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gTek Sovereign Protocol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Advancing Smart Contracts to Sovereign Agents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Current smart contracts are limited by:</a:t>
            </a:r>
          </a:p>
          <a:p>
            <a:r>
              <a:t>- Gas inefficiency</a:t>
            </a:r>
          </a:p>
          <a:p>
            <a:r>
              <a:t>- Lack of native composability</a:t>
            </a:r>
          </a:p>
          <a:p>
            <a:r>
              <a:t>- Oracles as security risks</a:t>
            </a:r>
          </a:p>
          <a:p>
            <a:r>
              <a:t>- Limited interoperability across chains and domains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gTek Sovereign Protocol introduces:</a:t>
            </a:r>
          </a:p>
          <a:p>
            <a:r>
              <a:t>- AI-augmented smart contracts</a:t>
            </a:r>
          </a:p>
          <a:p>
            <a:r>
              <a:t>- Chain abstraction and interoperability</a:t>
            </a:r>
          </a:p>
          <a:p>
            <a:r>
              <a:t>- Zero Knowledge Proofs (ZKPs)</a:t>
            </a:r>
          </a:p>
          <a:p>
            <a:r>
              <a:t>- Verifiable compute and modular chains</a:t>
            </a:r>
          </a:p>
          <a:p>
            <a:r>
              <a:t>- Smart legal contracts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Sovereign Contract Stack:</a:t>
            </a:r>
          </a:p>
          <a:p>
            <a:r>
              <a:t>1. Core Layer – Modular Execution Environments</a:t>
            </a:r>
          </a:p>
          <a:p>
            <a:r>
              <a:t>2. Cognition Layer – AI-Augmented Logic</a:t>
            </a:r>
          </a:p>
          <a:p>
            <a:r>
              <a:t>3. Interoperability Layer – Chain Abstraction</a:t>
            </a:r>
          </a:p>
          <a:p>
            <a:r>
              <a:t>4. Legal &amp; Semantic Layer – Smart Legal Contracts</a:t>
            </a:r>
          </a:p>
          <a:p>
            <a:r>
              <a:t>5. UX Layer – Sovereign Interfaces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2025: Launch of CodexGPT v1; NFT logic templates; WASM-EVM hybrid testnet</a:t>
            </a:r>
          </a:p>
          <a:p>
            <a:r>
              <a:t>2026: ZK-Identity Mesh pilot; Smart Vaults in production; AI-DAO governance trials</a:t>
            </a:r>
          </a:p>
          <a:p>
            <a:r>
              <a:t>2027: Cross-chain Codex Contracts; Legal Codex standardization with LexDAO</a:t>
            </a:r>
          </a:p>
          <a:p>
            <a:r>
              <a:t>2028: Ritual Engine UX deployed in civic DAOs; state-level smart contract pilots</a:t>
            </a:r>
          </a:p>
          <a:p>
            <a:r>
              <a:t>2029–2030: Codex Sovereign Stack adopted in intergovernmental and enterprise systems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Funding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achieve our vision, we seek funding for:</a:t>
            </a:r>
          </a:p>
          <a:p>
            <a:r>
              <a:t>- Research and development</a:t>
            </a:r>
          </a:p>
          <a:p>
            <a:r>
              <a:t>- Infrastructure and tooling</a:t>
            </a:r>
          </a:p>
          <a:p>
            <a:r>
              <a:t>- Community and ecosystem growth</a:t>
            </a:r>
          </a:p>
          <a:p>
            <a:r>
              <a:t>- Strategic partnerships and integrations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