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7" r:id="rId10"/>
    <p:sldId id="269" r:id="rId11"/>
    <p:sldId id="270" r:id="rId12"/>
    <p:sldId id="271" r:id="rId13"/>
    <p:sldId id="272" r:id="rId14"/>
    <p:sldId id="273" r:id="rId15"/>
    <p:sldId id="263" r:id="rId16"/>
    <p:sldId id="274" r:id="rId17"/>
    <p:sldId id="279" r:id="rId18"/>
    <p:sldId id="264" r:id="rId19"/>
    <p:sldId id="280" r:id="rId20"/>
    <p:sldId id="265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E1A858-CFA6-4411-93A2-FC297302C9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EA8C0F-301D-4033-8807-BB1EC2CC12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c110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5334000" cy="1829761"/>
          </a:xfrm>
        </p:spPr>
        <p:txBody>
          <a:bodyPr/>
          <a:lstStyle/>
          <a:p>
            <a:r>
              <a:rPr lang="en-US" dirty="0" err="1" smtClean="0"/>
              <a:t>NetCat</a:t>
            </a:r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Gouasmia</a:t>
            </a:r>
            <a:r>
              <a:rPr lang="en-US" dirty="0" smtClean="0"/>
              <a:t> </a:t>
            </a:r>
            <a:r>
              <a:rPr lang="en-US" dirty="0" err="1" smtClean="0"/>
              <a:t>Zakaria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153400" cy="5257800"/>
          </a:xfrm>
        </p:spPr>
      </p:pic>
    </p:spTree>
    <p:extLst>
      <p:ext uri="{BB962C8B-B14F-4D97-AF65-F5344CB8AC3E}">
        <p14:creationId xmlns:p14="http://schemas.microsoft.com/office/powerpoint/2010/main" val="17272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534400" cy="5287962"/>
          </a:xfrm>
        </p:spPr>
      </p:pic>
    </p:spTree>
    <p:extLst>
      <p:ext uri="{BB962C8B-B14F-4D97-AF65-F5344CB8AC3E}">
        <p14:creationId xmlns:p14="http://schemas.microsoft.com/office/powerpoint/2010/main" val="583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8001000" cy="5245100"/>
          </a:xfrm>
        </p:spPr>
      </p:pic>
    </p:spTree>
    <p:extLst>
      <p:ext uri="{BB962C8B-B14F-4D97-AF65-F5344CB8AC3E}">
        <p14:creationId xmlns:p14="http://schemas.microsoft.com/office/powerpoint/2010/main" val="34664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305800" cy="5626100"/>
          </a:xfrm>
        </p:spPr>
      </p:pic>
    </p:spTree>
    <p:extLst>
      <p:ext uri="{BB962C8B-B14F-4D97-AF65-F5344CB8AC3E}">
        <p14:creationId xmlns:p14="http://schemas.microsoft.com/office/powerpoint/2010/main" val="33808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8077200" cy="5440362"/>
          </a:xfrm>
        </p:spPr>
      </p:pic>
    </p:spTree>
    <p:extLst>
      <p:ext uri="{BB962C8B-B14F-4D97-AF65-F5344CB8AC3E}">
        <p14:creationId xmlns:p14="http://schemas.microsoft.com/office/powerpoint/2010/main" val="1565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</a:t>
            </a:r>
            <a:r>
              <a:rPr lang="en-US" b="1" dirty="0" smtClean="0"/>
              <a:t>chat </a:t>
            </a:r>
            <a:r>
              <a:rPr lang="en-US" b="1" dirty="0"/>
              <a:t>Transfer </a:t>
            </a:r>
            <a:r>
              <a:rPr lang="en-US" b="1" dirty="0" smtClean="0"/>
              <a:t> </a:t>
            </a:r>
          </a:p>
          <a:p>
            <a:pPr marL="109728" indent="0">
              <a:buNone/>
            </a:pPr>
            <a:r>
              <a:rPr lang="en-US" b="1" dirty="0" smtClean="0"/>
              <a:t> </a:t>
            </a:r>
            <a:r>
              <a:rPr lang="en-US" sz="2400" dirty="0" smtClean="0"/>
              <a:t>So as an example, we will start two copies of </a:t>
            </a:r>
            <a:r>
              <a:rPr lang="en-US" sz="2400" dirty="0" err="1" smtClean="0"/>
              <a:t>netcat</a:t>
            </a:r>
            <a:r>
              <a:rPr lang="en-US" sz="2400" dirty="0" smtClean="0"/>
              <a:t> on the same machine locally: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basic uses?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27755" y="31242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3429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 : </a:t>
            </a:r>
            <a:r>
              <a:rPr lang="en-US" dirty="0" smtClean="0"/>
              <a:t>To listen for inbound connections</a:t>
            </a:r>
          </a:p>
          <a:p>
            <a:endParaRPr lang="en-US" b="1" dirty="0" smtClean="0"/>
          </a:p>
          <a:p>
            <a:r>
              <a:rPr lang="en-US" b="1" dirty="0" err="1" smtClean="0"/>
              <a:t>nc</a:t>
            </a:r>
            <a:r>
              <a:rPr lang="en-US" b="1" dirty="0" smtClean="0"/>
              <a:t> -l -p port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Exemple</a:t>
            </a:r>
            <a:r>
              <a:rPr lang="en-US" b="1" dirty="0" smtClean="0"/>
              <a:t> 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/>
              <a:t>nc</a:t>
            </a:r>
            <a:r>
              <a:rPr lang="en-US" b="1" dirty="0" smtClean="0"/>
              <a:t> -</a:t>
            </a:r>
            <a:r>
              <a:rPr lang="en-US" b="1" dirty="0" err="1" smtClean="0"/>
              <a:t>lvp</a:t>
            </a:r>
            <a:r>
              <a:rPr lang="en-US" b="1" dirty="0" smtClean="0"/>
              <a:t> -p 4444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4290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client :</a:t>
            </a:r>
            <a:r>
              <a:rPr lang="en-US" dirty="0" smtClean="0"/>
              <a:t>To connect to another machine:</a:t>
            </a:r>
          </a:p>
          <a:p>
            <a:endParaRPr lang="en-US" b="1" dirty="0" smtClean="0"/>
          </a:p>
          <a:p>
            <a:r>
              <a:rPr lang="en-US" b="1" dirty="0" err="1" smtClean="0"/>
              <a:t>nc</a:t>
            </a:r>
            <a:r>
              <a:rPr lang="en-US" b="1" dirty="0" smtClean="0"/>
              <a:t> options host IP address port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Exemple</a:t>
            </a:r>
            <a:r>
              <a:rPr lang="en-US" b="1" dirty="0" smtClean="0"/>
              <a:t> :</a:t>
            </a:r>
          </a:p>
          <a:p>
            <a:endParaRPr lang="en-US" dirty="0" smtClean="0"/>
          </a:p>
          <a:p>
            <a:r>
              <a:rPr lang="en-US" b="1" dirty="0" err="1" smtClean="0"/>
              <a:t>nc</a:t>
            </a:r>
            <a:r>
              <a:rPr lang="en-US" b="1" dirty="0" smtClean="0"/>
              <a:t> 192.168.1.102 4444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netcat</a:t>
            </a:r>
            <a:r>
              <a:rPr lang="en-US" dirty="0"/>
              <a:t> to connect to a remote system. In this case, we will try to connect to a web server on port 80. We type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This gives us a TCP connection, by default, to the web server (port 80) at 192.168.1.105. Now, whatever we type, we will be sent directly to the web server when we hit enter.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Netcat to Connect to a Remote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5362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899506" cy="29678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Netcat to Banner Grab for OS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0620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TCP connection to a web server, we can use </a:t>
            </a:r>
            <a:r>
              <a:rPr lang="en-US" dirty="0" err="1"/>
              <a:t>netcat</a:t>
            </a:r>
            <a:r>
              <a:rPr lang="en-US" dirty="0"/>
              <a:t> to grab the banner of the web server to identify what web serving software the victim is running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/>
              <a:t>nc</a:t>
            </a:r>
            <a:r>
              <a:rPr lang="en-US" b="1" dirty="0"/>
              <a:t> 192.168.100.108 80</a:t>
            </a:r>
            <a:endParaRPr lang="en-US" b="1" dirty="0" smtClean="0"/>
          </a:p>
          <a:p>
            <a:r>
              <a:rPr lang="en-US" b="1" dirty="0"/>
              <a:t>HEAD / HTTP/1.0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server interaction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29600" cy="4189163"/>
          </a:xfrm>
        </p:spPr>
      </p:pic>
    </p:spTree>
    <p:extLst>
      <p:ext uri="{BB962C8B-B14F-4D97-AF65-F5344CB8AC3E}">
        <p14:creationId xmlns:p14="http://schemas.microsoft.com/office/powerpoint/2010/main" val="1666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525963"/>
          </a:xfrm>
        </p:spPr>
        <p:txBody>
          <a:bodyPr/>
          <a:lstStyle/>
          <a:p>
            <a:r>
              <a:rPr lang="en-US" dirty="0"/>
              <a:t>All information provided here is for educational and development purposes only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"/>
            <a:ext cx="7829363" cy="5200650"/>
          </a:xfrm>
        </p:spPr>
      </p:pic>
    </p:spTree>
    <p:extLst>
      <p:ext uri="{BB962C8B-B14F-4D97-AF65-F5344CB8AC3E}">
        <p14:creationId xmlns:p14="http://schemas.microsoft.com/office/powerpoint/2010/main" val="21456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example we will be using a Netcat connection to transfer a text file. Let’s assume we have remote command execution on the target host and we want to transfer a file from the attack box to the host. First we would need to set up a listener on the target host and connect to it from the attack box. We will be using port 8080 for this purpose and we safe the file to the desktop</a:t>
            </a:r>
            <a:r>
              <a:rPr lang="en-US" sz="2000" dirty="0" smtClean="0"/>
              <a:t>:</a:t>
            </a:r>
          </a:p>
          <a:p>
            <a:pPr marL="109728" indent="0">
              <a:buNone/>
            </a:pPr>
            <a:r>
              <a:rPr lang="en-US" sz="2000" dirty="0" smtClean="0"/>
              <a:t> 	</a:t>
            </a:r>
            <a:r>
              <a:rPr lang="en-US" sz="2000" dirty="0" err="1" smtClean="0">
                <a:solidFill>
                  <a:srgbClr val="FF0000"/>
                </a:solidFill>
              </a:rPr>
              <a:t>nc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lvp</a:t>
            </a:r>
            <a:r>
              <a:rPr lang="en-US" sz="2000" dirty="0">
                <a:solidFill>
                  <a:srgbClr val="FF0000"/>
                </a:solidFill>
              </a:rPr>
              <a:t> 8080 &gt; /</a:t>
            </a:r>
            <a:r>
              <a:rPr lang="en-US" sz="2000" dirty="0" smtClean="0">
                <a:solidFill>
                  <a:srgbClr val="FF0000"/>
                </a:solidFill>
              </a:rPr>
              <a:t>root/Desktop/transfer.txt</a:t>
            </a:r>
          </a:p>
          <a:p>
            <a:r>
              <a:rPr lang="en-US" sz="2000" dirty="0"/>
              <a:t>On the attack box we connect to port 8080 and send a file name transfer.txt</a:t>
            </a:r>
            <a:r>
              <a:rPr lang="en-US" sz="2000" dirty="0" smtClean="0"/>
              <a:t>: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nc</a:t>
            </a:r>
            <a:r>
              <a:rPr lang="en-US" sz="2000" dirty="0">
                <a:solidFill>
                  <a:srgbClr val="FF0000"/>
                </a:solidFill>
              </a:rPr>
              <a:t> 192.168.100.107 8080 &lt; /root/Desktop/transfer.txt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transfers with </a:t>
            </a:r>
            <a:r>
              <a:rPr lang="en-US" dirty="0" smtClean="0"/>
              <a:t>Netcat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763000" cy="5105400"/>
          </a:xfrm>
        </p:spPr>
      </p:pic>
    </p:spTree>
    <p:extLst>
      <p:ext uri="{BB962C8B-B14F-4D97-AF65-F5344CB8AC3E}">
        <p14:creationId xmlns:p14="http://schemas.microsoft.com/office/powerpoint/2010/main" val="1622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example we will be using a Netcat connection to </a:t>
            </a:r>
            <a:r>
              <a:rPr lang="en-US" sz="2400" dirty="0" smtClean="0"/>
              <a:t>remote </a:t>
            </a:r>
            <a:r>
              <a:rPr lang="en-US" sz="2400" dirty="0"/>
              <a:t>a </a:t>
            </a:r>
            <a:r>
              <a:rPr lang="en-US" sz="2400" dirty="0" err="1" smtClean="0"/>
              <a:t>Cmd</a:t>
            </a:r>
            <a:r>
              <a:rPr lang="en-US" sz="2400" dirty="0" smtClean="0"/>
              <a:t> of windows or execute program.</a:t>
            </a:r>
          </a:p>
          <a:p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target :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nc</a:t>
            </a:r>
            <a:r>
              <a:rPr lang="en-US" sz="2000" dirty="0">
                <a:solidFill>
                  <a:srgbClr val="FF0000"/>
                </a:solidFill>
              </a:rPr>
              <a:t> -</a:t>
            </a:r>
            <a:r>
              <a:rPr lang="en-US" sz="2000" dirty="0" err="1">
                <a:solidFill>
                  <a:srgbClr val="FF0000"/>
                </a:solidFill>
              </a:rPr>
              <a:t>lvp</a:t>
            </a:r>
            <a:r>
              <a:rPr lang="en-US" sz="2000" dirty="0">
                <a:solidFill>
                  <a:srgbClr val="FF0000"/>
                </a:solidFill>
              </a:rPr>
              <a:t> 8080 </a:t>
            </a:r>
            <a:r>
              <a:rPr lang="en-US" sz="2000" dirty="0" smtClean="0">
                <a:solidFill>
                  <a:srgbClr val="FF0000"/>
                </a:solidFill>
              </a:rPr>
              <a:t> -e cmd.exe</a:t>
            </a:r>
          </a:p>
          <a:p>
            <a:pPr marL="109728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On the attack box we connect to port </a:t>
            </a:r>
            <a:r>
              <a:rPr lang="en-US" sz="2000" dirty="0" smtClean="0"/>
              <a:t>8080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nc</a:t>
            </a:r>
            <a:r>
              <a:rPr lang="en-US" sz="2000" dirty="0">
                <a:solidFill>
                  <a:srgbClr val="FF0000"/>
                </a:solidFill>
              </a:rPr>
              <a:t> 192.168.100.107 </a:t>
            </a:r>
            <a:r>
              <a:rPr lang="en-US" sz="2000" dirty="0" smtClean="0">
                <a:solidFill>
                  <a:srgbClr val="FF0000"/>
                </a:solidFill>
              </a:rPr>
              <a:t>8080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</a:t>
            </a:r>
            <a:r>
              <a:rPr lang="en-US" dirty="0"/>
              <a:t>Administration using Netcat</a:t>
            </a:r>
          </a:p>
        </p:txBody>
      </p:sp>
    </p:spTree>
    <p:extLst>
      <p:ext uri="{BB962C8B-B14F-4D97-AF65-F5344CB8AC3E}">
        <p14:creationId xmlns:p14="http://schemas.microsoft.com/office/powerpoint/2010/main" val="3065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600" dirty="0" smtClean="0"/>
          </a:p>
          <a:p>
            <a:pPr marL="109728" indent="0" algn="ctr">
              <a:buNone/>
            </a:pPr>
            <a:endParaRPr lang="en-US" sz="3600" dirty="0"/>
          </a:p>
          <a:p>
            <a:pPr marL="109728" indent="0" algn="ctr">
              <a:buNone/>
            </a:pPr>
            <a:r>
              <a:rPr lang="en-US" sz="4800" b="1" dirty="0" smtClean="0"/>
              <a:t>Thank you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46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Netcat is a great network utility for </a:t>
            </a:r>
            <a:r>
              <a:rPr lang="en-US" sz="2000" dirty="0">
                <a:solidFill>
                  <a:srgbClr val="FF0000"/>
                </a:solidFill>
              </a:rPr>
              <a:t>reading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writing</a:t>
            </a:r>
            <a:r>
              <a:rPr lang="en-US" sz="2000" dirty="0"/>
              <a:t> to network connections using the TCP and UPD protocol.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Netcat</a:t>
            </a:r>
            <a:r>
              <a:rPr lang="en-US" sz="2000" dirty="0" smtClean="0"/>
              <a:t> </a:t>
            </a:r>
            <a:r>
              <a:rPr lang="en-US" sz="2000" dirty="0"/>
              <a:t>is often referred to as the Swiss army knife in networking tools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Most </a:t>
            </a:r>
            <a:r>
              <a:rPr lang="en-US" sz="2000" dirty="0"/>
              <a:t>common use for Netcat when it comes to </a:t>
            </a:r>
            <a:r>
              <a:rPr lang="en-US" sz="2000" dirty="0" smtClean="0"/>
              <a:t>penetration testing is </a:t>
            </a:r>
            <a:r>
              <a:rPr lang="en-US" sz="2000" dirty="0">
                <a:solidFill>
                  <a:srgbClr val="FF0000"/>
                </a:solidFill>
              </a:rPr>
              <a:t>setting up reverse and bind shells, piping and redirecting network traffic, port listening, debugging programs and scripts and banner grabbing</a:t>
            </a:r>
            <a:r>
              <a:rPr lang="en-US" sz="2000" dirty="0"/>
              <a:t>.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Netcat? </a:t>
            </a:r>
          </a:p>
        </p:txBody>
      </p:sp>
    </p:spTree>
    <p:extLst>
      <p:ext uri="{BB962C8B-B14F-4D97-AF65-F5344CB8AC3E}">
        <p14:creationId xmlns:p14="http://schemas.microsoft.com/office/powerpoint/2010/main" val="10084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1138"/>
            <a:ext cx="7162800" cy="46291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this </a:t>
            </a:r>
            <a:r>
              <a:rPr lang="en-US" b="1" dirty="0" smtClean="0"/>
              <a:t>slide </a:t>
            </a:r>
            <a:r>
              <a:rPr lang="en-US" b="1" dirty="0"/>
              <a:t>we will be learning how to use </a:t>
            </a:r>
            <a:r>
              <a:rPr lang="en-US" b="1" dirty="0" smtClean="0"/>
              <a:t>the </a:t>
            </a:r>
            <a:r>
              <a:rPr lang="en-US" b="1" dirty="0"/>
              <a:t>basic features from Netcat such as</a:t>
            </a:r>
            <a:r>
              <a:rPr lang="en-US" b="1" dirty="0" smtClean="0"/>
              <a:t>:</a:t>
            </a:r>
          </a:p>
          <a:p>
            <a:pPr marL="109728" indent="0">
              <a:buNone/>
            </a:pPr>
            <a:endParaRPr lang="en-US" b="1" dirty="0"/>
          </a:p>
          <a:p>
            <a:r>
              <a:rPr lang="en-US" dirty="0"/>
              <a:t>Banner grabbing</a:t>
            </a:r>
          </a:p>
          <a:p>
            <a:r>
              <a:rPr lang="en-US" dirty="0"/>
              <a:t>Raw connections</a:t>
            </a:r>
          </a:p>
          <a:p>
            <a:r>
              <a:rPr lang="en-US" dirty="0"/>
              <a:t>Webserver interaction</a:t>
            </a:r>
          </a:p>
          <a:p>
            <a:r>
              <a:rPr lang="en-US" dirty="0"/>
              <a:t>File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59363"/>
          </a:xfrm>
        </p:spPr>
        <p:txBody>
          <a:bodyPr/>
          <a:lstStyle/>
          <a:p>
            <a:r>
              <a:rPr lang="en-US" sz="2400" dirty="0"/>
              <a:t>We will demonstrate these techniques using a couple virtual machines running Linux and through some visualization. The </a:t>
            </a:r>
            <a:r>
              <a:rPr lang="en-US" sz="2400" dirty="0" smtClean="0"/>
              <a:t>penetration testing  </a:t>
            </a:r>
            <a:r>
              <a:rPr lang="en-US" sz="2400" dirty="0"/>
              <a:t>with Netcat </a:t>
            </a:r>
            <a:r>
              <a:rPr lang="en-US" sz="2400" dirty="0" smtClean="0"/>
              <a:t>will </a:t>
            </a:r>
            <a:r>
              <a:rPr lang="en-US" sz="2400" dirty="0"/>
              <a:t>be divided in the following 3 parts</a:t>
            </a:r>
            <a:r>
              <a:rPr lang="en-US" sz="2400" dirty="0" smtClean="0"/>
              <a:t>: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Hacking with Netcat part 1: The Basics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#Hacking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with Netcat part 2: Bind and Reverse shells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#Hacking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with Netcat part 3: Advanced Netcat techniques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</a:rPr>
              <a:t>Penetration testing with Netcat part 1: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kali </a:t>
            </a:r>
            <a:r>
              <a:rPr lang="en-US" dirty="0" err="1" smtClean="0"/>
              <a:t>linux</a:t>
            </a:r>
            <a:r>
              <a:rPr lang="en-US" dirty="0"/>
              <a:t> : $ apt-get install </a:t>
            </a:r>
            <a:r>
              <a:rPr lang="en-US" dirty="0" err="1" smtClean="0"/>
              <a:t>netcat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windows : download the </a:t>
            </a:r>
            <a:r>
              <a:rPr lang="en-US" dirty="0" err="1" smtClean="0"/>
              <a:t>netcat</a:t>
            </a:r>
            <a:r>
              <a:rPr lang="en-US" dirty="0" smtClean="0"/>
              <a:t> and put it in the system file to be able to open from </a:t>
            </a:r>
            <a:r>
              <a:rPr lang="en-US" dirty="0" err="1" smtClean="0"/>
              <a:t>cmd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Netcat Installation </a:t>
            </a:r>
          </a:p>
        </p:txBody>
      </p:sp>
    </p:spTree>
    <p:extLst>
      <p:ext uri="{BB962C8B-B14F-4D97-AF65-F5344CB8AC3E}">
        <p14:creationId xmlns:p14="http://schemas.microsoft.com/office/powerpoint/2010/main" val="6279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7848600" cy="5321300"/>
          </a:xfrm>
        </p:spPr>
      </p:pic>
    </p:spTree>
    <p:extLst>
      <p:ext uri="{BB962C8B-B14F-4D97-AF65-F5344CB8AC3E}">
        <p14:creationId xmlns:p14="http://schemas.microsoft.com/office/powerpoint/2010/main" val="1523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1352</TotalTime>
  <Words>446</Words>
  <Application>Microsoft Office PowerPoint</Application>
  <PresentationFormat>On-screen Show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NetCat        </vt:lpstr>
      <vt:lpstr>Notice </vt:lpstr>
      <vt:lpstr>What is Netcat? </vt:lpstr>
      <vt:lpstr>PowerPoint Presentation</vt:lpstr>
      <vt:lpstr>PowerPoint Presentation</vt:lpstr>
      <vt:lpstr>Working</vt:lpstr>
      <vt:lpstr>Penetration testing with Netcat part 1: The Basics</vt:lpstr>
      <vt:lpstr>Netcat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most basic uses? </vt:lpstr>
      <vt:lpstr>Use Netcat to Connect to a Remote System</vt:lpstr>
      <vt:lpstr>Use Netcat to Banner Grab for OS Fingerprinting</vt:lpstr>
      <vt:lpstr>Web server interaction </vt:lpstr>
      <vt:lpstr>PowerPoint Presentation</vt:lpstr>
      <vt:lpstr>PowerPoint Presentation</vt:lpstr>
      <vt:lpstr>File transfers with Netcat</vt:lpstr>
      <vt:lpstr>PowerPoint Presentation</vt:lpstr>
      <vt:lpstr>Remote Administration using Netcat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2018-11-15T16:01:30Z</dcterms:created>
  <dcterms:modified xsi:type="dcterms:W3CDTF">2018-11-17T03:25:20Z</dcterms:modified>
</cp:coreProperties>
</file>