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6" y="-564"/>
      </p:cViewPr>
      <p:guideLst>
        <p:guide orient="horz" pos="2160"/>
        <p:guide pos="2880"/>
      </p:guideLst>
    </p:cSldViewPr>
  </p:slideViewPr>
  <p:notesTextViewPr>
    <p:cViewPr>
      <p:scale>
        <a:sx n="1" d="1"/>
        <a:sy n="1" d="1"/>
      </p:scale>
      <p:origin x="0" y="3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3DF0E-80E8-49ED-80B3-32DAE26D3ACD}" type="datetimeFigureOut">
              <a:rPr lang="en-US" smtClean="0"/>
              <a:t>11/16/2018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386743-68F8-4DAA-897F-F39C1CF69DCB}" type="slidenum">
              <a:rPr lang="en-US" smtClean="0"/>
              <a:t>‹#›</a:t>
            </a:fld>
            <a:endParaRPr lang="en-US"/>
          </a:p>
        </p:txBody>
      </p:sp>
    </p:spTree>
    <p:extLst>
      <p:ext uri="{BB962C8B-B14F-4D97-AF65-F5344CB8AC3E}">
        <p14:creationId xmlns:p14="http://schemas.microsoft.com/office/powerpoint/2010/main" val="419818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webscantes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OWASP ZAP eventually opens, it should look like the screenshot below. This tool has many powerful features, but initially, we will only try out its "Attack" function in the large right-hand window. In this mode, OWASP ZAP aggressively goes to the website we designate and begins to look for vulnerabilities.</a:t>
            </a:r>
            <a:endParaRPr lang="en-US" dirty="0"/>
          </a:p>
        </p:txBody>
      </p:sp>
      <p:sp>
        <p:nvSpPr>
          <p:cNvPr id="4" name="Slide Number Placeholder 3"/>
          <p:cNvSpPr>
            <a:spLocks noGrp="1"/>
          </p:cNvSpPr>
          <p:nvPr>
            <p:ph type="sldNum" sz="quarter" idx="10"/>
          </p:nvPr>
        </p:nvSpPr>
        <p:spPr/>
        <p:txBody>
          <a:bodyPr/>
          <a:lstStyle/>
          <a:p>
            <a:fld id="{3B386743-68F8-4DAA-897F-F39C1CF69DCB}" type="slidenum">
              <a:rPr lang="en-US" smtClean="0"/>
              <a:t>9</a:t>
            </a:fld>
            <a:endParaRPr lang="en-US"/>
          </a:p>
        </p:txBody>
      </p:sp>
    </p:spTree>
    <p:extLst>
      <p:ext uri="{BB962C8B-B14F-4D97-AF65-F5344CB8AC3E}">
        <p14:creationId xmlns:p14="http://schemas.microsoft.com/office/powerpoint/2010/main" val="31047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first tutorial, let's test a website initially left vulnerable and safe to test, </a:t>
            </a:r>
            <a:r>
              <a:rPr lang="en-US" dirty="0" smtClean="0">
                <a:hlinkClick r:id="rId3"/>
              </a:rPr>
              <a:t>webscantest.com</a:t>
            </a:r>
            <a:r>
              <a:rPr lang="en-US" dirty="0" smtClean="0"/>
              <a:t>. Put the URL in the space next to "URL to attack" and then simply click on the "Attack" button below it.</a:t>
            </a:r>
          </a:p>
          <a:p>
            <a:r>
              <a:rPr lang="en-US" dirty="0" smtClean="0"/>
              <a:t>OWASP ZAP will now begin to spider and test the web application for numerous vulnerabilities.</a:t>
            </a:r>
            <a:endParaRPr lang="en-US" dirty="0"/>
          </a:p>
        </p:txBody>
      </p:sp>
      <p:sp>
        <p:nvSpPr>
          <p:cNvPr id="4" name="Slide Number Placeholder 3"/>
          <p:cNvSpPr>
            <a:spLocks noGrp="1"/>
          </p:cNvSpPr>
          <p:nvPr>
            <p:ph type="sldNum" sz="quarter" idx="10"/>
          </p:nvPr>
        </p:nvSpPr>
        <p:spPr/>
        <p:txBody>
          <a:bodyPr/>
          <a:lstStyle/>
          <a:p>
            <a:fld id="{3B386743-68F8-4DAA-897F-F39C1CF69DCB}" type="slidenum">
              <a:rPr lang="en-US" smtClean="0"/>
              <a:t>10</a:t>
            </a:fld>
            <a:endParaRPr lang="en-US"/>
          </a:p>
        </p:txBody>
      </p:sp>
    </p:spTree>
    <p:extLst>
      <p:ext uri="{BB962C8B-B14F-4D97-AF65-F5344CB8AC3E}">
        <p14:creationId xmlns:p14="http://schemas.microsoft.com/office/powerpoint/2010/main" val="150491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has completed its work (this can be considerable time for large websites), you should see a screen like that </a:t>
            </a:r>
            <a:r>
              <a:rPr lang="en-US" dirty="0" err="1" smtClean="0"/>
              <a:t>below.As</a:t>
            </a:r>
            <a:r>
              <a:rPr lang="en-US" dirty="0" smtClean="0"/>
              <a:t> you can see in the lower left window, OWASP ZAP has sent us 8 alerts. These alerts are categorized by the type of vulnerability. In this case, these are:</a:t>
            </a:r>
          </a:p>
          <a:p>
            <a:r>
              <a:rPr lang="en-US" dirty="0" smtClean="0"/>
              <a:t>Cross Site Scripting</a:t>
            </a:r>
          </a:p>
          <a:p>
            <a:r>
              <a:rPr lang="en-US" dirty="0" smtClean="0"/>
              <a:t>Remote OS Command Injection</a:t>
            </a:r>
          </a:p>
          <a:p>
            <a:r>
              <a:rPr lang="en-US" dirty="0" smtClean="0"/>
              <a:t>Directory Browsing</a:t>
            </a:r>
          </a:p>
          <a:p>
            <a:r>
              <a:rPr lang="en-US" dirty="0" smtClean="0"/>
              <a:t>X-Frame-Options Header Not Set</a:t>
            </a:r>
          </a:p>
          <a:p>
            <a:r>
              <a:rPr lang="en-US" dirty="0" smtClean="0"/>
              <a:t>Cookie set without </a:t>
            </a:r>
            <a:r>
              <a:rPr lang="en-US" dirty="0" err="1" smtClean="0"/>
              <a:t>HttpOnly</a:t>
            </a:r>
            <a:r>
              <a:rPr lang="en-US" dirty="0" smtClean="0"/>
              <a:t> flag</a:t>
            </a:r>
          </a:p>
          <a:p>
            <a:r>
              <a:rPr lang="en-US" dirty="0" smtClean="0"/>
              <a:t>Password Autocomplete in browser</a:t>
            </a:r>
          </a:p>
          <a:p>
            <a:r>
              <a:rPr lang="en-US" dirty="0" smtClean="0"/>
              <a:t>Web Browser XSS Protection Not Enabled</a:t>
            </a:r>
          </a:p>
          <a:p>
            <a:r>
              <a:rPr lang="en-US" dirty="0" smtClean="0"/>
              <a:t>X-Content-Type-Options Header Missing</a:t>
            </a:r>
          </a:p>
          <a:p>
            <a:endParaRPr lang="en-US" dirty="0"/>
          </a:p>
        </p:txBody>
      </p:sp>
      <p:sp>
        <p:nvSpPr>
          <p:cNvPr id="4" name="Slide Number Placeholder 3"/>
          <p:cNvSpPr>
            <a:spLocks noGrp="1"/>
          </p:cNvSpPr>
          <p:nvPr>
            <p:ph type="sldNum" sz="quarter" idx="10"/>
          </p:nvPr>
        </p:nvSpPr>
        <p:spPr/>
        <p:txBody>
          <a:bodyPr/>
          <a:lstStyle/>
          <a:p>
            <a:fld id="{3B386743-68F8-4DAA-897F-F39C1CF69DCB}" type="slidenum">
              <a:rPr lang="en-US" smtClean="0"/>
              <a:t>11</a:t>
            </a:fld>
            <a:endParaRPr lang="en-US"/>
          </a:p>
        </p:txBody>
      </p:sp>
    </p:spTree>
    <p:extLst>
      <p:ext uri="{BB962C8B-B14F-4D97-AF65-F5344CB8AC3E}">
        <p14:creationId xmlns:p14="http://schemas.microsoft.com/office/powerpoint/2010/main" val="414177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ease of use, we can install the "Plug-n-Hack" extension in Firefox 24 or later browsers (</a:t>
            </a:r>
            <a:r>
              <a:rPr lang="en-US" dirty="0" err="1" smtClean="0"/>
              <a:t>Iceweasel</a:t>
            </a:r>
            <a:r>
              <a:rPr lang="en-US" dirty="0" smtClean="0"/>
              <a:t>, the default browser in Kali, is a fork of the Mozilla Firefox project). From the Quick Start menu, you can see the "Plug-n-Hack" button. Simply click on it to install the extension into your browser.</a:t>
            </a:r>
            <a:endParaRPr lang="en-US" dirty="0"/>
          </a:p>
        </p:txBody>
      </p:sp>
      <p:sp>
        <p:nvSpPr>
          <p:cNvPr id="4" name="Slide Number Placeholder 3"/>
          <p:cNvSpPr>
            <a:spLocks noGrp="1"/>
          </p:cNvSpPr>
          <p:nvPr>
            <p:ph type="sldNum" sz="quarter" idx="10"/>
          </p:nvPr>
        </p:nvSpPr>
        <p:spPr/>
        <p:txBody>
          <a:bodyPr/>
          <a:lstStyle/>
          <a:p>
            <a:fld id="{3B386743-68F8-4DAA-897F-F39C1CF69DCB}" type="slidenum">
              <a:rPr lang="en-US" smtClean="0"/>
              <a:t>13</a:t>
            </a:fld>
            <a:endParaRPr lang="en-US"/>
          </a:p>
        </p:txBody>
      </p:sp>
    </p:spTree>
    <p:extLst>
      <p:ext uri="{BB962C8B-B14F-4D97-AF65-F5344CB8AC3E}">
        <p14:creationId xmlns:p14="http://schemas.microsoft.com/office/powerpoint/2010/main" val="33015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Now, you can just use your browser and whatever website you are visiting will be automatically available to the OWASP ZAP application.</a:t>
            </a:r>
            <a:endParaRPr lang="en-US" dirty="0"/>
          </a:p>
        </p:txBody>
      </p:sp>
      <p:sp>
        <p:nvSpPr>
          <p:cNvPr id="4" name="Slide Number Placeholder 3"/>
          <p:cNvSpPr>
            <a:spLocks noGrp="1"/>
          </p:cNvSpPr>
          <p:nvPr>
            <p:ph type="sldNum" sz="quarter" idx="10"/>
          </p:nvPr>
        </p:nvSpPr>
        <p:spPr/>
        <p:txBody>
          <a:bodyPr/>
          <a:lstStyle/>
          <a:p>
            <a:fld id="{3B386743-68F8-4DAA-897F-F39C1CF69DCB}" type="slidenum">
              <a:rPr lang="en-US" smtClean="0"/>
              <a:t>14</a:t>
            </a:fld>
            <a:endParaRPr lang="en-US"/>
          </a:p>
        </p:txBody>
      </p:sp>
    </p:spTree>
    <p:extLst>
      <p:ext uri="{BB962C8B-B14F-4D97-AF65-F5344CB8AC3E}">
        <p14:creationId xmlns:p14="http://schemas.microsoft.com/office/powerpoint/2010/main" val="242574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D1C6B1-0493-4EB1-A97B-33BBD5AC1C5E}" type="datetimeFigureOut">
              <a:rPr lang="en-US" smtClean="0"/>
              <a:t>11/16/2018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8528269-D7CB-4D2B-A59B-7FF602248BB5}"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D1C6B1-0493-4EB1-A97B-33BBD5AC1C5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8269-D7CB-4D2B-A59B-7FF602248B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D1C6B1-0493-4EB1-A97B-33BBD5AC1C5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8269-D7CB-4D2B-A59B-7FF602248B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1D1C6B1-0493-4EB1-A97B-33BBD5AC1C5E}" type="datetimeFigureOut">
              <a:rPr lang="en-US" smtClean="0"/>
              <a:t>11/16/2018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28269-D7CB-4D2B-A59B-7FF602248BB5}"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1D1C6B1-0493-4EB1-A97B-33BBD5AC1C5E}" type="datetimeFigureOut">
              <a:rPr lang="en-US" smtClean="0"/>
              <a:t>11/16/2018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8528269-D7CB-4D2B-A59B-7FF602248BB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1D1C6B1-0493-4EB1-A97B-33BBD5AC1C5E}"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28269-D7CB-4D2B-A59B-7FF602248BB5}"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1D1C6B1-0493-4EB1-A97B-33BBD5AC1C5E}" type="datetimeFigureOut">
              <a:rPr lang="en-US" smtClean="0"/>
              <a:t>11/16/2018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28269-D7CB-4D2B-A59B-7FF602248BB5}"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1D1C6B1-0493-4EB1-A97B-33BBD5AC1C5E}" type="datetimeFigureOut">
              <a:rPr lang="en-US" smtClean="0"/>
              <a:t>11/16/2018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28269-D7CB-4D2B-A59B-7FF602248BB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1C6B1-0493-4EB1-A97B-33BBD5AC1C5E}" type="datetimeFigureOut">
              <a:rPr lang="en-US" smtClean="0"/>
              <a:t>11/16/2018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28269-D7CB-4D2B-A59B-7FF602248B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D1C6B1-0493-4EB1-A97B-33BBD5AC1C5E}" type="datetimeFigureOut">
              <a:rPr lang="en-US" smtClean="0"/>
              <a:t>11/16/2018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28269-D7CB-4D2B-A59B-7FF602248BB5}"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D1C6B1-0493-4EB1-A97B-33BBD5AC1C5E}" type="datetimeFigureOut">
              <a:rPr lang="en-US" smtClean="0"/>
              <a:t>11/16/2018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8528269-D7CB-4D2B-A59B-7FF602248BB5}"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1D1C6B1-0493-4EB1-A97B-33BBD5AC1C5E}" type="datetimeFigureOut">
              <a:rPr lang="en-US" smtClean="0"/>
              <a:t>11/16/2018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8528269-D7CB-4D2B-A59B-7FF602248B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ull-byte.wonderhowto.com/how-to/hacking-web-ap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wasp.org/index.php/Category:OWASP_Top_Ten_Project#tab=Main" TargetMode="External"/><Relationship Id="rId2" Type="http://schemas.openxmlformats.org/officeDocument/2006/relationships/hyperlink" Target="https://www.owasp.org/index.php/Main_Page" TargetMode="External"/><Relationship Id="rId1" Type="http://schemas.openxmlformats.org/officeDocument/2006/relationships/slideLayout" Target="../slideLayouts/slideLayout2.xml"/><Relationship Id="rId5" Type="http://schemas.openxmlformats.org/officeDocument/2006/relationships/hyperlink" Target="https://www.owasp.org/index.php/ZAP" TargetMode="External"/><Relationship Id="rId4" Type="http://schemas.openxmlformats.org/officeDocument/2006/relationships/hyperlink" Target="https://www.owasp.org/index.php/Webgo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Gouasmia</a:t>
            </a:r>
            <a:r>
              <a:rPr lang="en-US" dirty="0" smtClean="0"/>
              <a:t> </a:t>
            </a:r>
            <a:r>
              <a:rPr lang="en-US" dirty="0" err="1" smtClean="0"/>
              <a:t>Zakaria</a:t>
            </a:r>
            <a:r>
              <a:rPr lang="en-US" dirty="0" smtClean="0"/>
              <a:t> </a:t>
            </a:r>
            <a:endParaRPr lang="en-US" dirty="0"/>
          </a:p>
        </p:txBody>
      </p:sp>
      <p:sp>
        <p:nvSpPr>
          <p:cNvPr id="2" name="Title 1"/>
          <p:cNvSpPr>
            <a:spLocks noGrp="1"/>
          </p:cNvSpPr>
          <p:nvPr>
            <p:ph type="ctrTitle"/>
          </p:nvPr>
        </p:nvSpPr>
        <p:spPr>
          <a:xfrm>
            <a:off x="685800" y="1524000"/>
            <a:ext cx="7772400" cy="1470025"/>
          </a:xfrm>
        </p:spPr>
        <p:txBody>
          <a:bodyPr>
            <a:normAutofit/>
          </a:bodyPr>
          <a:lstStyle/>
          <a:p>
            <a:r>
              <a:rPr lang="en-US" sz="4800" b="1" dirty="0" smtClean="0"/>
              <a:t>Zed Attack Proxy</a:t>
            </a:r>
            <a:endParaRPr lang="en-US" sz="4800" b="1" dirty="0"/>
          </a:p>
        </p:txBody>
      </p:sp>
    </p:spTree>
    <p:extLst>
      <p:ext uri="{BB962C8B-B14F-4D97-AF65-F5344CB8AC3E}">
        <p14:creationId xmlns:p14="http://schemas.microsoft.com/office/powerpoint/2010/main" val="283708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a:t>
            </a:r>
            <a:r>
              <a:rPr lang="en-US" b="1" dirty="0" smtClean="0"/>
              <a:t>3 : Attacking </a:t>
            </a:r>
            <a:r>
              <a:rPr lang="en-US" b="1" dirty="0"/>
              <a:t>a </a:t>
            </a:r>
            <a:r>
              <a:rPr lang="en-US" b="1" dirty="0" smtClean="0"/>
              <a:t>Website</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94575" y="1447800"/>
            <a:ext cx="6412049" cy="4572000"/>
          </a:xfrm>
        </p:spPr>
      </p:pic>
    </p:spTree>
    <p:extLst>
      <p:ext uri="{BB962C8B-B14F-4D97-AF65-F5344CB8AC3E}">
        <p14:creationId xmlns:p14="http://schemas.microsoft.com/office/powerpoint/2010/main" val="395926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a:t>
            </a:r>
            <a:r>
              <a:rPr lang="en-US" b="1" dirty="0" smtClean="0"/>
              <a:t>4 : Attack </a:t>
            </a:r>
            <a:r>
              <a:rPr lang="en-US" b="1" dirty="0"/>
              <a:t>Results &amp; </a:t>
            </a:r>
            <a:r>
              <a:rPr lang="en-US" b="1" dirty="0" smtClean="0"/>
              <a:t>Alerts</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914400" y="1447800"/>
            <a:ext cx="7696200" cy="4572000"/>
          </a:xfrm>
        </p:spPr>
      </p:pic>
    </p:spTree>
    <p:extLst>
      <p:ext uri="{BB962C8B-B14F-4D97-AF65-F5344CB8AC3E}">
        <p14:creationId xmlns:p14="http://schemas.microsoft.com/office/powerpoint/2010/main" val="317034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a:t>Cross Site Scripting</a:t>
            </a:r>
          </a:p>
          <a:p>
            <a:r>
              <a:rPr lang="en-US" dirty="0"/>
              <a:t>Remote OS Command Injection</a:t>
            </a:r>
          </a:p>
          <a:p>
            <a:r>
              <a:rPr lang="en-US" dirty="0"/>
              <a:t>Directory Browsing</a:t>
            </a:r>
          </a:p>
          <a:p>
            <a:r>
              <a:rPr lang="en-US" dirty="0"/>
              <a:t>X-Frame-Options Header Not Set</a:t>
            </a:r>
          </a:p>
          <a:p>
            <a:r>
              <a:rPr lang="en-US" dirty="0"/>
              <a:t>Cookie set without </a:t>
            </a:r>
            <a:r>
              <a:rPr lang="en-US" dirty="0" err="1"/>
              <a:t>HttpOnly</a:t>
            </a:r>
            <a:r>
              <a:rPr lang="en-US" dirty="0"/>
              <a:t> flag</a:t>
            </a:r>
          </a:p>
          <a:p>
            <a:r>
              <a:rPr lang="en-US" dirty="0"/>
              <a:t>Password Autocomplete in browser</a:t>
            </a:r>
          </a:p>
          <a:p>
            <a:r>
              <a:rPr lang="en-US" dirty="0"/>
              <a:t>Web Browser XSS Protection Not Enabled</a:t>
            </a:r>
          </a:p>
          <a:p>
            <a:r>
              <a:rPr lang="en-US" dirty="0"/>
              <a:t>X-Content-Type-Options Header Missing</a:t>
            </a:r>
          </a:p>
          <a:p>
            <a:pPr marL="0" indent="0">
              <a:buNone/>
            </a:pPr>
            <a:endParaRPr lang="en-US" dirty="0"/>
          </a:p>
        </p:txBody>
      </p:sp>
    </p:spTree>
    <p:extLst>
      <p:ext uri="{BB962C8B-B14F-4D97-AF65-F5344CB8AC3E}">
        <p14:creationId xmlns:p14="http://schemas.microsoft.com/office/powerpoint/2010/main" val="1488371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a:t>
            </a:r>
            <a:r>
              <a:rPr lang="en-US" b="1" dirty="0" smtClean="0"/>
              <a:t>5 :Install </a:t>
            </a:r>
            <a:r>
              <a:rPr lang="en-US" b="1" dirty="0"/>
              <a:t>the Proxy into </a:t>
            </a:r>
            <a:r>
              <a:rPr lang="en-US" b="1" dirty="0" smtClean="0"/>
              <a:t>Firefox</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295400" y="1447800"/>
            <a:ext cx="7086600" cy="4572000"/>
          </a:xfrm>
        </p:spPr>
      </p:pic>
    </p:spTree>
    <p:extLst>
      <p:ext uri="{BB962C8B-B14F-4D97-AF65-F5344CB8AC3E}">
        <p14:creationId xmlns:p14="http://schemas.microsoft.com/office/powerpoint/2010/main" val="229871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666875" y="1695450"/>
            <a:ext cx="6267450" cy="4076700"/>
          </a:xfrm>
        </p:spPr>
      </p:pic>
    </p:spTree>
    <p:extLst>
      <p:ext uri="{BB962C8B-B14F-4D97-AF65-F5344CB8AC3E}">
        <p14:creationId xmlns:p14="http://schemas.microsoft.com/office/powerpoint/2010/main" val="48973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hlinkClick r:id="rId2"/>
              </a:rPr>
              <a:t>Web apps</a:t>
            </a:r>
            <a:r>
              <a:rPr lang="en-US" dirty="0"/>
              <a:t> are often the best vector to an organization's server/database, an entry point to their entire internal network. By definition, the web app is designed to take an input from the user and send that input back to the server or database. In this way, the attacker can send their malicious input back to the servers and network if the web app is not properly secured.</a:t>
            </a:r>
          </a:p>
        </p:txBody>
      </p:sp>
    </p:spTree>
    <p:extLst>
      <p:ext uri="{BB962C8B-B14F-4D97-AF65-F5344CB8AC3E}">
        <p14:creationId xmlns:p14="http://schemas.microsoft.com/office/powerpoint/2010/main" val="1632695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hlinkClick r:id="rId2"/>
              </a:rPr>
              <a:t>OWASP</a:t>
            </a:r>
            <a:r>
              <a:rPr lang="en-US" dirty="0"/>
              <a:t> is the Open Web Application Security Project, a vendor-neutral, non-profit group of volunteers dedicated to making web apps more secure. As such, they publish their </a:t>
            </a:r>
            <a:r>
              <a:rPr lang="en-US" dirty="0">
                <a:hlinkClick r:id="rId3"/>
              </a:rPr>
              <a:t>OWASP Top 10</a:t>
            </a:r>
            <a:r>
              <a:rPr lang="en-US" dirty="0"/>
              <a:t> to showcase the most critical vulnerabilities, and have designed </a:t>
            </a:r>
            <a:r>
              <a:rPr lang="en-US" dirty="0" err="1">
                <a:hlinkClick r:id="rId4"/>
              </a:rPr>
              <a:t>WebGoat</a:t>
            </a:r>
            <a:r>
              <a:rPr lang="en-US" dirty="0"/>
              <a:t>, a deliberately vulnerable web application for teaching and testing web app security. As part of this effort, they have also developed the </a:t>
            </a:r>
            <a:r>
              <a:rPr lang="en-US" dirty="0">
                <a:hlinkClick r:id="rId5"/>
              </a:rPr>
              <a:t>OWASP Zed Attack Proxy</a:t>
            </a:r>
            <a:r>
              <a:rPr lang="en-US" dirty="0"/>
              <a:t> (ZAP) tool.</a:t>
            </a:r>
          </a:p>
        </p:txBody>
      </p:sp>
    </p:spTree>
    <p:extLst>
      <p:ext uri="{BB962C8B-B14F-4D97-AF65-F5344CB8AC3E}">
        <p14:creationId xmlns:p14="http://schemas.microsoft.com/office/powerpoint/2010/main" val="17868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OWASP ZAP is a Java-based tool for testing web app security. It has an intuitive GUI and powerful features to do such things as fuzzing, scripting, </a:t>
            </a:r>
            <a:r>
              <a:rPr lang="en-US" dirty="0" err="1"/>
              <a:t>spidering</a:t>
            </a:r>
            <a:r>
              <a:rPr lang="en-US" dirty="0"/>
              <a:t>, </a:t>
            </a:r>
            <a:r>
              <a:rPr lang="en-US" dirty="0" err="1"/>
              <a:t>proxying</a:t>
            </a:r>
            <a:r>
              <a:rPr lang="en-US" dirty="0"/>
              <a:t> and attacking web apps. It is also extensible through a number of plugins. In this way, it is an all-in-one web app testing tool. OWASP ZAP might even become your go-to web app testing tool once you get the hang of it.</a:t>
            </a:r>
          </a:p>
        </p:txBody>
      </p:sp>
    </p:spTree>
    <p:extLst>
      <p:ext uri="{BB962C8B-B14F-4D97-AF65-F5344CB8AC3E}">
        <p14:creationId xmlns:p14="http://schemas.microsoft.com/office/powerpoint/2010/main" val="33663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In this </a:t>
            </a:r>
            <a:r>
              <a:rPr lang="en-US" dirty="0" smtClean="0"/>
              <a:t>presentation, </a:t>
            </a:r>
            <a:r>
              <a:rPr lang="en-US" dirty="0"/>
              <a:t>we will take a look at this powerful and versatile tool.</a:t>
            </a:r>
          </a:p>
        </p:txBody>
      </p:sp>
    </p:spTree>
    <p:extLst>
      <p:ext uri="{BB962C8B-B14F-4D97-AF65-F5344CB8AC3E}">
        <p14:creationId xmlns:p14="http://schemas.microsoft.com/office/powerpoint/2010/main" val="305958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1 </a:t>
            </a:r>
            <a:r>
              <a:rPr lang="en-US" b="1" dirty="0" smtClean="0"/>
              <a:t>: Start </a:t>
            </a:r>
            <a:r>
              <a:rPr lang="en-US" b="1" dirty="0"/>
              <a:t>OWASP </a:t>
            </a:r>
            <a:r>
              <a:rPr lang="en-US" b="1" dirty="0" smtClean="0"/>
              <a:t>ZAP</a:t>
            </a:r>
            <a:endParaRPr lang="en-US" dirty="0"/>
          </a:p>
        </p:txBody>
      </p:sp>
      <p:sp>
        <p:nvSpPr>
          <p:cNvPr id="3" name="Content Placeholder 2"/>
          <p:cNvSpPr>
            <a:spLocks noGrp="1"/>
          </p:cNvSpPr>
          <p:nvPr>
            <p:ph sz="quarter" idx="1"/>
          </p:nvPr>
        </p:nvSpPr>
        <p:spPr/>
        <p:txBody>
          <a:bodyPr/>
          <a:lstStyle/>
          <a:p>
            <a:r>
              <a:rPr lang="en-US" dirty="0"/>
              <a:t>If you want to start OWASP ZAP from the command line, you can simply type</a:t>
            </a:r>
            <a:r>
              <a:rPr lang="en-US" dirty="0" smtClean="0"/>
              <a:t>:</a:t>
            </a:r>
          </a:p>
          <a:p>
            <a:endParaRPr lang="en-US" dirty="0"/>
          </a:p>
          <a:p>
            <a:r>
              <a:rPr lang="en-US" b="1" dirty="0"/>
              <a:t>kali &gt; </a:t>
            </a:r>
            <a:r>
              <a:rPr lang="en-US" b="1" dirty="0" err="1"/>
              <a:t>owasp</a:t>
            </a:r>
            <a:r>
              <a:rPr lang="en-US" b="1" dirty="0"/>
              <a:t>-zap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762" y="3581400"/>
            <a:ext cx="6848475" cy="1238250"/>
          </a:xfrm>
          <a:prstGeom prst="rect">
            <a:avLst/>
          </a:prstGeom>
        </p:spPr>
      </p:pic>
    </p:spTree>
    <p:extLst>
      <p:ext uri="{BB962C8B-B14F-4D97-AF65-F5344CB8AC3E}">
        <p14:creationId xmlns:p14="http://schemas.microsoft.com/office/powerpoint/2010/main" val="264108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GUI </a:t>
            </a:r>
            <a:r>
              <a:rPr lang="en-US" dirty="0"/>
              <a:t>approach</a:t>
            </a:r>
          </a:p>
        </p:txBody>
      </p:sp>
      <p:sp>
        <p:nvSpPr>
          <p:cNvPr id="3" name="Content Placeholder 2"/>
          <p:cNvSpPr>
            <a:spLocks noGrp="1"/>
          </p:cNvSpPr>
          <p:nvPr>
            <p:ph sz="quarter" idx="1"/>
          </p:nvPr>
        </p:nvSpPr>
        <p:spPr/>
        <p:txBody>
          <a:bodyPr/>
          <a:lstStyle/>
          <a:p>
            <a:r>
              <a:rPr lang="en-US" dirty="0"/>
              <a:t>For those who prefer the GUI approach, go to Applications -&gt; Web Application Analysis -&gt; </a:t>
            </a:r>
            <a:r>
              <a:rPr lang="en-US" dirty="0" err="1"/>
              <a:t>owasp</a:t>
            </a:r>
            <a:r>
              <a:rPr lang="en-US" dirty="0"/>
              <a:t>-zap. Again, be patient, as it will take awhile to load the tool.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725960"/>
            <a:ext cx="6248400" cy="3694366"/>
          </a:xfrm>
          <a:prstGeom prst="rect">
            <a:avLst/>
          </a:prstGeom>
        </p:spPr>
      </p:pic>
    </p:spTree>
    <p:extLst>
      <p:ext uri="{BB962C8B-B14F-4D97-AF65-F5344CB8AC3E}">
        <p14:creationId xmlns:p14="http://schemas.microsoft.com/office/powerpoint/2010/main" val="140765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the license</a:t>
            </a:r>
          </a:p>
        </p:txBody>
      </p:sp>
      <p:sp>
        <p:nvSpPr>
          <p:cNvPr id="3" name="Content Placeholder 2"/>
          <p:cNvSpPr>
            <a:spLocks noGrp="1"/>
          </p:cNvSpPr>
          <p:nvPr>
            <p:ph sz="quarter" idx="1"/>
          </p:nvPr>
        </p:nvSpPr>
        <p:spPr/>
        <p:txBody>
          <a:bodyPr/>
          <a:lstStyle/>
          <a:p>
            <a:r>
              <a:rPr lang="en-US" dirty="0"/>
              <a:t>The first thing you will see is the license. Go ahead and accept the terms if you feel comfortable with them. This is a standard Apache license.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819400"/>
            <a:ext cx="5715000" cy="3494348"/>
          </a:xfrm>
          <a:prstGeom prst="rect">
            <a:avLst/>
          </a:prstGeom>
        </p:spPr>
      </p:pic>
    </p:spTree>
    <p:extLst>
      <p:ext uri="{BB962C8B-B14F-4D97-AF65-F5344CB8AC3E}">
        <p14:creationId xmlns:p14="http://schemas.microsoft.com/office/powerpoint/2010/main" val="183782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Step </a:t>
            </a:r>
            <a:r>
              <a:rPr lang="en-US" b="1" dirty="0" smtClean="0"/>
              <a:t>2: The </a:t>
            </a:r>
            <a:r>
              <a:rPr lang="en-US" b="1" dirty="0"/>
              <a:t>OWASP ZAP </a:t>
            </a:r>
            <a:r>
              <a:rPr lang="en-US" b="1" dirty="0" smtClean="0"/>
              <a:t>Interface</a:t>
            </a:r>
            <a:endParaRPr lang="en-US"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594575" y="1447800"/>
            <a:ext cx="6412049" cy="4572000"/>
          </a:xfrm>
        </p:spPr>
      </p:pic>
    </p:spTree>
    <p:extLst>
      <p:ext uri="{BB962C8B-B14F-4D97-AF65-F5344CB8AC3E}">
        <p14:creationId xmlns:p14="http://schemas.microsoft.com/office/powerpoint/2010/main" val="4188790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39</TotalTime>
  <Words>709</Words>
  <Application>Microsoft Office PowerPoint</Application>
  <PresentationFormat>On-screen Show (4:3)</PresentationFormat>
  <Paragraphs>45</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Zed Attack Proxy</vt:lpstr>
      <vt:lpstr>PowerPoint Presentation</vt:lpstr>
      <vt:lpstr>PowerPoint Presentation</vt:lpstr>
      <vt:lpstr>PowerPoint Presentation</vt:lpstr>
      <vt:lpstr>PowerPoint Presentation</vt:lpstr>
      <vt:lpstr>Step 1 : Start OWASP ZAP</vt:lpstr>
      <vt:lpstr>the GUI approach</vt:lpstr>
      <vt:lpstr> the license</vt:lpstr>
      <vt:lpstr>Step 2: The OWASP ZAP Interface</vt:lpstr>
      <vt:lpstr>Step 3 : Attacking a Website</vt:lpstr>
      <vt:lpstr>Step 4 : Attack Results &amp; Alerts</vt:lpstr>
      <vt:lpstr>PowerPoint Presentation</vt:lpstr>
      <vt:lpstr>Step 5 :Install the Proxy into Firefox</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Zed Attack Proxy</dc:title>
  <dc:creator>dell</dc:creator>
  <cp:lastModifiedBy>dell</cp:lastModifiedBy>
  <cp:revision>3</cp:revision>
  <dcterms:created xsi:type="dcterms:W3CDTF">2018-11-15T18:09:11Z</dcterms:created>
  <dcterms:modified xsi:type="dcterms:W3CDTF">2018-11-15T18:48:12Z</dcterms:modified>
</cp:coreProperties>
</file>