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19F3-5ACB-46F8-8A6B-946E921C2252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 anchor="ctr"/>
          <a:lstStyle/>
          <a:p>
            <a:r>
              <a:rPr lang="en-US" sz="4800" b="1" u="sng" dirty="0" smtClean="0">
                <a:solidFill>
                  <a:schemeClr val="bg1"/>
                </a:solidFill>
              </a:rPr>
              <a:t>Project 3 Proposal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Vice City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6387"/>
            <a:ext cx="9144000" cy="8179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David </a:t>
            </a:r>
            <a:r>
              <a:rPr lang="en-US" dirty="0" err="1" smtClean="0"/>
              <a:t>Sarker</a:t>
            </a:r>
            <a:r>
              <a:rPr lang="en-US" dirty="0" smtClean="0"/>
              <a:t>, </a:t>
            </a:r>
            <a:r>
              <a:rPr lang="en-US" dirty="0"/>
              <a:t>Austin Jones, Greg </a:t>
            </a:r>
            <a:r>
              <a:rPr lang="en-US" dirty="0" smtClean="0"/>
              <a:t>Daly, </a:t>
            </a:r>
            <a:r>
              <a:rPr lang="en-US" dirty="0"/>
              <a:t>Mike </a:t>
            </a:r>
            <a:r>
              <a:rPr lang="en-US" dirty="0" smtClean="0"/>
              <a:t>Kwon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March 4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78" y="4578578"/>
            <a:ext cx="3786044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Next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96718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Week 1 Deliverable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Our team proposes delivering a Proof-Of-Concept by next Friday (3/11) to help illustrate our vision</a:t>
            </a:r>
            <a:endParaRPr lang="en-US" dirty="0" smtClean="0"/>
          </a:p>
          <a:p>
            <a:r>
              <a:rPr lang="en-US" b="1" dirty="0" smtClean="0"/>
              <a:t>Constraints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Delivering a proof-of-concept by Friday will force us to focus mostly on ensuring base requirements are functional</a:t>
            </a:r>
          </a:p>
          <a:p>
            <a:pPr lvl="1"/>
            <a:r>
              <a:rPr lang="en-US" sz="2000" dirty="0" smtClean="0"/>
              <a:t>Making sure Greg Daly stays sober this weekend</a:t>
            </a:r>
          </a:p>
          <a:p>
            <a:r>
              <a:rPr lang="en-US" b="1" dirty="0" smtClean="0"/>
              <a:t>Stretch Goals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Included fluid animations for article transitions (ex: </a:t>
            </a:r>
            <a:r>
              <a:rPr lang="en-US" sz="2000" dirty="0" err="1" smtClean="0"/>
              <a:t>FlipBoard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Incorporate potential article reader audio support for commuters who can only listen to their news (driving, biking, etc.)</a:t>
            </a:r>
          </a:p>
          <a:p>
            <a:pPr lvl="1"/>
            <a:r>
              <a:rPr lang="en-US" sz="2000" dirty="0" smtClean="0"/>
              <a:t>Incorporate Social Media integration to increase viral potency of articles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 anchor="ctr"/>
          <a:lstStyle/>
          <a:p>
            <a:r>
              <a:rPr lang="en-US" b="1" u="sng" dirty="0" smtClean="0">
                <a:solidFill>
                  <a:schemeClr val="bg1"/>
                </a:solidFill>
              </a:rPr>
              <a:t>APPENDIX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78" y="4578578"/>
            <a:ext cx="3786044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Research Plan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693644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Goals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preferred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 users like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access news content on their mobile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target users get their news?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they visit news applications on their mobile devices?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users share the news with their friends?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news do the target users’ view most?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users like/dislike about viewing news on mobile devices?</a:t>
            </a:r>
          </a:p>
          <a:p>
            <a:r>
              <a:rPr lang="en-US" sz="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Team members will use the below script to interview people about their opinions of their previous experiences with obtaining news using their mobile devices.</a:t>
            </a:r>
          </a:p>
          <a:p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Millennials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seeking news outside mainstream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 (strong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subcultures &amp; alternative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5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Interview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what formats (paper, mobile, website) do you access your news, and how frequently for each?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read news on your mobile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device? How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frequently do you access it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do you spend each time?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do you typically read the news (home, subway, park,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your mobile device?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have a favorite news app? If yes, why is it your favorite?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feature that you would like added to that app?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news do you want to see the most on your mobile device?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share news on your mobile device? If you do, how do you share it?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Research Results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87657"/>
              </p:ext>
            </p:extLst>
          </p:nvPr>
        </p:nvGraphicFramePr>
        <p:xfrm>
          <a:off x="838198" y="1790162"/>
          <a:ext cx="10515604" cy="3837424"/>
        </p:xfrm>
        <a:graphic>
          <a:graphicData uri="http://schemas.openxmlformats.org/drawingml/2006/table">
            <a:tbl>
              <a:tblPr/>
              <a:tblGrid>
                <a:gridCol w="867574"/>
                <a:gridCol w="1929606"/>
                <a:gridCol w="1929606"/>
                <a:gridCol w="1929606"/>
                <a:gridCol w="1929606"/>
                <a:gridCol w="1929606"/>
              </a:tblGrid>
              <a:tr h="18376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VICE Mobile Competitive Analysis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Competitor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Graphical-Oriented 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Push Notifications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Twitter/FB Integration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Search Filter by Category &amp; Tag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Supports Multiple Layouts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12106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Yes, the entire homescreen is split into cards that take up all screen space... This is a very strong model for using graphics to drive user attention.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Push notifications for breaking news stories only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Yes, there is a share button in the Actionbar of each article, with a fairly straightforward interface for editing the post prior to sharing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homescreen has a TabLayout that is organized by news category.  Within each category, there is a search function in the actionbar that searches by keyword.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application only supports portrait layout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None. All text based.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Audio Player as Noticifation for newscasts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Able to share on all major social media and to other apps.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Able to search but no way to filter by category.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 are able to view the app in both portrait and landscape.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Politico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Images next to text inside of cards on the home screen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Sends push notifications as political news is happening.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Includes sharing through social medial and other apps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search and view content by category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 are able to view the app in both portrait and landscape.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FlipBoard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 images that attract the user with minimal words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Allows notifications for breaking news, likes, mentions, friend activity, etc.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Includes sharing through social medial and other apps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Able to search and filter by sources, people, topics, etc.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Able to view articles in portrait and landscape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Buzzfeed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Mostly text bases with images for certain articles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the alert stream tab on top you can use check boxs to filter.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No, the app sucks.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Research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044568"/>
            <a:ext cx="96967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User </a:t>
            </a:r>
            <a:r>
              <a:rPr lang="en-US" b="1" u="sng" dirty="0"/>
              <a:t>Stories</a:t>
            </a:r>
            <a:r>
              <a:rPr lang="en-US" b="1" u="sng" dirty="0" smtClean="0"/>
              <a:t>: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a user, I can view a list of current news </a:t>
            </a:r>
            <a:r>
              <a:rPr lang="en-US" sz="2000" dirty="0" smtClean="0"/>
              <a:t>stories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a user, I can filter stories by section (e.g. News, Music, etc</a:t>
            </a:r>
            <a:r>
              <a:rPr lang="en-US" sz="2000" dirty="0" smtClean="0"/>
              <a:t>.)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a user, I can search for stories using </a:t>
            </a:r>
            <a:r>
              <a:rPr lang="en-US" sz="2000" dirty="0" smtClean="0"/>
              <a:t>keywords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a user, I can press a button to take me back to the home screen from the story </a:t>
            </a:r>
            <a:r>
              <a:rPr lang="en-US" sz="2000" dirty="0" smtClean="0"/>
              <a:t>screen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a user, I can share stories via twitter and </a:t>
            </a:r>
            <a:r>
              <a:rPr lang="en-US" sz="2000" dirty="0" smtClean="0"/>
              <a:t>Facebook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a user, I can press a button that extends a list of different Vice properties (e.g. Vice, Vice News, etc.) and navigate to that property’s content without exiting the </a:t>
            </a:r>
            <a:r>
              <a:rPr lang="en-US" sz="2000" dirty="0" smtClean="0"/>
              <a:t>app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a user, I can refresh the content to get the most current </a:t>
            </a:r>
            <a:r>
              <a:rPr lang="en-US" sz="2000" dirty="0" smtClean="0"/>
              <a:t>articles</a:t>
            </a: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Table of Contents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</a:p>
          <a:p>
            <a:r>
              <a:rPr lang="en-US" dirty="0" smtClean="0"/>
              <a:t>Target Persona</a:t>
            </a:r>
          </a:p>
          <a:p>
            <a:r>
              <a:rPr lang="en-US" dirty="0" smtClean="0"/>
              <a:t>Research &amp; Analysis</a:t>
            </a:r>
          </a:p>
          <a:p>
            <a:r>
              <a:rPr lang="en-US" dirty="0" smtClean="0"/>
              <a:t>Proposal</a:t>
            </a:r>
          </a:p>
          <a:p>
            <a:r>
              <a:rPr lang="en-US" dirty="0" smtClean="0"/>
              <a:t>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6835"/>
            <a:ext cx="10515600" cy="4351338"/>
          </a:xfrm>
        </p:spPr>
        <p:txBody>
          <a:bodyPr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Create an Android Mobile App for Vice Media to consolidate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all Vice content into a centralized location for their readers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Objective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Vice User Persona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200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Name</a:t>
            </a:r>
            <a:r>
              <a:rPr lang="en-US" sz="2400" dirty="0" smtClean="0"/>
              <a:t>: Craig </a:t>
            </a:r>
            <a:r>
              <a:rPr lang="en-US" sz="2400" dirty="0" err="1" smtClean="0"/>
              <a:t>Sharker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Bio</a:t>
            </a:r>
            <a:r>
              <a:rPr lang="en-US" sz="2400" dirty="0" smtClean="0"/>
              <a:t>: 27 year old, single male living in Williamsburg, Brooklyn; currently unemployed, but going back to school to study graphic design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Interests</a:t>
            </a:r>
            <a:r>
              <a:rPr lang="en-US" sz="2400" dirty="0" smtClean="0"/>
              <a:t>: Enjoys indie music, going out in the West Village for late night drinks and recreational drug use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Goals</a:t>
            </a:r>
            <a:r>
              <a:rPr lang="en-US" sz="2400" dirty="0" smtClean="0"/>
              <a:t>: Make more money to support himself in an increasingly expensive neighborhood, without compromising his integrity by working for the man</a:t>
            </a:r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49" y="2477590"/>
            <a:ext cx="1958264" cy="2347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Research &amp;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96718" cy="43513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Methodology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Conduct qualitative research with current Vice Reader demographic via standardized interview questions, to identify common pain-points and key mobile behaviors</a:t>
            </a:r>
            <a:endParaRPr lang="en-US" sz="2000" dirty="0" smtClean="0"/>
          </a:p>
          <a:p>
            <a:r>
              <a:rPr lang="en-US" sz="2400" b="1" dirty="0" smtClean="0"/>
              <a:t>Key Findings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Research revealed that majority of Vice Reader cohort splits media consumption between a variety of apps and their device’s default browser</a:t>
            </a:r>
          </a:p>
          <a:p>
            <a:pPr lvl="1"/>
            <a:r>
              <a:rPr lang="en-US" sz="1800" dirty="0" smtClean="0"/>
              <a:t>Vice’s current mobile strategy exacerbates this by offering content across multiple applications</a:t>
            </a:r>
          </a:p>
          <a:p>
            <a:pPr lvl="1"/>
            <a:r>
              <a:rPr lang="en-US" sz="1800" dirty="0" smtClean="0"/>
              <a:t>Browser was favored due to flexibility in switching between sites quickly and easily to find relevant content (vs. extra steps required to launch different apps)</a:t>
            </a:r>
          </a:p>
          <a:p>
            <a:r>
              <a:rPr lang="en-US" sz="2400" b="1" dirty="0" smtClean="0"/>
              <a:t>Conclusion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Consolidating Vice’s content from multiple apps into a single app and reducing the required clicks to content can increase user engagement with Vice properties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Proposal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786988"/>
            <a:ext cx="10515600" cy="7501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 UI with intuitive navigation that allows Users to quickly &amp; easily browse Vice’s rich collection of content, and minimize the effort required to find content that’s personally relevant</a:t>
            </a:r>
          </a:p>
          <a:p>
            <a:endParaRPr lang="en-US" sz="2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701083" y="2593863"/>
            <a:ext cx="8789834" cy="3763406"/>
            <a:chOff x="1701083" y="2593863"/>
            <a:chExt cx="8789834" cy="376340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8" t="3580" r="20952" b="7108"/>
            <a:stretch/>
          </p:blipFill>
          <p:spPr>
            <a:xfrm rot="5400000">
              <a:off x="7999936" y="2890284"/>
              <a:ext cx="2787402" cy="21945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04" t="2704" r="20187" b="6153"/>
            <a:stretch/>
          </p:blipFill>
          <p:spPr>
            <a:xfrm rot="5400000">
              <a:off x="1319246" y="3053912"/>
              <a:ext cx="2958234" cy="21945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3979" r="21878" b="6547"/>
            <a:stretch/>
          </p:blipFill>
          <p:spPr>
            <a:xfrm rot="5400000">
              <a:off x="4744870" y="3908860"/>
              <a:ext cx="2702259" cy="21945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3895643" y="3365584"/>
              <a:ext cx="44007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2" idx="0"/>
              <a:endCxn id="13" idx="2"/>
            </p:cNvCxnSpPr>
            <p:nvPr/>
          </p:nvCxnSpPr>
          <p:spPr>
            <a:xfrm>
              <a:off x="3895643" y="4151192"/>
              <a:ext cx="1103077" cy="85494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0"/>
              <a:endCxn id="11" idx="2"/>
            </p:cNvCxnSpPr>
            <p:nvPr/>
          </p:nvCxnSpPr>
          <p:spPr>
            <a:xfrm flipV="1">
              <a:off x="7193280" y="3987564"/>
              <a:ext cx="1103077" cy="101857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998719" y="2780146"/>
              <a:ext cx="2266682" cy="734777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1-CLICK TO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8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Proposal </a:t>
            </a:r>
            <a:r>
              <a:rPr lang="en-US" sz="3200" b="1" dirty="0" smtClean="0">
                <a:solidFill>
                  <a:schemeClr val="bg1"/>
                </a:solidFill>
              </a:rPr>
              <a:t>(</a:t>
            </a:r>
            <a:r>
              <a:rPr lang="en-US" sz="3200" b="1" dirty="0" err="1" smtClean="0">
                <a:solidFill>
                  <a:schemeClr val="bg1"/>
                </a:solidFill>
              </a:rPr>
              <a:t>cont</a:t>
            </a:r>
            <a:r>
              <a:rPr lang="en-US" sz="3200" b="1" dirty="0" smtClean="0">
                <a:solidFill>
                  <a:schemeClr val="bg1"/>
                </a:solidFill>
              </a:rPr>
              <a:t>…)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6913" y="3322750"/>
            <a:ext cx="2266682" cy="977446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Home Screen is populated with cards containing news stories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4" t="2704" r="20187" b="6153"/>
          <a:stretch/>
        </p:blipFill>
        <p:spPr>
          <a:xfrm rot="5400000">
            <a:off x="4616883" y="3037379"/>
            <a:ext cx="2958234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3273595" y="3219315"/>
            <a:ext cx="1961345" cy="592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596980" y="2049958"/>
            <a:ext cx="2396974" cy="734777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Hamburger menu launches drawer to access other Vice Properties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3993954" y="2417347"/>
            <a:ext cx="1221990" cy="447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763332" y="4972172"/>
            <a:ext cx="2679879" cy="1166154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Each card links to a single story launched in a new screen (so it takes one click to reach content)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4443211" y="4610637"/>
            <a:ext cx="1184857" cy="944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8918405" y="3145347"/>
            <a:ext cx="2266682" cy="976577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Search functionality allows keyword searches for currently displayed content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6915955" y="2958262"/>
            <a:ext cx="2002450" cy="675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7953777" y="4300194"/>
            <a:ext cx="2266682" cy="1126497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Scrollable tabs allow filtering by category within the currently selected Vice brand</a:t>
            </a: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6456287" y="3219315"/>
            <a:ext cx="1497490" cy="1644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7796331" y="1995965"/>
            <a:ext cx="2558282" cy="798983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Settings can request notifications for new story alerts for a specific tag</a:t>
            </a:r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>
            <a:off x="7096259" y="2395457"/>
            <a:ext cx="700072" cy="399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Proposal </a:t>
            </a:r>
            <a:r>
              <a:rPr lang="en-US" sz="3200" b="1" dirty="0" smtClean="0">
                <a:solidFill>
                  <a:schemeClr val="bg1"/>
                </a:solidFill>
              </a:rPr>
              <a:t>(</a:t>
            </a:r>
            <a:r>
              <a:rPr lang="en-US" sz="3200" b="1" dirty="0" err="1" smtClean="0">
                <a:solidFill>
                  <a:schemeClr val="bg1"/>
                </a:solidFill>
              </a:rPr>
              <a:t>cont</a:t>
            </a:r>
            <a:r>
              <a:rPr lang="en-US" sz="3200" b="1" dirty="0" smtClean="0">
                <a:solidFill>
                  <a:schemeClr val="bg1"/>
                </a:solidFill>
              </a:rPr>
              <a:t>…)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0" t="3979" r="21878" b="6547"/>
          <a:stretch/>
        </p:blipFill>
        <p:spPr>
          <a:xfrm rot="5400000">
            <a:off x="7359281" y="2598957"/>
            <a:ext cx="2702259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33977" y="2038825"/>
            <a:ext cx="3565302" cy="1236161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Drawer lists all of Vice’s properties (Vice, Vice News, Vice Magazine, </a:t>
            </a:r>
            <a:r>
              <a:rPr lang="en-US" sz="1600" dirty="0" err="1" smtClean="0"/>
              <a:t>ViceLand</a:t>
            </a:r>
            <a:r>
              <a:rPr lang="en-US" sz="1600" dirty="0" smtClean="0"/>
              <a:t>), so user can navigate to their content without exiting the app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5499279" y="2656906"/>
            <a:ext cx="2113851" cy="373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933977" y="4136863"/>
            <a:ext cx="3565302" cy="1476913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Clicking each list item will result in the home screen updating it’s tabs and associated cards (representing individual stories)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499279" y="4136863"/>
            <a:ext cx="2717442" cy="738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Proposal </a:t>
            </a:r>
            <a:r>
              <a:rPr lang="en-US" sz="3200" b="1" dirty="0" smtClean="0">
                <a:solidFill>
                  <a:schemeClr val="bg1"/>
                </a:solidFill>
              </a:rPr>
              <a:t>(</a:t>
            </a:r>
            <a:r>
              <a:rPr lang="en-US" sz="3200" b="1" dirty="0" err="1" smtClean="0">
                <a:solidFill>
                  <a:schemeClr val="bg1"/>
                </a:solidFill>
              </a:rPr>
              <a:t>cont</a:t>
            </a:r>
            <a:r>
              <a:rPr lang="en-US" sz="3200" b="1" dirty="0" smtClean="0">
                <a:solidFill>
                  <a:schemeClr val="bg1"/>
                </a:solidFill>
              </a:rPr>
              <a:t>…)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30" y="5613776"/>
            <a:ext cx="1862070" cy="7821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3580" r="20952" b="7108"/>
          <a:stretch/>
        </p:blipFill>
        <p:spPr>
          <a:xfrm rot="5400000">
            <a:off x="1277164" y="2749308"/>
            <a:ext cx="2787402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68093" y="1922913"/>
            <a:ext cx="3565302" cy="891265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Home Navigation quickly takes user back to the Home Screen to continue browsing articles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80315" y="2031583"/>
            <a:ext cx="4187779" cy="660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8077200" y="2991505"/>
            <a:ext cx="2741052" cy="908639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When available, all news stories will start with rich media content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3387146" y="2970982"/>
            <a:ext cx="4690054" cy="47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6149660" y="4022784"/>
            <a:ext cx="3052295" cy="1010164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Sharing via Social Media will be prominently displayed to encourage viral potency of stories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3387146" y="3622048"/>
            <a:ext cx="2762514" cy="905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4857480" y="5210675"/>
            <a:ext cx="3219720" cy="908639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Content will be scrollable to allow for long-form content that’s tailored by the journalist</a:t>
            </a:r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3097365" y="4869498"/>
            <a:ext cx="1760115" cy="795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1078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Project 3 Proposal Vice City</vt:lpstr>
      <vt:lpstr>Table of Contents</vt:lpstr>
      <vt:lpstr>Project Objective</vt:lpstr>
      <vt:lpstr>Vice User Persona</vt:lpstr>
      <vt:lpstr>Research &amp; Analysis</vt:lpstr>
      <vt:lpstr>Proposal</vt:lpstr>
      <vt:lpstr>Proposal (cont…)</vt:lpstr>
      <vt:lpstr>Proposal (cont…)</vt:lpstr>
      <vt:lpstr>Proposal (cont…)</vt:lpstr>
      <vt:lpstr>Next Steps</vt:lpstr>
      <vt:lpstr>APPENDIX</vt:lpstr>
      <vt:lpstr>Research Plan</vt:lpstr>
      <vt:lpstr>Research Results</vt:lpstr>
      <vt:lpstr>Research Results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</dc:creator>
  <cp:lastModifiedBy>Todo</cp:lastModifiedBy>
  <cp:revision>19</cp:revision>
  <dcterms:created xsi:type="dcterms:W3CDTF">2016-03-04T16:19:10Z</dcterms:created>
  <dcterms:modified xsi:type="dcterms:W3CDTF">2016-03-04T22:27:08Z</dcterms:modified>
</cp:coreProperties>
</file>