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4ba5cb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4ba5cb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4ba5cb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4ba5cb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3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Sistema para avaliação de games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63" y="1167979"/>
            <a:ext cx="6846274" cy="166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3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Diagrama lógico do banco de dados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38" y="1264339"/>
            <a:ext cx="7901725" cy="31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3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Estrutura do projeto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50" y="2352288"/>
            <a:ext cx="21336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875" y="369825"/>
            <a:ext cx="19431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825" y="2638600"/>
            <a:ext cx="20193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75" y="1100200"/>
            <a:ext cx="2507525" cy="2488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3061225" y="2672750"/>
            <a:ext cx="4275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4988100" y="1654775"/>
            <a:ext cx="139800" cy="5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3146725" y="1662550"/>
            <a:ext cx="1297500" cy="5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5920450" y="3286550"/>
            <a:ext cx="3108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6091325" y="1639500"/>
            <a:ext cx="1017900" cy="8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