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Nunito SemiBold"/>
      <p:regular r:id="rId21"/>
      <p:bold r:id="rId22"/>
      <p:italic r:id="rId23"/>
      <p:boldItalic r:id="rId24"/>
    </p:embeddedFont>
    <p:embeddedFont>
      <p:font typeface="Proxima Nova"/>
      <p:regular r:id="rId25"/>
      <p:bold r:id="rId26"/>
      <p:italic r:id="rId27"/>
      <p:boldItalic r:id="rId28"/>
    </p:embeddedFont>
    <p:embeddedFont>
      <p:font typeface="Nunito"/>
      <p:regular r:id="rId29"/>
      <p:bold r:id="rId30"/>
      <p:italic r:id="rId31"/>
      <p:boldItalic r:id="rId32"/>
    </p:embeddedFont>
    <p:embeddedFont>
      <p:font typeface="Barlow Condensed SemiBold"/>
      <p:regular r:id="rId33"/>
      <p:bold r:id="rId34"/>
      <p:italic r:id="rId35"/>
      <p:boldItalic r:id="rId36"/>
    </p:embeddedFont>
    <p:embeddedFont>
      <p:font typeface="Barlow Condensed"/>
      <p:regular r:id="rId37"/>
      <p:bold r:id="rId38"/>
      <p:italic r:id="rId39"/>
      <p:boldItalic r:id="rId40"/>
    </p:embeddedFont>
    <p:embeddedFont>
      <p:font typeface="Brygada 1918"/>
      <p:regular r:id="rId41"/>
      <p:bold r:id="rId42"/>
      <p:italic r:id="rId43"/>
      <p:boldItalic r:id="rId44"/>
    </p:embeddedFont>
    <p:embeddedFont>
      <p:font typeface="Barlow"/>
      <p:regular r:id="rId45"/>
      <p:bold r:id="rId46"/>
      <p:italic r:id="rId47"/>
      <p:boldItalic r:id="rId48"/>
    </p:embeddedFont>
    <p:embeddedFont>
      <p:font typeface="Barlow Semi Condensed SemiBold"/>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FDF9F3-D303-4336-98E0-8D402F7F2113}">
  <a:tblStyle styleId="{6FFDF9F3-D303-4336-98E0-8D402F7F21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42" Type="http://schemas.openxmlformats.org/officeDocument/2006/relationships/font" Target="fonts/Brygada1918-bold.fntdata"/><Relationship Id="rId41" Type="http://schemas.openxmlformats.org/officeDocument/2006/relationships/font" Target="fonts/Brygada1918-regular.fntdata"/><Relationship Id="rId44" Type="http://schemas.openxmlformats.org/officeDocument/2006/relationships/font" Target="fonts/Brygada1918-boldItalic.fntdata"/><Relationship Id="rId43" Type="http://schemas.openxmlformats.org/officeDocument/2006/relationships/font" Target="fonts/Brygada1918-italic.fntdata"/><Relationship Id="rId46" Type="http://schemas.openxmlformats.org/officeDocument/2006/relationships/font" Target="fonts/Barlow-bold.fntdata"/><Relationship Id="rId45" Type="http://schemas.openxmlformats.org/officeDocument/2006/relationships/font" Target="fonts/Barl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Barlow-boldItalic.fntdata"/><Relationship Id="rId47" Type="http://schemas.openxmlformats.org/officeDocument/2006/relationships/font" Target="fonts/Barlow-italic.fntdata"/><Relationship Id="rId49" Type="http://schemas.openxmlformats.org/officeDocument/2006/relationships/font" Target="fonts/BarlowSemiCondensedSemiBol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italic.fntdata"/><Relationship Id="rId30" Type="http://schemas.openxmlformats.org/officeDocument/2006/relationships/font" Target="fonts/Nunito-bold.fntdata"/><Relationship Id="rId33" Type="http://schemas.openxmlformats.org/officeDocument/2006/relationships/font" Target="fonts/BarlowCondensedSemiBold-regular.fntdata"/><Relationship Id="rId32" Type="http://schemas.openxmlformats.org/officeDocument/2006/relationships/font" Target="fonts/Nunito-boldItalic.fntdata"/><Relationship Id="rId35" Type="http://schemas.openxmlformats.org/officeDocument/2006/relationships/font" Target="fonts/BarlowCondensedSemiBold-italic.fntdata"/><Relationship Id="rId34" Type="http://schemas.openxmlformats.org/officeDocument/2006/relationships/font" Target="fonts/BarlowCondensedSemiBold-bold.fntdata"/><Relationship Id="rId37" Type="http://schemas.openxmlformats.org/officeDocument/2006/relationships/font" Target="fonts/BarlowCondensed-regular.fntdata"/><Relationship Id="rId36" Type="http://schemas.openxmlformats.org/officeDocument/2006/relationships/font" Target="fonts/BarlowCondensedSemiBold-boldItalic.fntdata"/><Relationship Id="rId39" Type="http://schemas.openxmlformats.org/officeDocument/2006/relationships/font" Target="fonts/BarlowCondensed-italic.fntdata"/><Relationship Id="rId38" Type="http://schemas.openxmlformats.org/officeDocument/2006/relationships/font" Target="fonts/BarlowCondensed-bold.fntdata"/><Relationship Id="rId20" Type="http://schemas.openxmlformats.org/officeDocument/2006/relationships/slide" Target="slides/slide13.xml"/><Relationship Id="rId22" Type="http://schemas.openxmlformats.org/officeDocument/2006/relationships/font" Target="fonts/NunitoSemiBold-bold.fntdata"/><Relationship Id="rId21" Type="http://schemas.openxmlformats.org/officeDocument/2006/relationships/font" Target="fonts/NunitoSemiBold-regular.fntdata"/><Relationship Id="rId24" Type="http://schemas.openxmlformats.org/officeDocument/2006/relationships/font" Target="fonts/NunitoSemiBold-boldItalic.fntdata"/><Relationship Id="rId23" Type="http://schemas.openxmlformats.org/officeDocument/2006/relationships/font" Target="fonts/NunitoSemiBold-italic.fntdata"/><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29" Type="http://schemas.openxmlformats.org/officeDocument/2006/relationships/font" Target="fonts/Nunito-regular.fntdata"/><Relationship Id="rId51" Type="http://schemas.openxmlformats.org/officeDocument/2006/relationships/font" Target="fonts/BarlowSemiCondensedSemiBold-italic.fntdata"/><Relationship Id="rId50" Type="http://schemas.openxmlformats.org/officeDocument/2006/relationships/font" Target="fonts/BarlowSemiCondensedSemiBold-bold.fntdata"/><Relationship Id="rId52" Type="http://schemas.openxmlformats.org/officeDocument/2006/relationships/font" Target="fonts/BarlowSemiCondensedSemiBold-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on4kpgMxqjQLgWk45Loqmcb4vCv7SVQi3QLqVpd7WT4/edit?usp=sharing" TargetMode="External"/><Relationship Id="rId3" Type="http://schemas.openxmlformats.org/officeDocument/2006/relationships/hyperlink" Target="https://docs.google.com/document/d/1on4kpgMxqjQLgWk45Loqmcb4vCv7SVQi3QLqVpd7WT4/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409fa980e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409fa980e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e409fa980e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e409fa980e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e409fa980e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e409fa980e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For students to have an opportunity to use ChatGPT and experience it’s capabilities and limitations</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TEACHING TIPS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After 10 minutes, have the class stop where they are</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Spend a few minutes allowing students to share-out their thoughts and reflections of the activity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e409fa980e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e409fa980e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e409fa980e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e409fa980e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409fa980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409fa980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e409fa980e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e409fa980e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e427dfd4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e427dfd4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427dfd46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e427dfd46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409fa980e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409fa980e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e409fa980e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e409fa980e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e409fa980e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e409fa980e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409fa980e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409fa980e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u="sng">
                <a:solidFill>
                  <a:schemeClr val="hlink"/>
                </a:solidFill>
                <a:hlinkClick r:id="rId2"/>
              </a:rPr>
              <a:t>Software Engineer</a:t>
            </a:r>
            <a:r>
              <a:rPr b="1" lang="en" sz="1400" u="sng">
                <a:solidFill>
                  <a:schemeClr val="hlink"/>
                </a:solidFill>
                <a:hlinkClick r:id="rId3"/>
              </a:rPr>
              <a:t>: Instructor Demo Prep-sheet</a:t>
            </a:r>
            <a:endParaRPr b="1" sz="1400"/>
          </a:p>
          <a:p>
            <a:pPr indent="0" lvl="0" marL="0" rtl="0" algn="l">
              <a:spcBef>
                <a:spcPts val="0"/>
              </a:spcBef>
              <a:spcAft>
                <a:spcPts val="0"/>
              </a:spcAft>
              <a:buNone/>
            </a:pPr>
            <a:r>
              <a:t/>
            </a:r>
            <a:endParaRPr b="1" sz="1400"/>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PURPOSE: </a:t>
            </a:r>
            <a:r>
              <a:rPr lang="en">
                <a:solidFill>
                  <a:schemeClr val="dk1"/>
                </a:solidFill>
                <a:latin typeface="Proxima Nova"/>
                <a:ea typeface="Proxima Nova"/>
                <a:cs typeface="Proxima Nova"/>
                <a:sym typeface="Proxima Nova"/>
              </a:rPr>
              <a:t>To demonstrate powerful ways a software engineer can use ChatGPT, while also highlighting its limitations.</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b="1" lang="en">
                <a:solidFill>
                  <a:schemeClr val="dk1"/>
                </a:solidFill>
                <a:latin typeface="Proxima Nova"/>
                <a:ea typeface="Proxima Nova"/>
                <a:cs typeface="Proxima Nova"/>
                <a:sym typeface="Proxima Nova"/>
              </a:rPr>
              <a:t>TALKING POINTS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Start by briefly introducing the purpose of the instructor demo: to showcase the powerful ways ChatGPT can be used by software engineers.</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Emphasize that during the demo, participants should pay attention to the capabilities, limitations, and the importance of being a skilled software engineer when utilizing the tool.</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Explain that a skilled software engineer can leverage the tool to its fullest potential by understanding its limitations, refining the input, validating the output, and integrating it into a broader software engineering workflow.</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Stress the importance of domain knowledge and interpreting the results generated by ChatGPT within the context of a specific problem.</a:t>
            </a:r>
            <a:endParaRPr>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lang="en">
                <a:solidFill>
                  <a:schemeClr val="dk1"/>
                </a:solidFill>
                <a:latin typeface="Proxima Nova"/>
                <a:ea typeface="Proxima Nova"/>
                <a:cs typeface="Proxima Nova"/>
                <a:sym typeface="Proxima Nova"/>
              </a:rPr>
              <a:t>Summarize the key takeaways from the demonstration, emphasizing the capabilities, limitations, and the significance of being a skilled software engineer when using ChatGPT</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a:solidFill>
                  <a:schemeClr val="dk1"/>
                </a:solidFill>
                <a:latin typeface="Proxima Nova"/>
                <a:ea typeface="Proxima Nova"/>
                <a:cs typeface="Proxima Nova"/>
                <a:sym typeface="Proxima Nova"/>
              </a:rPr>
              <a:t>TEACHING TIPS</a:t>
            </a:r>
            <a:endParaRPr b="1">
              <a:solidFill>
                <a:schemeClr val="dk1"/>
              </a:solidFill>
              <a:latin typeface="Proxima Nova"/>
              <a:ea typeface="Proxima Nova"/>
              <a:cs typeface="Proxima Nova"/>
              <a:sym typeface="Proxima Nova"/>
            </a:endParaRPr>
          </a:p>
          <a:p>
            <a:pPr indent="-298450" lvl="0" marL="457200" rtl="0" algn="l">
              <a:spcBef>
                <a:spcPts val="0"/>
              </a:spcBef>
              <a:spcAft>
                <a:spcPts val="0"/>
              </a:spcAft>
              <a:buClr>
                <a:schemeClr val="dk1"/>
              </a:buClr>
              <a:buSzPts val="1100"/>
              <a:buFont typeface="Proxima Nova"/>
              <a:buChar char="●"/>
            </a:pPr>
            <a:r>
              <a:rPr b="1" lang="en">
                <a:solidFill>
                  <a:schemeClr val="dk1"/>
                </a:solidFill>
                <a:latin typeface="Proxima Nova"/>
                <a:ea typeface="Proxima Nova"/>
                <a:cs typeface="Proxima Nova"/>
                <a:sym typeface="Proxima Nova"/>
              </a:rPr>
              <a:t>Be sure to discuss the roadblocks software engineers may face when trying to use ChatGPT while working for a company:</a:t>
            </a:r>
            <a:endParaRPr b="1">
              <a:solidFill>
                <a:schemeClr val="dk1"/>
              </a:solidFill>
              <a:latin typeface="Proxima Nova"/>
              <a:ea typeface="Proxima Nova"/>
              <a:cs typeface="Proxima Nova"/>
              <a:sym typeface="Proxima Nova"/>
            </a:endParaRPr>
          </a:p>
          <a:p>
            <a:pPr indent="-298450" lvl="1" marL="914400" rtl="0" algn="l">
              <a:spcBef>
                <a:spcPts val="0"/>
              </a:spcBef>
              <a:spcAft>
                <a:spcPts val="0"/>
              </a:spcAft>
              <a:buClr>
                <a:schemeClr val="dk1"/>
              </a:buClr>
              <a:buSzPts val="1100"/>
              <a:buFont typeface="Proxima Nova"/>
              <a:buChar char="○"/>
            </a:pPr>
            <a:r>
              <a:rPr i="1" lang="en">
                <a:solidFill>
                  <a:schemeClr val="dk1"/>
                </a:solidFill>
                <a:latin typeface="Proxima Nova"/>
                <a:ea typeface="Proxima Nova"/>
                <a:cs typeface="Proxima Nova"/>
                <a:sym typeface="Proxima Nova"/>
              </a:rPr>
              <a:t>Working with proprietary code that shouldn’t be put into ChatGPT</a:t>
            </a:r>
            <a:endParaRPr i="1">
              <a:solidFill>
                <a:schemeClr val="dk1"/>
              </a:solidFill>
              <a:latin typeface="Proxima Nova"/>
              <a:ea typeface="Proxima Nova"/>
              <a:cs typeface="Proxima Nova"/>
              <a:sym typeface="Proxima Nova"/>
            </a:endParaRPr>
          </a:p>
          <a:p>
            <a:pPr indent="-298450" lvl="1" marL="914400" rtl="0" algn="l">
              <a:spcBef>
                <a:spcPts val="0"/>
              </a:spcBef>
              <a:spcAft>
                <a:spcPts val="0"/>
              </a:spcAft>
              <a:buClr>
                <a:schemeClr val="dk1"/>
              </a:buClr>
              <a:buSzPts val="1100"/>
              <a:buFont typeface="Proxima Nova"/>
              <a:buChar char="○"/>
            </a:pPr>
            <a:r>
              <a:rPr i="1" lang="en">
                <a:solidFill>
                  <a:schemeClr val="dk1"/>
                </a:solidFill>
                <a:latin typeface="Proxima Nova"/>
                <a:ea typeface="Proxima Nova"/>
                <a:cs typeface="Proxima Nova"/>
                <a:sym typeface="Proxima Nova"/>
              </a:rPr>
              <a:t>Getting code from ChatGPT to work in the company’s web of legacy code</a:t>
            </a:r>
            <a:endParaRPr i="1">
              <a:solidFill>
                <a:schemeClr val="dk1"/>
              </a:solidFill>
              <a:latin typeface="Proxima Nova"/>
              <a:ea typeface="Proxima Nova"/>
              <a:cs typeface="Proxima Nova"/>
              <a:sym typeface="Proxima Nova"/>
            </a:endParaRPr>
          </a:p>
          <a:p>
            <a:pPr indent="-298450" lvl="1" marL="914400" rtl="0" algn="l">
              <a:spcBef>
                <a:spcPts val="0"/>
              </a:spcBef>
              <a:spcAft>
                <a:spcPts val="0"/>
              </a:spcAft>
              <a:buClr>
                <a:schemeClr val="dk1"/>
              </a:buClr>
              <a:buSzPts val="1100"/>
              <a:buFont typeface="Proxima Nova"/>
              <a:buChar char="○"/>
            </a:pPr>
            <a:r>
              <a:rPr i="1" lang="en">
                <a:solidFill>
                  <a:schemeClr val="dk1"/>
                </a:solidFill>
                <a:latin typeface="Proxima Nova"/>
                <a:ea typeface="Proxima Nova"/>
                <a:cs typeface="Proxima Nova"/>
                <a:sym typeface="Proxima Nova"/>
              </a:rPr>
              <a:t>Share any other examples you can think of…</a:t>
            </a:r>
            <a:endParaRPr i="1">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b="1"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1.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4.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4.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1.pn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 Id="rId3"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bg>
      <p:bgPr>
        <a:solidFill>
          <a:schemeClr val="lt1"/>
        </a:solidFill>
      </p:bgPr>
    </p:bg>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57" name="Google Shape;57;p14"/>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58" name="Google Shape;58;p14"/>
          <p:cNvGrpSpPr/>
          <p:nvPr/>
        </p:nvGrpSpPr>
        <p:grpSpPr>
          <a:xfrm>
            <a:off x="8668400" y="2593628"/>
            <a:ext cx="265400" cy="2345202"/>
            <a:chOff x="5434475" y="2630351"/>
            <a:chExt cx="265400" cy="2345202"/>
          </a:xfrm>
        </p:grpSpPr>
        <p:pic>
          <p:nvPicPr>
            <p:cNvPr id="59" name="Google Shape;59;p14"/>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60" name="Google Shape;60;p14"/>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61" name="Google Shape;61;p14"/>
          <p:cNvSpPr txBox="1"/>
          <p:nvPr>
            <p:ph type="ctrTitle"/>
          </p:nvPr>
        </p:nvSpPr>
        <p:spPr>
          <a:xfrm>
            <a:off x="457200" y="3383050"/>
            <a:ext cx="6428700" cy="1143000"/>
          </a:xfrm>
          <a:prstGeom prst="rect">
            <a:avLst/>
          </a:prstGeom>
        </p:spPr>
        <p:txBody>
          <a:bodyPr anchorCtr="0" anchor="t" bIns="0" lIns="0" spcFirstLastPara="1" rIns="0" wrap="square" tIns="0">
            <a:sp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62" name="Google Shape;62;p14"/>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nvSpPr>
        <p:spPr>
          <a:xfrm>
            <a:off x="457200" y="1671575"/>
            <a:ext cx="6428700" cy="1108200"/>
          </a:xfrm>
          <a:prstGeom prst="rect">
            <a:avLst/>
          </a:prstGeom>
          <a:noFill/>
          <a:ln>
            <a:noFill/>
          </a:ln>
        </p:spPr>
        <p:txBody>
          <a:bodyPr anchorCtr="0" anchor="b" bIns="0" lIns="0" spcFirstLastPara="1" rIns="0" wrap="square" tIns="0">
            <a:spAutoFit/>
          </a:bodyPr>
          <a:lstStyle/>
          <a:p>
            <a:pPr indent="0" lvl="0" marL="0" rtl="0" algn="l">
              <a:spcBef>
                <a:spcPts val="0"/>
              </a:spcBef>
              <a:spcAft>
                <a:spcPts val="0"/>
              </a:spcAft>
              <a:buNone/>
            </a:pPr>
            <a:r>
              <a:rPr b="1" lang="en" sz="7200">
                <a:solidFill>
                  <a:srgbClr val="E41F26"/>
                </a:solidFill>
                <a:latin typeface="Barlow Condensed"/>
                <a:ea typeface="Barlow Condensed"/>
                <a:cs typeface="Barlow Condensed"/>
                <a:sym typeface="Barlow Condensed"/>
              </a:rPr>
              <a:t>UXDI</a:t>
            </a:r>
            <a:endParaRPr b="1" sz="7200">
              <a:solidFill>
                <a:srgbClr val="E41F26"/>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TITLE_AND_BODY_10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p:nvPr/>
        </p:nvSpPr>
        <p:spPr>
          <a:xfrm>
            <a:off x="5838025" y="0"/>
            <a:ext cx="3306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7" name="Google Shape;67;p15"/>
          <p:cNvPicPr preferRelativeResize="0"/>
          <p:nvPr/>
        </p:nvPicPr>
        <p:blipFill>
          <a:blip r:embed="rId2">
            <a:alphaModFix/>
          </a:blip>
          <a:stretch>
            <a:fillRect/>
          </a:stretch>
        </p:blipFill>
        <p:spPr>
          <a:xfrm>
            <a:off x="6461782" y="1488900"/>
            <a:ext cx="2058478" cy="1966650"/>
          </a:xfrm>
          <a:prstGeom prst="rect">
            <a:avLst/>
          </a:prstGeom>
          <a:noFill/>
          <a:ln>
            <a:noFill/>
          </a:ln>
        </p:spPr>
      </p:pic>
      <p:sp>
        <p:nvSpPr>
          <p:cNvPr id="68" name="Google Shape;68;p15"/>
          <p:cNvSpPr txBox="1"/>
          <p:nvPr/>
        </p:nvSpPr>
        <p:spPr>
          <a:xfrm>
            <a:off x="457200" y="312300"/>
            <a:ext cx="5069400" cy="6465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b="1" lang="en" sz="3000">
                <a:latin typeface="Barlow Condensed"/>
                <a:ea typeface="Barlow Condensed"/>
                <a:cs typeface="Barlow Condensed"/>
                <a:sym typeface="Barlow Condensed"/>
              </a:rPr>
              <a:t>LEARNING OBJECTIVE</a:t>
            </a:r>
            <a:endParaRPr b="1" sz="3000">
              <a:latin typeface="Barlow Condensed"/>
              <a:ea typeface="Barlow Condensed"/>
              <a:cs typeface="Barlow Condensed"/>
              <a:sym typeface="Barlow Condensed"/>
            </a:endParaRPr>
          </a:p>
        </p:txBody>
      </p:sp>
      <p:sp>
        <p:nvSpPr>
          <p:cNvPr id="69" name="Google Shape;69;p15"/>
          <p:cNvSpPr txBox="1"/>
          <p:nvPr/>
        </p:nvSpPr>
        <p:spPr>
          <a:xfrm>
            <a:off x="457200" y="958800"/>
            <a:ext cx="5139000" cy="277200"/>
          </a:xfrm>
          <a:prstGeom prst="rect">
            <a:avLst/>
          </a:prstGeom>
          <a:noFill/>
          <a:ln>
            <a:noFill/>
          </a:ln>
        </p:spPr>
        <p:txBody>
          <a:bodyPr anchorCtr="0" anchor="ctr" bIns="0" lIns="0" spcFirstLastPara="1" rIns="0" wrap="square" tIns="0">
            <a:spAutoFit/>
          </a:bodyPr>
          <a:lstStyle/>
          <a:p>
            <a:pPr indent="0" lvl="0" marL="0" rtl="0" algn="l">
              <a:lnSpc>
                <a:spcPct val="115000"/>
              </a:lnSpc>
              <a:spcBef>
                <a:spcPts val="0"/>
              </a:spcBef>
              <a:spcAft>
                <a:spcPts val="1000"/>
              </a:spcAft>
              <a:buNone/>
            </a:pPr>
            <a:r>
              <a:rPr lang="en" sz="1800">
                <a:solidFill>
                  <a:srgbClr val="222222"/>
                </a:solidFill>
                <a:latin typeface="Nunito"/>
                <a:ea typeface="Nunito"/>
                <a:cs typeface="Nunito"/>
                <a:sym typeface="Nunito"/>
              </a:rPr>
              <a:t>By the end of the lesson, you will be able to…</a:t>
            </a:r>
            <a:endParaRPr sz="1800">
              <a:solidFill>
                <a:srgbClr val="222222"/>
              </a:solidFill>
              <a:latin typeface="Nunito"/>
              <a:ea typeface="Nunito"/>
              <a:cs typeface="Nunito"/>
              <a:sym typeface="Nuni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Quote">
  <p:cSld name="MAIN_POINT_1_1_1_2">
    <p:bg>
      <p:bgPr>
        <a:solidFill>
          <a:schemeClr val="lt1"/>
        </a:solidFill>
      </p:bgPr>
    </p:bg>
    <p:spTree>
      <p:nvGrpSpPr>
        <p:cNvPr id="70" name="Shape 70"/>
        <p:cNvGrpSpPr/>
        <p:nvPr/>
      </p:nvGrpSpPr>
      <p:grpSpPr>
        <a:xfrm>
          <a:off x="0" y="0"/>
          <a:ext cx="0" cy="0"/>
          <a:chOff x="0" y="0"/>
          <a:chExt cx="0" cy="0"/>
        </a:xfrm>
      </p:grpSpPr>
      <p:sp>
        <p:nvSpPr>
          <p:cNvPr id="71" name="Google Shape;71;p1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6"/>
          <p:cNvSpPr txBox="1"/>
          <p:nvPr/>
        </p:nvSpPr>
        <p:spPr>
          <a:xfrm>
            <a:off x="-360950" y="-1644300"/>
            <a:ext cx="2611800" cy="6341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b="1" lang="en" sz="40000">
                <a:solidFill>
                  <a:schemeClr val="accent2"/>
                </a:solidFill>
                <a:latin typeface="Brygada 1918"/>
                <a:ea typeface="Brygada 1918"/>
                <a:cs typeface="Brygada 1918"/>
                <a:sym typeface="Brygada 1918"/>
              </a:rPr>
              <a:t>“</a:t>
            </a:r>
            <a:endParaRPr b="1" sz="40000">
              <a:solidFill>
                <a:schemeClr val="accent2"/>
              </a:solidFill>
              <a:latin typeface="Brygada 1918"/>
              <a:ea typeface="Brygada 1918"/>
              <a:cs typeface="Brygada 1918"/>
              <a:sym typeface="Brygada 1918"/>
            </a:endParaRPr>
          </a:p>
        </p:txBody>
      </p:sp>
      <p:sp>
        <p:nvSpPr>
          <p:cNvPr id="73" name="Google Shape;73;p16"/>
          <p:cNvSpPr txBox="1"/>
          <p:nvPr>
            <p:ph type="ctrTitle"/>
          </p:nvPr>
        </p:nvSpPr>
        <p:spPr>
          <a:xfrm>
            <a:off x="2051675" y="457200"/>
            <a:ext cx="6177900" cy="23001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4" name="Google Shape;74;p16"/>
          <p:cNvSpPr txBox="1"/>
          <p:nvPr>
            <p:ph idx="1" type="subTitle"/>
          </p:nvPr>
        </p:nvSpPr>
        <p:spPr>
          <a:xfrm>
            <a:off x="2051675" y="2985800"/>
            <a:ext cx="4341900" cy="316200"/>
          </a:xfrm>
          <a:prstGeom prst="rect">
            <a:avLst/>
          </a:prstGeom>
        </p:spPr>
        <p:txBody>
          <a:bodyPr anchorCtr="0" anchor="t" bIns="0" lIns="0" spcFirstLastPara="1" rIns="0" wrap="square" tIns="0">
            <a:sp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pic>
        <p:nvPicPr>
          <p:cNvPr descr="GA-Cog-900.png" id="75" name="Google Shape;75;p1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76" name="Google Shape;76;p16"/>
          <p:cNvSpPr txBox="1"/>
          <p:nvPr>
            <p:ph idx="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Divider">
  <p:cSld name="TITLE_1_1">
    <p:bg>
      <p:bgPr>
        <a:solidFill>
          <a:schemeClr val="lt1"/>
        </a:solidFill>
      </p:bgPr>
    </p:bg>
    <p:spTree>
      <p:nvGrpSpPr>
        <p:cNvPr id="77" name="Shape 77"/>
        <p:cNvGrpSpPr/>
        <p:nvPr/>
      </p:nvGrpSpPr>
      <p:grpSpPr>
        <a:xfrm>
          <a:off x="0" y="0"/>
          <a:ext cx="0" cy="0"/>
          <a:chOff x="0" y="0"/>
          <a:chExt cx="0" cy="0"/>
        </a:xfrm>
      </p:grpSpPr>
      <p:sp>
        <p:nvSpPr>
          <p:cNvPr id="78" name="Google Shape;78;p17"/>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79" name="Google Shape;79;p17"/>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80" name="Google Shape;80;p17"/>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81" name="Google Shape;81;p17"/>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82" name="Google Shape;82;p17"/>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83" name="Google Shape;83;p17"/>
          <p:cNvSpPr txBox="1"/>
          <p:nvPr/>
        </p:nvSpPr>
        <p:spPr>
          <a:xfrm>
            <a:off x="1028700" y="2440916"/>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3DBED4"/>
                </a:solidFill>
                <a:latin typeface="Barlow Condensed"/>
                <a:ea typeface="Barlow Condensed"/>
                <a:cs typeface="Barlow Condensed"/>
                <a:sym typeface="Barlow Condensed"/>
              </a:rPr>
              <a:t>LEARN</a:t>
            </a:r>
            <a:endParaRPr b="1" sz="10000">
              <a:solidFill>
                <a:srgbClr val="3DBED4"/>
              </a:solidFill>
              <a:latin typeface="Barlow Condensed"/>
              <a:ea typeface="Barlow Condensed"/>
              <a:cs typeface="Barlow Condensed"/>
              <a:sym typeface="Barlow Condensed"/>
            </a:endParaRPr>
          </a:p>
        </p:txBody>
      </p:sp>
      <p:pic>
        <p:nvPicPr>
          <p:cNvPr id="84" name="Google Shape;84;p17"/>
          <p:cNvPicPr preferRelativeResize="0"/>
          <p:nvPr/>
        </p:nvPicPr>
        <p:blipFill>
          <a:blip r:embed="rId4">
            <a:alphaModFix/>
          </a:blip>
          <a:stretch>
            <a:fillRect/>
          </a:stretch>
        </p:blipFill>
        <p:spPr>
          <a:xfrm>
            <a:off x="7240850" y="651625"/>
            <a:ext cx="1143000" cy="1524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1">
  <p:cSld name="TITLE_1_1_2">
    <p:bg>
      <p:bgPr>
        <a:solidFill>
          <a:schemeClr val="lt1"/>
        </a:solidFill>
      </p:bgPr>
    </p:bg>
    <p:spTree>
      <p:nvGrpSpPr>
        <p:cNvPr id="85" name="Shape 85"/>
        <p:cNvGrpSpPr/>
        <p:nvPr/>
      </p:nvGrpSpPr>
      <p:grpSpPr>
        <a:xfrm>
          <a:off x="0" y="0"/>
          <a:ext cx="0" cy="0"/>
          <a:chOff x="0" y="0"/>
          <a:chExt cx="0" cy="0"/>
        </a:xfrm>
      </p:grpSpPr>
      <p:pic>
        <p:nvPicPr>
          <p:cNvPr descr="GA-Cog-900.png" id="86" name="Google Shape;86;p18"/>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87" name="Google Shape;87;p18"/>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88" name="Google Shape;88;p18"/>
          <p:cNvSpPr txBox="1"/>
          <p:nvPr>
            <p:ph type="title"/>
          </p:nvPr>
        </p:nvSpPr>
        <p:spPr>
          <a:xfrm>
            <a:off x="1142150" y="457200"/>
            <a:ext cx="75447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89" name="Google Shape;89;p18"/>
          <p:cNvSpPr txBox="1"/>
          <p:nvPr>
            <p:ph idx="1" type="body"/>
          </p:nvPr>
        </p:nvSpPr>
        <p:spPr>
          <a:xfrm>
            <a:off x="1142150" y="1143850"/>
            <a:ext cx="39333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90" name="Google Shape;90;p18"/>
          <p:cNvSpPr/>
          <p:nvPr>
            <p:ph idx="2" type="pic"/>
          </p:nvPr>
        </p:nvSpPr>
        <p:spPr>
          <a:xfrm>
            <a:off x="5242200" y="979025"/>
            <a:ext cx="3444600" cy="3444600"/>
          </a:xfrm>
          <a:prstGeom prst="rect">
            <a:avLst/>
          </a:prstGeom>
          <a:noFill/>
          <a:ln>
            <a:noFill/>
          </a:ln>
        </p:spPr>
      </p:sp>
      <p:sp>
        <p:nvSpPr>
          <p:cNvPr id="91" name="Google Shape;91;p1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Content Option 2">
  <p:cSld name="TITLE_1_1_2_1_1">
    <p:bg>
      <p:bgPr>
        <a:solidFill>
          <a:schemeClr val="lt1"/>
        </a:solidFill>
      </p:bgPr>
    </p:bg>
    <p:spTree>
      <p:nvGrpSpPr>
        <p:cNvPr id="92" name="Shape 92"/>
        <p:cNvGrpSpPr/>
        <p:nvPr/>
      </p:nvGrpSpPr>
      <p:grpSpPr>
        <a:xfrm>
          <a:off x="0" y="0"/>
          <a:ext cx="0" cy="0"/>
          <a:chOff x="0" y="0"/>
          <a:chExt cx="0" cy="0"/>
        </a:xfrm>
      </p:grpSpPr>
      <p:pic>
        <p:nvPicPr>
          <p:cNvPr descr="GA-Cog-900.png" id="93" name="Google Shape;93;p1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94" name="Google Shape;94;p19"/>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95" name="Google Shape;95;p19"/>
          <p:cNvSpPr txBox="1"/>
          <p:nvPr>
            <p:ph type="title"/>
          </p:nvPr>
        </p:nvSpPr>
        <p:spPr>
          <a:xfrm>
            <a:off x="1142150" y="457200"/>
            <a:ext cx="75447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96" name="Google Shape;96;p19"/>
          <p:cNvSpPr txBox="1"/>
          <p:nvPr>
            <p:ph idx="1" type="body"/>
          </p:nvPr>
        </p:nvSpPr>
        <p:spPr>
          <a:xfrm>
            <a:off x="1142150" y="1143850"/>
            <a:ext cx="7544700" cy="10530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97" name="Google Shape;97;p19"/>
          <p:cNvSpPr/>
          <p:nvPr>
            <p:ph idx="2" type="pic"/>
          </p:nvPr>
        </p:nvSpPr>
        <p:spPr>
          <a:xfrm>
            <a:off x="1142100" y="2575550"/>
            <a:ext cx="7544700" cy="1848000"/>
          </a:xfrm>
          <a:prstGeom prst="rect">
            <a:avLst/>
          </a:prstGeom>
          <a:noFill/>
          <a:ln>
            <a:noFill/>
          </a:ln>
        </p:spPr>
      </p:sp>
      <p:sp>
        <p:nvSpPr>
          <p:cNvPr id="98" name="Google Shape;98;p1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 - Example">
  <p:cSld name="TITLE_1_1_2_1_1_1">
    <p:bg>
      <p:bgPr>
        <a:solidFill>
          <a:schemeClr val="lt1"/>
        </a:solidFill>
      </p:bgPr>
    </p:bg>
    <p:spTree>
      <p:nvGrpSpPr>
        <p:cNvPr id="99" name="Shape 99"/>
        <p:cNvGrpSpPr/>
        <p:nvPr/>
      </p:nvGrpSpPr>
      <p:grpSpPr>
        <a:xfrm>
          <a:off x="0" y="0"/>
          <a:ext cx="0" cy="0"/>
          <a:chOff x="0" y="0"/>
          <a:chExt cx="0" cy="0"/>
        </a:xfrm>
      </p:grpSpPr>
      <p:pic>
        <p:nvPicPr>
          <p:cNvPr descr="GA-Cog-900.png" id="100" name="Google Shape;100;p20"/>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01" name="Google Shape;101;p20"/>
          <p:cNvSpPr txBox="1"/>
          <p:nvPr/>
        </p:nvSpPr>
        <p:spPr>
          <a:xfrm flipH="1">
            <a:off x="0" y="-50"/>
            <a:ext cx="685800" cy="5143500"/>
          </a:xfrm>
          <a:prstGeom prst="rect">
            <a:avLst/>
          </a:prstGeom>
          <a:solidFill>
            <a:schemeClr val="accent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02" name="Google Shape;102;p20"/>
          <p:cNvSpPr txBox="1"/>
          <p:nvPr>
            <p:ph type="title"/>
          </p:nvPr>
        </p:nvSpPr>
        <p:spPr>
          <a:xfrm>
            <a:off x="1142150" y="457200"/>
            <a:ext cx="61755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pic>
        <p:nvPicPr>
          <p:cNvPr id="103" name="Google Shape;103;p20"/>
          <p:cNvPicPr preferRelativeResize="0"/>
          <p:nvPr/>
        </p:nvPicPr>
        <p:blipFill>
          <a:blip r:embed="rId3">
            <a:alphaModFix/>
          </a:blip>
          <a:stretch>
            <a:fillRect/>
          </a:stretch>
        </p:blipFill>
        <p:spPr>
          <a:xfrm>
            <a:off x="7683788" y="182962"/>
            <a:ext cx="1003025" cy="958867"/>
          </a:xfrm>
          <a:prstGeom prst="rect">
            <a:avLst/>
          </a:prstGeom>
          <a:noFill/>
          <a:ln>
            <a:noFill/>
          </a:ln>
        </p:spPr>
      </p:pic>
      <p:sp>
        <p:nvSpPr>
          <p:cNvPr id="104" name="Google Shape;104;p20"/>
          <p:cNvSpPr/>
          <p:nvPr>
            <p:ph idx="2" type="pic"/>
          </p:nvPr>
        </p:nvSpPr>
        <p:spPr>
          <a:xfrm>
            <a:off x="5740500" y="1469575"/>
            <a:ext cx="2946300" cy="2946300"/>
          </a:xfrm>
          <a:prstGeom prst="rect">
            <a:avLst/>
          </a:prstGeom>
          <a:noFill/>
          <a:ln>
            <a:noFill/>
          </a:ln>
        </p:spPr>
      </p:sp>
      <p:sp>
        <p:nvSpPr>
          <p:cNvPr id="105" name="Google Shape;105;p20"/>
          <p:cNvSpPr txBox="1"/>
          <p:nvPr>
            <p:ph idx="1" type="body"/>
          </p:nvPr>
        </p:nvSpPr>
        <p:spPr>
          <a:xfrm>
            <a:off x="1142150" y="1143850"/>
            <a:ext cx="39333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
        <p:nvSpPr>
          <p:cNvPr id="106" name="Google Shape;106;p20"/>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Divider">
  <p:cSld name="TITLE_1_1_1">
    <p:bg>
      <p:bgPr>
        <a:solidFill>
          <a:schemeClr val="lt1"/>
        </a:solidFill>
      </p:bgPr>
    </p:bg>
    <p:spTree>
      <p:nvGrpSpPr>
        <p:cNvPr id="107" name="Shape 107"/>
        <p:cNvGrpSpPr/>
        <p:nvPr/>
      </p:nvGrpSpPr>
      <p:grpSpPr>
        <a:xfrm>
          <a:off x="0" y="0"/>
          <a:ext cx="0" cy="0"/>
          <a:chOff x="0" y="0"/>
          <a:chExt cx="0" cy="0"/>
        </a:xfrm>
      </p:grpSpPr>
      <p:sp>
        <p:nvSpPr>
          <p:cNvPr id="108" name="Google Shape;108;p21"/>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09" name="Google Shape;109;p21"/>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10" name="Google Shape;110;p21"/>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11" name="Google Shape;111;p21"/>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12" name="Google Shape;112;p21"/>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13" name="Google Shape;113;p21"/>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E41F26"/>
                </a:solidFill>
                <a:latin typeface="Barlow Condensed"/>
                <a:ea typeface="Barlow Condensed"/>
                <a:cs typeface="Barlow Condensed"/>
                <a:sym typeface="Barlow Condensed"/>
              </a:rPr>
              <a:t>PRACTICE</a:t>
            </a:r>
            <a:endParaRPr b="1" sz="10000">
              <a:solidFill>
                <a:srgbClr val="E41F26"/>
              </a:solidFill>
              <a:latin typeface="Barlow Condensed"/>
              <a:ea typeface="Barlow Condensed"/>
              <a:cs typeface="Barlow Condensed"/>
              <a:sym typeface="Barlow Condensed"/>
            </a:endParaRPr>
          </a:p>
        </p:txBody>
      </p:sp>
      <p:pic>
        <p:nvPicPr>
          <p:cNvPr id="114" name="Google Shape;114;p21"/>
          <p:cNvPicPr preferRelativeResize="0"/>
          <p:nvPr/>
        </p:nvPicPr>
        <p:blipFill>
          <a:blip r:embed="rId4">
            <a:alphaModFix/>
          </a:blip>
          <a:stretch>
            <a:fillRect/>
          </a:stretch>
        </p:blipFill>
        <p:spPr>
          <a:xfrm>
            <a:off x="7149075" y="659200"/>
            <a:ext cx="1371600" cy="1371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Divider">
  <p:cSld name="TITLE_1_1_1_1">
    <p:bg>
      <p:bgPr>
        <a:solidFill>
          <a:schemeClr val="lt1"/>
        </a:solidFill>
      </p:bgPr>
    </p:bg>
    <p:spTree>
      <p:nvGrpSpPr>
        <p:cNvPr id="115" name="Shape 115"/>
        <p:cNvGrpSpPr/>
        <p:nvPr/>
      </p:nvGrpSpPr>
      <p:grpSpPr>
        <a:xfrm>
          <a:off x="0" y="0"/>
          <a:ext cx="0" cy="0"/>
          <a:chOff x="0" y="0"/>
          <a:chExt cx="0" cy="0"/>
        </a:xfrm>
      </p:grpSpPr>
      <p:sp>
        <p:nvSpPr>
          <p:cNvPr id="116" name="Google Shape;116;p22"/>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17" name="Google Shape;117;p22"/>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18" name="Google Shape;118;p22"/>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19" name="Google Shape;119;p22"/>
          <p:cNvSpPr txBox="1"/>
          <p:nvPr>
            <p:ph type="ctrTitle"/>
          </p:nvPr>
        </p:nvSpPr>
        <p:spPr>
          <a:xfrm>
            <a:off x="1028700" y="3520150"/>
            <a:ext cx="61746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20" name="Google Shape;120;p22"/>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21" name="Google Shape;121;p22"/>
          <p:cNvSpPr txBox="1"/>
          <p:nvPr/>
        </p:nvSpPr>
        <p:spPr>
          <a:xfrm>
            <a:off x="1028700" y="2440725"/>
            <a:ext cx="8115300" cy="923400"/>
          </a:xfrm>
          <a:prstGeom prst="rect">
            <a:avLst/>
          </a:prstGeom>
          <a:noFill/>
          <a:ln>
            <a:noFill/>
          </a:ln>
        </p:spPr>
        <p:txBody>
          <a:bodyPr anchorCtr="0" anchor="b" bIns="0" lIns="0" spcFirstLastPara="1" rIns="0" wrap="square" tIns="0">
            <a:spAutoFit/>
          </a:bodyPr>
          <a:lstStyle/>
          <a:p>
            <a:pPr indent="0" lvl="0" marL="0" rtl="0" algn="l">
              <a:lnSpc>
                <a:spcPct val="60000"/>
              </a:lnSpc>
              <a:spcBef>
                <a:spcPts val="0"/>
              </a:spcBef>
              <a:spcAft>
                <a:spcPts val="0"/>
              </a:spcAft>
              <a:buNone/>
            </a:pPr>
            <a:r>
              <a:rPr b="1" lang="en" sz="10000">
                <a:solidFill>
                  <a:srgbClr val="3740B5"/>
                </a:solidFill>
                <a:latin typeface="Barlow Condensed"/>
                <a:ea typeface="Barlow Condensed"/>
                <a:cs typeface="Barlow Condensed"/>
                <a:sym typeface="Barlow Condensed"/>
              </a:rPr>
              <a:t>REFLECT</a:t>
            </a:r>
            <a:endParaRPr b="1" sz="10000">
              <a:solidFill>
                <a:srgbClr val="3740B5"/>
              </a:solidFill>
              <a:latin typeface="Barlow Condensed"/>
              <a:ea typeface="Barlow Condensed"/>
              <a:cs typeface="Barlow Condensed"/>
              <a:sym typeface="Barlow Condensed"/>
            </a:endParaRPr>
          </a:p>
        </p:txBody>
      </p:sp>
      <p:pic>
        <p:nvPicPr>
          <p:cNvPr id="122" name="Google Shape;122;p22"/>
          <p:cNvPicPr preferRelativeResize="0"/>
          <p:nvPr/>
        </p:nvPicPr>
        <p:blipFill>
          <a:blip r:embed="rId4">
            <a:alphaModFix/>
          </a:blip>
          <a:stretch>
            <a:fillRect/>
          </a:stretch>
        </p:blipFill>
        <p:spPr>
          <a:xfrm>
            <a:off x="7089575" y="666750"/>
            <a:ext cx="1514475" cy="16764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TITLE_AND_BODY_8_2_2_1">
    <p:bg>
      <p:bgPr>
        <a:solidFill>
          <a:schemeClr val="dk1"/>
        </a:solidFill>
      </p:bgPr>
    </p:bg>
    <p:spTree>
      <p:nvGrpSpPr>
        <p:cNvPr id="123" name="Shape 123"/>
        <p:cNvGrpSpPr/>
        <p:nvPr/>
      </p:nvGrpSpPr>
      <p:grpSpPr>
        <a:xfrm>
          <a:off x="0" y="0"/>
          <a:ext cx="0" cy="0"/>
          <a:chOff x="0" y="0"/>
          <a:chExt cx="0" cy="0"/>
        </a:xfrm>
      </p:grpSpPr>
      <p:sp>
        <p:nvSpPr>
          <p:cNvPr id="124" name="Google Shape;124;p23"/>
          <p:cNvSpPr/>
          <p:nvPr/>
        </p:nvSpPr>
        <p:spPr>
          <a:xfrm>
            <a:off x="100" y="4610100"/>
            <a:ext cx="9144000" cy="533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5" name="Google Shape;125;p23"/>
          <p:cNvPicPr preferRelativeResize="0"/>
          <p:nvPr/>
        </p:nvPicPr>
        <p:blipFill rotWithShape="1">
          <a:blip r:embed="rId2">
            <a:alphaModFix/>
          </a:blip>
          <a:srcRect b="31602" l="0" r="0" t="42312"/>
          <a:stretch/>
        </p:blipFill>
        <p:spPr>
          <a:xfrm>
            <a:off x="2494700" y="2300813"/>
            <a:ext cx="4154800" cy="541875"/>
          </a:xfrm>
          <a:prstGeom prst="rect">
            <a:avLst/>
          </a:prstGeom>
          <a:noFill/>
          <a:ln>
            <a:noFill/>
          </a:ln>
        </p:spPr>
      </p:pic>
      <p:sp>
        <p:nvSpPr>
          <p:cNvPr id="126" name="Google Shape;126;p2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buNone/>
              <a:defRPr sz="1300">
                <a:latin typeface="Nunito"/>
                <a:ea typeface="Nunito"/>
                <a:cs typeface="Nunito"/>
                <a:sym typeface="Nunito"/>
              </a:defRPr>
            </a:lvl1pPr>
            <a:lvl2pPr lvl="1" rtl="0">
              <a:buNone/>
              <a:defRPr sz="1300">
                <a:latin typeface="Nunito"/>
                <a:ea typeface="Nunito"/>
                <a:cs typeface="Nunito"/>
                <a:sym typeface="Nunito"/>
              </a:defRPr>
            </a:lvl2pPr>
            <a:lvl3pPr lvl="2" rtl="0">
              <a:buNone/>
              <a:defRPr sz="1300">
                <a:latin typeface="Nunito"/>
                <a:ea typeface="Nunito"/>
                <a:cs typeface="Nunito"/>
                <a:sym typeface="Nunito"/>
              </a:defRPr>
            </a:lvl3pPr>
            <a:lvl4pPr lvl="3" rtl="0">
              <a:buNone/>
              <a:defRPr sz="1300">
                <a:latin typeface="Nunito"/>
                <a:ea typeface="Nunito"/>
                <a:cs typeface="Nunito"/>
                <a:sym typeface="Nunito"/>
              </a:defRPr>
            </a:lvl4pPr>
            <a:lvl5pPr lvl="4" rtl="0">
              <a:buNone/>
              <a:defRPr sz="1300">
                <a:latin typeface="Nunito"/>
                <a:ea typeface="Nunito"/>
                <a:cs typeface="Nunito"/>
                <a:sym typeface="Nunito"/>
              </a:defRPr>
            </a:lvl5pPr>
            <a:lvl6pPr lvl="5" rtl="0">
              <a:buNone/>
              <a:defRPr sz="1300">
                <a:latin typeface="Nunito"/>
                <a:ea typeface="Nunito"/>
                <a:cs typeface="Nunito"/>
                <a:sym typeface="Nunito"/>
              </a:defRPr>
            </a:lvl6pPr>
            <a:lvl7pPr lvl="6" rtl="0">
              <a:buNone/>
              <a:defRPr sz="1300">
                <a:latin typeface="Nunito"/>
                <a:ea typeface="Nunito"/>
                <a:cs typeface="Nunito"/>
                <a:sym typeface="Nunito"/>
              </a:defRPr>
            </a:lvl7pPr>
            <a:lvl8pPr lvl="7" rtl="0">
              <a:buNone/>
              <a:defRPr sz="1300">
                <a:latin typeface="Nunito"/>
                <a:ea typeface="Nunito"/>
                <a:cs typeface="Nunito"/>
                <a:sym typeface="Nunito"/>
              </a:defRPr>
            </a:lvl8pPr>
            <a:lvl9pPr lvl="8" rtl="0">
              <a:buNone/>
              <a:defRPr sz="1300">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actice - Content">
  <p:cSld name="TITLE_1_1_1_2_1_2_1_1_1_1_2">
    <p:bg>
      <p:bgPr>
        <a:solidFill>
          <a:schemeClr val="lt1"/>
        </a:solidFill>
      </p:bgPr>
    </p:bg>
    <p:spTree>
      <p:nvGrpSpPr>
        <p:cNvPr id="127" name="Shape 127"/>
        <p:cNvGrpSpPr/>
        <p:nvPr/>
      </p:nvGrpSpPr>
      <p:grpSpPr>
        <a:xfrm>
          <a:off x="0" y="0"/>
          <a:ext cx="0" cy="0"/>
          <a:chOff x="0" y="0"/>
          <a:chExt cx="0" cy="0"/>
        </a:xfrm>
      </p:grpSpPr>
      <p:sp>
        <p:nvSpPr>
          <p:cNvPr id="128" name="Google Shape;128;p24"/>
          <p:cNvSpPr txBox="1"/>
          <p:nvPr/>
        </p:nvSpPr>
        <p:spPr>
          <a:xfrm flipH="1">
            <a:off x="0" y="-50"/>
            <a:ext cx="685800" cy="5143500"/>
          </a:xfrm>
          <a:prstGeom prst="rect">
            <a:avLst/>
          </a:prstGeom>
          <a:solidFill>
            <a:schemeClr val="dk2"/>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29" name="Google Shape;129;p2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30" name="Google Shape;130;p24"/>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1" name="Google Shape;131;p24"/>
          <p:cNvSpPr txBox="1"/>
          <p:nvPr>
            <p:ph type="title"/>
          </p:nvPr>
        </p:nvSpPr>
        <p:spPr>
          <a:xfrm>
            <a:off x="1142150" y="457200"/>
            <a:ext cx="61755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132" name="Google Shape;132;p24"/>
          <p:cNvSpPr txBox="1"/>
          <p:nvPr>
            <p:ph idx="1" type="body"/>
          </p:nvPr>
        </p:nvSpPr>
        <p:spPr>
          <a:xfrm>
            <a:off x="1142150" y="1143850"/>
            <a:ext cx="4402800" cy="2326800"/>
          </a:xfrm>
          <a:prstGeom prst="rect">
            <a:avLst/>
          </a:prstGeom>
        </p:spPr>
        <p:txBody>
          <a:bodyPr anchorCtr="0" anchor="t" bIns="0" lIns="0" spcFirstLastPara="1" rIns="0" wrap="square" tIns="0">
            <a:spAutoFit/>
          </a:bodyPr>
          <a:lstStyle>
            <a:lvl1pPr indent="-292100" lvl="0" marL="457200" rtl="0">
              <a:spcBef>
                <a:spcPts val="0"/>
              </a:spcBef>
              <a:spcAft>
                <a:spcPts val="0"/>
              </a:spcAft>
              <a:buSzPts val="1000"/>
              <a:buChar char="⮕"/>
              <a:defRPr sz="1400"/>
            </a:lvl1pPr>
            <a:lvl2pPr indent="-317500" lvl="1" marL="914400" rtl="0">
              <a:spcBef>
                <a:spcPts val="1000"/>
              </a:spcBef>
              <a:spcAft>
                <a:spcPts val="0"/>
              </a:spcAft>
              <a:buSzPts val="1400"/>
              <a:buChar char="○"/>
              <a:defRPr sz="1400"/>
            </a:lvl2pPr>
            <a:lvl3pPr indent="-317500" lvl="2" marL="1371600" rtl="0">
              <a:spcBef>
                <a:spcPts val="1000"/>
              </a:spcBef>
              <a:spcAft>
                <a:spcPts val="0"/>
              </a:spcAft>
              <a:buSzPts val="1400"/>
              <a:buChar char="■"/>
              <a:defRPr sz="1400"/>
            </a:lvl3pPr>
            <a:lvl4pPr indent="-317500" lvl="3" marL="1828800" rtl="0">
              <a:spcBef>
                <a:spcPts val="1000"/>
              </a:spcBef>
              <a:spcAft>
                <a:spcPts val="0"/>
              </a:spcAft>
              <a:buSzPts val="1400"/>
              <a:buChar char="●"/>
              <a:defRPr sz="1400"/>
            </a:lvl4pPr>
            <a:lvl5pPr indent="-317500" lvl="4" marL="2286000" rtl="0">
              <a:spcBef>
                <a:spcPts val="1000"/>
              </a:spcBef>
              <a:spcAft>
                <a:spcPts val="0"/>
              </a:spcAft>
              <a:buSzPts val="1400"/>
              <a:buChar char="○"/>
              <a:defRPr sz="1400"/>
            </a:lvl5pPr>
            <a:lvl6pPr indent="-317500" lvl="5" marL="2743200" rtl="0">
              <a:spcBef>
                <a:spcPts val="1000"/>
              </a:spcBef>
              <a:spcAft>
                <a:spcPts val="0"/>
              </a:spcAft>
              <a:buSzPts val="1400"/>
              <a:buChar char="■"/>
              <a:defRPr sz="1400"/>
            </a:lvl6pPr>
            <a:lvl7pPr indent="-317500" lvl="6" marL="3200400" rtl="0">
              <a:spcBef>
                <a:spcPts val="1000"/>
              </a:spcBef>
              <a:spcAft>
                <a:spcPts val="0"/>
              </a:spcAft>
              <a:buSzPts val="1400"/>
              <a:buChar char="●"/>
              <a:defRPr sz="1400"/>
            </a:lvl7pPr>
            <a:lvl8pPr indent="-317500" lvl="7" marL="3657600" rtl="0">
              <a:spcBef>
                <a:spcPts val="1000"/>
              </a:spcBef>
              <a:spcAft>
                <a:spcPts val="0"/>
              </a:spcAft>
              <a:buSzPts val="1400"/>
              <a:buChar char="○"/>
              <a:defRPr sz="1400"/>
            </a:lvl8pPr>
            <a:lvl9pPr indent="-317500" lvl="8" marL="4114800" rtl="0">
              <a:spcBef>
                <a:spcPts val="1000"/>
              </a:spcBef>
              <a:spcAft>
                <a:spcPts val="1000"/>
              </a:spcAft>
              <a:buSzPts val="1400"/>
              <a:buChar char="■"/>
              <a:defRPr sz="1400"/>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 - Questions">
  <p:cSld name="TITLE_1_1_1_2_1_2_1_1_2">
    <p:bg>
      <p:bgPr>
        <a:solidFill>
          <a:schemeClr val="lt1"/>
        </a:solidFill>
      </p:bgPr>
    </p:bg>
    <p:spTree>
      <p:nvGrpSpPr>
        <p:cNvPr id="133" name="Shape 133"/>
        <p:cNvGrpSpPr/>
        <p:nvPr/>
      </p:nvGrpSpPr>
      <p:grpSpPr>
        <a:xfrm>
          <a:off x="0" y="0"/>
          <a:ext cx="0" cy="0"/>
          <a:chOff x="0" y="0"/>
          <a:chExt cx="0" cy="0"/>
        </a:xfrm>
      </p:grpSpPr>
      <p:sp>
        <p:nvSpPr>
          <p:cNvPr id="134" name="Google Shape;134;p25"/>
          <p:cNvSpPr txBox="1"/>
          <p:nvPr/>
        </p:nvSpPr>
        <p:spPr>
          <a:xfrm flipH="1">
            <a:off x="0" y="-50"/>
            <a:ext cx="685800" cy="5143500"/>
          </a:xfrm>
          <a:prstGeom prst="rect">
            <a:avLst/>
          </a:prstGeom>
          <a:solidFill>
            <a:schemeClr val="accent1"/>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35" name="Google Shape;135;p2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36" name="Google Shape;136;p25"/>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37" name="Google Shape;137;p25"/>
          <p:cNvSpPr/>
          <p:nvPr/>
        </p:nvSpPr>
        <p:spPr>
          <a:xfrm>
            <a:off x="6369300" y="1520200"/>
            <a:ext cx="2317500" cy="2317500"/>
          </a:xfrm>
          <a:prstGeom prst="ellipse">
            <a:avLst/>
          </a:prstGeom>
          <a:solidFill>
            <a:srgbClr val="3740B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5"/>
          <p:cNvSpPr txBox="1"/>
          <p:nvPr/>
        </p:nvSpPr>
        <p:spPr>
          <a:xfrm>
            <a:off x="6459150" y="1909300"/>
            <a:ext cx="2137800" cy="153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FFFF"/>
                </a:solidFill>
                <a:latin typeface="Barlow"/>
                <a:ea typeface="Barlow"/>
                <a:cs typeface="Barlow"/>
                <a:sym typeface="Barlow"/>
              </a:rPr>
              <a:t>Tips for Reflection:</a:t>
            </a:r>
            <a:br>
              <a:rPr b="1" lang="en">
                <a:solidFill>
                  <a:srgbClr val="FFFFFF"/>
                </a:solidFill>
                <a:latin typeface="Barlow"/>
                <a:ea typeface="Barlow"/>
                <a:cs typeface="Barlow"/>
                <a:sym typeface="Barlow"/>
              </a:rPr>
            </a:br>
            <a:endParaRPr b="1">
              <a:solidFill>
                <a:srgbClr val="FFFFFF"/>
              </a:solidFill>
              <a:latin typeface="Barlow"/>
              <a:ea typeface="Barlow"/>
              <a:cs typeface="Barlow"/>
              <a:sym typeface="Barlow"/>
            </a:endParaRPr>
          </a:p>
          <a:p>
            <a:pPr indent="0" lvl="0" marL="0" rtl="0" algn="ctr">
              <a:spcBef>
                <a:spcPts val="0"/>
              </a:spcBef>
              <a:spcAft>
                <a:spcPts val="0"/>
              </a:spcAft>
              <a:buNone/>
            </a:pPr>
            <a:r>
              <a:rPr lang="en" sz="1200">
                <a:solidFill>
                  <a:srgbClr val="FFFFFF"/>
                </a:solidFill>
                <a:latin typeface="Nunito"/>
                <a:ea typeface="Nunito"/>
                <a:cs typeface="Nunito"/>
                <a:sym typeface="Nunito"/>
              </a:rPr>
              <a:t>Think carefully through the questions, provide specific details and examples, and try to break down your thinking. </a:t>
            </a:r>
            <a:endParaRPr sz="1200">
              <a:solidFill>
                <a:srgbClr val="FFFFFF"/>
              </a:solidFill>
              <a:latin typeface="Nunito"/>
              <a:ea typeface="Nunito"/>
              <a:cs typeface="Nunito"/>
              <a:sym typeface="Nunito"/>
            </a:endParaRPr>
          </a:p>
        </p:txBody>
      </p:sp>
      <p:sp>
        <p:nvSpPr>
          <p:cNvPr id="139" name="Google Shape;139;p25"/>
          <p:cNvSpPr/>
          <p:nvPr/>
        </p:nvSpPr>
        <p:spPr>
          <a:xfrm>
            <a:off x="7686325" y="1149725"/>
            <a:ext cx="672300" cy="672300"/>
          </a:xfrm>
          <a:prstGeom prst="ellipse">
            <a:avLst/>
          </a:prstGeom>
          <a:solidFill>
            <a:srgbClr val="FFCD3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0" name="Google Shape;140;p25"/>
          <p:cNvPicPr preferRelativeResize="0"/>
          <p:nvPr/>
        </p:nvPicPr>
        <p:blipFill>
          <a:blip r:embed="rId3">
            <a:alphaModFix/>
          </a:blip>
          <a:stretch>
            <a:fillRect/>
          </a:stretch>
        </p:blipFill>
        <p:spPr>
          <a:xfrm>
            <a:off x="7834175" y="1297575"/>
            <a:ext cx="376601" cy="376601"/>
          </a:xfrm>
          <a:prstGeom prst="rect">
            <a:avLst/>
          </a:prstGeom>
          <a:noFill/>
          <a:ln>
            <a:noFill/>
          </a:ln>
        </p:spPr>
      </p:pic>
      <p:sp>
        <p:nvSpPr>
          <p:cNvPr id="141" name="Google Shape;141;p25"/>
          <p:cNvSpPr txBox="1"/>
          <p:nvPr/>
        </p:nvSpPr>
        <p:spPr>
          <a:xfrm>
            <a:off x="1142200" y="1149725"/>
            <a:ext cx="4798800" cy="559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1000"/>
              </a:spcAft>
              <a:buNone/>
            </a:pPr>
            <a:r>
              <a:rPr lang="en">
                <a:solidFill>
                  <a:srgbClr val="222222"/>
                </a:solidFill>
                <a:latin typeface="Nunito"/>
                <a:ea typeface="Nunito"/>
                <a:cs typeface="Nunito"/>
                <a:sym typeface="Nunito"/>
              </a:rPr>
              <a:t>Taking what you learned and what you practiced, answer the following reflection questions. </a:t>
            </a:r>
            <a:endParaRPr>
              <a:solidFill>
                <a:srgbClr val="222222"/>
              </a:solidFill>
              <a:latin typeface="Nunito"/>
              <a:ea typeface="Nunito"/>
              <a:cs typeface="Nunito"/>
              <a:sym typeface="Nunito"/>
            </a:endParaRPr>
          </a:p>
        </p:txBody>
      </p:sp>
      <p:sp>
        <p:nvSpPr>
          <p:cNvPr id="142" name="Google Shape;142;p25"/>
          <p:cNvSpPr txBox="1"/>
          <p:nvPr>
            <p:ph type="title"/>
          </p:nvPr>
        </p:nvSpPr>
        <p:spPr>
          <a:xfrm>
            <a:off x="1142200" y="457200"/>
            <a:ext cx="4798800" cy="410400"/>
          </a:xfrm>
          <a:prstGeom prst="rect">
            <a:avLst/>
          </a:prstGeom>
        </p:spPr>
        <p:txBody>
          <a:bodyPr anchorCtr="0" anchor="t"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2800"/>
              <a:buNone/>
              <a:defRPr>
                <a:latin typeface="Nunito"/>
                <a:ea typeface="Nunito"/>
                <a:cs typeface="Nunito"/>
                <a:sym typeface="Nunito"/>
              </a:defRPr>
            </a:lvl2pPr>
            <a:lvl3pPr lvl="2" rtl="0">
              <a:spcBef>
                <a:spcPts val="0"/>
              </a:spcBef>
              <a:spcAft>
                <a:spcPts val="0"/>
              </a:spcAft>
              <a:buSzPts val="2800"/>
              <a:buNone/>
              <a:defRPr>
                <a:latin typeface="Nunito"/>
                <a:ea typeface="Nunito"/>
                <a:cs typeface="Nunito"/>
                <a:sym typeface="Nunito"/>
              </a:defRPr>
            </a:lvl3pPr>
            <a:lvl4pPr lvl="3" rtl="0">
              <a:spcBef>
                <a:spcPts val="0"/>
              </a:spcBef>
              <a:spcAft>
                <a:spcPts val="0"/>
              </a:spcAft>
              <a:buSzPts val="2800"/>
              <a:buNone/>
              <a:defRPr>
                <a:latin typeface="Nunito"/>
                <a:ea typeface="Nunito"/>
                <a:cs typeface="Nunito"/>
                <a:sym typeface="Nunito"/>
              </a:defRPr>
            </a:lvl4pPr>
            <a:lvl5pPr lvl="4" rtl="0">
              <a:spcBef>
                <a:spcPts val="0"/>
              </a:spcBef>
              <a:spcAft>
                <a:spcPts val="0"/>
              </a:spcAft>
              <a:buSzPts val="2800"/>
              <a:buNone/>
              <a:defRPr>
                <a:latin typeface="Nunito"/>
                <a:ea typeface="Nunito"/>
                <a:cs typeface="Nunito"/>
                <a:sym typeface="Nunito"/>
              </a:defRPr>
            </a:lvl5pPr>
            <a:lvl6pPr lvl="5" rtl="0">
              <a:spcBef>
                <a:spcPts val="0"/>
              </a:spcBef>
              <a:spcAft>
                <a:spcPts val="0"/>
              </a:spcAft>
              <a:buSzPts val="2800"/>
              <a:buNone/>
              <a:defRPr>
                <a:latin typeface="Nunito"/>
                <a:ea typeface="Nunito"/>
                <a:cs typeface="Nunito"/>
                <a:sym typeface="Nunito"/>
              </a:defRPr>
            </a:lvl6pPr>
            <a:lvl7pPr lvl="6" rtl="0">
              <a:spcBef>
                <a:spcPts val="0"/>
              </a:spcBef>
              <a:spcAft>
                <a:spcPts val="0"/>
              </a:spcAft>
              <a:buSzPts val="2800"/>
              <a:buNone/>
              <a:defRPr>
                <a:latin typeface="Nunito"/>
                <a:ea typeface="Nunito"/>
                <a:cs typeface="Nunito"/>
                <a:sym typeface="Nunito"/>
              </a:defRPr>
            </a:lvl7pPr>
            <a:lvl8pPr lvl="7" rtl="0">
              <a:spcBef>
                <a:spcPts val="0"/>
              </a:spcBef>
              <a:spcAft>
                <a:spcPts val="0"/>
              </a:spcAft>
              <a:buSzPts val="2800"/>
              <a:buNone/>
              <a:defRPr>
                <a:latin typeface="Nunito"/>
                <a:ea typeface="Nunito"/>
                <a:cs typeface="Nunito"/>
                <a:sym typeface="Nunito"/>
              </a:defRPr>
            </a:lvl8pPr>
            <a:lvl9pPr lvl="8" rtl="0">
              <a:spcBef>
                <a:spcPts val="0"/>
              </a:spcBef>
              <a:spcAft>
                <a:spcPts val="0"/>
              </a:spcAft>
              <a:buSzPts val="2800"/>
              <a:buNone/>
              <a:defRPr>
                <a:latin typeface="Nunito"/>
                <a:ea typeface="Nunito"/>
                <a:cs typeface="Nunito"/>
                <a:sym typeface="Nunito"/>
              </a:defRPr>
            </a:lvl9pPr>
          </a:lstStyle>
          <a:p/>
        </p:txBody>
      </p:sp>
      <p:sp>
        <p:nvSpPr>
          <p:cNvPr id="143" name="Google Shape;143;p25"/>
          <p:cNvSpPr txBox="1"/>
          <p:nvPr>
            <p:ph idx="1" type="body"/>
          </p:nvPr>
        </p:nvSpPr>
        <p:spPr>
          <a:xfrm>
            <a:off x="1825600" y="1900075"/>
            <a:ext cx="4115400" cy="2326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17500" lvl="4" marL="2286000" rtl="0">
              <a:spcBef>
                <a:spcPts val="1000"/>
              </a:spcBef>
              <a:spcAft>
                <a:spcPts val="0"/>
              </a:spcAft>
              <a:buSzPts val="1400"/>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p:cSld name="TITLE_1_1_1_2_1_1_1_1_2_1_1_1_1_1_1">
    <p:bg>
      <p:bgPr>
        <a:solidFill>
          <a:schemeClr val="lt2"/>
        </a:solidFill>
      </p:bgPr>
    </p:bg>
    <p:spTree>
      <p:nvGrpSpPr>
        <p:cNvPr id="144" name="Shape 144"/>
        <p:cNvGrpSpPr/>
        <p:nvPr/>
      </p:nvGrpSpPr>
      <p:grpSpPr>
        <a:xfrm>
          <a:off x="0" y="0"/>
          <a:ext cx="0" cy="0"/>
          <a:chOff x="0" y="0"/>
          <a:chExt cx="0" cy="0"/>
        </a:xfrm>
      </p:grpSpPr>
      <p:sp>
        <p:nvSpPr>
          <p:cNvPr id="145" name="Google Shape;145;p26"/>
          <p:cNvSpPr txBox="1"/>
          <p:nvPr/>
        </p:nvSpPr>
        <p:spPr>
          <a:xfrm flipH="1">
            <a:off x="0" y="-50"/>
            <a:ext cx="685800" cy="5143500"/>
          </a:xfrm>
          <a:prstGeom prst="rect">
            <a:avLst/>
          </a:prstGeom>
          <a:solidFill>
            <a:schemeClr val="accent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46" name="Google Shape;146;p26"/>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lgn="r">
              <a:buNone/>
              <a:defRPr sz="900">
                <a:solidFill>
                  <a:schemeClr val="lt1"/>
                </a:solidFill>
              </a:defRPr>
            </a:lvl1pPr>
            <a:lvl2pPr lvl="1" rtl="0" algn="r">
              <a:buNone/>
              <a:defRPr sz="900">
                <a:solidFill>
                  <a:schemeClr val="lt1"/>
                </a:solidFill>
              </a:defRPr>
            </a:lvl2pPr>
            <a:lvl3pPr lvl="2" rtl="0" algn="r">
              <a:buNone/>
              <a:defRPr sz="900">
                <a:solidFill>
                  <a:schemeClr val="lt1"/>
                </a:solidFill>
              </a:defRPr>
            </a:lvl3pPr>
            <a:lvl4pPr lvl="3" rtl="0" algn="r">
              <a:buNone/>
              <a:defRPr sz="900">
                <a:solidFill>
                  <a:schemeClr val="lt1"/>
                </a:solidFill>
              </a:defRPr>
            </a:lvl4pPr>
            <a:lvl5pPr lvl="4" rtl="0" algn="r">
              <a:buNone/>
              <a:defRPr sz="900">
                <a:solidFill>
                  <a:schemeClr val="lt1"/>
                </a:solidFill>
              </a:defRPr>
            </a:lvl5pPr>
            <a:lvl6pPr lvl="5" rtl="0" algn="r">
              <a:buNone/>
              <a:defRPr sz="900">
                <a:solidFill>
                  <a:schemeClr val="lt1"/>
                </a:solidFill>
              </a:defRPr>
            </a:lvl6pPr>
            <a:lvl7pPr lvl="6" rtl="0" algn="r">
              <a:buNone/>
              <a:defRPr sz="900">
                <a:solidFill>
                  <a:schemeClr val="lt1"/>
                </a:solidFill>
              </a:defRPr>
            </a:lvl7pPr>
            <a:lvl8pPr lvl="7" rtl="0" algn="r">
              <a:buNone/>
              <a:defRPr sz="900">
                <a:solidFill>
                  <a:schemeClr val="lt1"/>
                </a:solidFill>
              </a:defRPr>
            </a:lvl8pPr>
            <a:lvl9pPr lvl="8" rtl="0" algn="r">
              <a:buNone/>
              <a:defRPr sz="9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47" name="Google Shape;147;p26"/>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48" name="Google Shape;148;p26"/>
          <p:cNvSpPr txBox="1"/>
          <p:nvPr/>
        </p:nvSpPr>
        <p:spPr>
          <a:xfrm>
            <a:off x="1142150" y="457200"/>
            <a:ext cx="6349500" cy="4155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None/>
            </a:pPr>
            <a:r>
              <a:rPr b="1" lang="en" sz="3000">
                <a:solidFill>
                  <a:srgbClr val="222222"/>
                </a:solidFill>
                <a:latin typeface="Barlow Condensed"/>
                <a:ea typeface="Barlow Condensed"/>
                <a:cs typeface="Barlow Condensed"/>
                <a:sym typeface="Barlow Condensed"/>
              </a:rPr>
              <a:t>Knowledge Check:</a:t>
            </a:r>
            <a:endParaRPr b="1" sz="2000">
              <a:solidFill>
                <a:srgbClr val="222222"/>
              </a:solidFill>
              <a:latin typeface="Barlow Condensed"/>
              <a:ea typeface="Barlow Condensed"/>
              <a:cs typeface="Barlow Condensed"/>
              <a:sym typeface="Barlow Condensed"/>
            </a:endParaRPr>
          </a:p>
        </p:txBody>
      </p:sp>
      <p:sp>
        <p:nvSpPr>
          <p:cNvPr id="149" name="Google Shape;149;p26"/>
          <p:cNvSpPr txBox="1"/>
          <p:nvPr>
            <p:ph idx="1" type="subTitle"/>
          </p:nvPr>
        </p:nvSpPr>
        <p:spPr>
          <a:xfrm>
            <a:off x="1142150" y="946900"/>
            <a:ext cx="6349500" cy="315900"/>
          </a:xfrm>
          <a:prstGeom prst="rect">
            <a:avLst/>
          </a:prstGeom>
        </p:spPr>
        <p:txBody>
          <a:bodyPr anchorCtr="0" anchor="t" bIns="0" lIns="0" spcFirstLastPara="1" rIns="0" wrap="square" tIns="0">
            <a:spAutoFit/>
          </a:bodyPr>
          <a:lstStyle>
            <a:lvl1pPr lvl="0" rtl="0">
              <a:spcBef>
                <a:spcPts val="0"/>
              </a:spcBef>
              <a:spcAft>
                <a:spcPts val="0"/>
              </a:spcAft>
              <a:buSzPts val="1600"/>
              <a:buFont typeface="Barlow Condensed"/>
              <a:buNone/>
              <a:defRPr b="1" sz="2000">
                <a:latin typeface="Barlow Condensed"/>
                <a:ea typeface="Barlow Condensed"/>
                <a:cs typeface="Barlow Condensed"/>
                <a:sym typeface="Barlow Condensed"/>
              </a:defRPr>
            </a:lvl1pPr>
            <a:lvl2pPr lvl="1" rtl="0">
              <a:spcBef>
                <a:spcPts val="1000"/>
              </a:spcBef>
              <a:spcAft>
                <a:spcPts val="0"/>
              </a:spcAft>
              <a:buSzPts val="1400"/>
              <a:buNone/>
              <a:defRPr/>
            </a:lvl2pPr>
            <a:lvl3pPr lvl="2" rtl="0">
              <a:spcBef>
                <a:spcPts val="1000"/>
              </a:spcBef>
              <a:spcAft>
                <a:spcPts val="0"/>
              </a:spcAft>
              <a:buSzPts val="1400"/>
              <a:buNone/>
              <a:defRPr/>
            </a:lvl3pPr>
            <a:lvl4pPr lvl="3" rtl="0">
              <a:spcBef>
                <a:spcPts val="1000"/>
              </a:spcBef>
              <a:spcAft>
                <a:spcPts val="0"/>
              </a:spcAft>
              <a:buSzPts val="1400"/>
              <a:buNone/>
              <a:defRPr/>
            </a:lvl4pPr>
            <a:lvl5pPr lvl="4" rtl="0">
              <a:spcBef>
                <a:spcPts val="1000"/>
              </a:spcBef>
              <a:spcAft>
                <a:spcPts val="0"/>
              </a:spcAft>
              <a:buSzPts val="1400"/>
              <a:buNone/>
              <a:defRPr/>
            </a:lvl5pPr>
            <a:lvl6pPr lvl="5" rtl="0">
              <a:spcBef>
                <a:spcPts val="1000"/>
              </a:spcBef>
              <a:spcAft>
                <a:spcPts val="0"/>
              </a:spcAft>
              <a:buSzPts val="1400"/>
              <a:buNone/>
              <a:defRPr/>
            </a:lvl6pPr>
            <a:lvl7pPr lvl="6" rtl="0">
              <a:spcBef>
                <a:spcPts val="1000"/>
              </a:spcBef>
              <a:spcAft>
                <a:spcPts val="0"/>
              </a:spcAft>
              <a:buSzPts val="1400"/>
              <a:buNone/>
              <a:defRPr/>
            </a:lvl7pPr>
            <a:lvl8pPr lvl="7" rtl="0">
              <a:spcBef>
                <a:spcPts val="1000"/>
              </a:spcBef>
              <a:spcAft>
                <a:spcPts val="0"/>
              </a:spcAft>
              <a:buSzPts val="1400"/>
              <a:buNone/>
              <a:defRPr/>
            </a:lvl8pPr>
            <a:lvl9pPr lvl="8" rtl="0">
              <a:spcBef>
                <a:spcPts val="1000"/>
              </a:spcBef>
              <a:spcAft>
                <a:spcPts val="1000"/>
              </a:spcAft>
              <a:buSzPts val="1400"/>
              <a:buNone/>
              <a:defRPr/>
            </a:lvl9pPr>
          </a:lstStyle>
          <a:p/>
        </p:txBody>
      </p:sp>
      <p:pic>
        <p:nvPicPr>
          <p:cNvPr id="150" name="Google Shape;150;p26"/>
          <p:cNvPicPr preferRelativeResize="0"/>
          <p:nvPr/>
        </p:nvPicPr>
        <p:blipFill>
          <a:blip r:embed="rId3">
            <a:alphaModFix/>
          </a:blip>
          <a:stretch>
            <a:fillRect/>
          </a:stretch>
        </p:blipFill>
        <p:spPr>
          <a:xfrm>
            <a:off x="7683776" y="247963"/>
            <a:ext cx="1003024" cy="833975"/>
          </a:xfrm>
          <a:prstGeom prst="rect">
            <a:avLst/>
          </a:prstGeom>
          <a:noFill/>
          <a:ln>
            <a:noFill/>
          </a:ln>
        </p:spPr>
      </p:pic>
      <p:sp>
        <p:nvSpPr>
          <p:cNvPr id="151" name="Google Shape;151;p26"/>
          <p:cNvSpPr txBox="1"/>
          <p:nvPr>
            <p:ph idx="2" type="body"/>
          </p:nvPr>
        </p:nvSpPr>
        <p:spPr>
          <a:xfrm>
            <a:off x="1142150" y="1600200"/>
            <a:ext cx="6349500" cy="23268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Char char="⮕"/>
              <a:defRPr/>
            </a:lvl1pPr>
            <a:lvl2pPr indent="-317500" lvl="1" marL="914400" rtl="0">
              <a:spcBef>
                <a:spcPts val="1000"/>
              </a:spcBef>
              <a:spcAft>
                <a:spcPts val="0"/>
              </a:spcAft>
              <a:buSzPts val="1400"/>
              <a:buChar char="○"/>
              <a:defRPr/>
            </a:lvl2pPr>
            <a:lvl3pPr indent="-317500" lvl="2" marL="1371600" rtl="0">
              <a:spcBef>
                <a:spcPts val="1000"/>
              </a:spcBef>
              <a:spcAft>
                <a:spcPts val="0"/>
              </a:spcAft>
              <a:buSzPts val="1400"/>
              <a:buChar char="■"/>
              <a:defRPr/>
            </a:lvl3pPr>
            <a:lvl4pPr indent="-317500" lvl="3" marL="1828800" rtl="0">
              <a:spcBef>
                <a:spcPts val="1000"/>
              </a:spcBef>
              <a:spcAft>
                <a:spcPts val="0"/>
              </a:spcAft>
              <a:buSzPts val="1400"/>
              <a:buChar char="●"/>
              <a:defRPr/>
            </a:lvl4pPr>
            <a:lvl5pPr indent="-317500" lvl="4" marL="2286000" rtl="0">
              <a:spcBef>
                <a:spcPts val="1000"/>
              </a:spcBef>
              <a:spcAft>
                <a:spcPts val="0"/>
              </a:spcAft>
              <a:buSzPts val="1400"/>
              <a:buChar char="○"/>
              <a:defRPr/>
            </a:lvl5pPr>
            <a:lvl6pPr indent="-317500" lvl="5" marL="2743200" rtl="0">
              <a:spcBef>
                <a:spcPts val="1000"/>
              </a:spcBef>
              <a:spcAft>
                <a:spcPts val="0"/>
              </a:spcAft>
              <a:buSzPts val="1400"/>
              <a:buChar char="■"/>
              <a:defRPr/>
            </a:lvl6pPr>
            <a:lvl7pPr indent="-317500" lvl="6" marL="3200400" rtl="0">
              <a:spcBef>
                <a:spcPts val="1000"/>
              </a:spcBef>
              <a:spcAft>
                <a:spcPts val="0"/>
              </a:spcAft>
              <a:buSzPts val="1400"/>
              <a:buChar char="●"/>
              <a:defRPr/>
            </a:lvl7pPr>
            <a:lvl8pPr indent="-317500" lvl="7" marL="3657600" rtl="0">
              <a:spcBef>
                <a:spcPts val="1000"/>
              </a:spcBef>
              <a:spcAft>
                <a:spcPts val="0"/>
              </a:spcAft>
              <a:buSzPts val="1400"/>
              <a:buChar char="○"/>
              <a:defRPr/>
            </a:lvl8pPr>
            <a:lvl9pPr indent="-317500" lvl="8" marL="4114800" rtl="0">
              <a:spcBef>
                <a:spcPts val="1000"/>
              </a:spcBef>
              <a:spcAft>
                <a:spcPts val="100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H">
  <p:cSld name="TITLE_2_1">
    <p:bg>
      <p:bgPr>
        <a:solidFill>
          <a:schemeClr val="lt1"/>
        </a:solidFill>
      </p:bgPr>
    </p:bg>
    <p:spTree>
      <p:nvGrpSpPr>
        <p:cNvPr id="152" name="Shape 152"/>
        <p:cNvGrpSpPr/>
        <p:nvPr/>
      </p:nvGrpSpPr>
      <p:grpSpPr>
        <a:xfrm>
          <a:off x="0" y="0"/>
          <a:ext cx="0" cy="0"/>
          <a:chOff x="0" y="0"/>
          <a:chExt cx="0" cy="0"/>
        </a:xfrm>
      </p:grpSpPr>
      <p:pic>
        <p:nvPicPr>
          <p:cNvPr id="153" name="Google Shape;153;p27"/>
          <p:cNvPicPr preferRelativeResize="0"/>
          <p:nvPr/>
        </p:nvPicPr>
        <p:blipFill rotWithShape="1">
          <a:blip r:embed="rId2">
            <a:alphaModFix amt="34000"/>
          </a:blip>
          <a:srcRect b="-33333" l="0" r="-33351" t="0"/>
          <a:stretch/>
        </p:blipFill>
        <p:spPr>
          <a:xfrm>
            <a:off x="3329050" y="1168750"/>
            <a:ext cx="6858900" cy="6858000"/>
          </a:xfrm>
          <a:prstGeom prst="ellipse">
            <a:avLst/>
          </a:prstGeom>
          <a:noFill/>
          <a:ln>
            <a:noFill/>
          </a:ln>
        </p:spPr>
      </p:pic>
      <p:sp>
        <p:nvSpPr>
          <p:cNvPr id="154" name="Google Shape;154;p27"/>
          <p:cNvSpPr txBox="1"/>
          <p:nvPr>
            <p:ph type="ctrTitle"/>
          </p:nvPr>
        </p:nvSpPr>
        <p:spPr>
          <a:xfrm>
            <a:off x="685800" y="3036100"/>
            <a:ext cx="4731000" cy="269700"/>
          </a:xfrm>
          <a:prstGeom prst="rect">
            <a:avLst/>
          </a:prstGeom>
        </p:spPr>
        <p:txBody>
          <a:bodyPr anchorCtr="0" anchor="t" bIns="0" lIns="0" spcFirstLastPara="1" rIns="0" wrap="square" tIns="0">
            <a:spAutoFit/>
          </a:bodyPr>
          <a:lstStyle>
            <a:lvl1pPr lvl="0" rtl="0">
              <a:spcBef>
                <a:spcPts val="0"/>
              </a:spcBef>
              <a:spcAft>
                <a:spcPts val="0"/>
              </a:spcAft>
              <a:buClr>
                <a:schemeClr val="lt1"/>
              </a:buClr>
              <a:buSzPts val="1600"/>
              <a:buFont typeface="Barlow Condensed"/>
              <a:buNone/>
              <a:defRPr b="1" sz="1600">
                <a:solidFill>
                  <a:schemeClr val="lt1"/>
                </a:solidFill>
                <a:latin typeface="Barlow Condensed"/>
                <a:ea typeface="Barlow Condensed"/>
                <a:cs typeface="Barlow Condensed"/>
                <a:sym typeface="Barlow Condensed"/>
              </a:defRPr>
            </a:lvl1pPr>
            <a:lvl2pPr lvl="1" rtl="0" algn="r">
              <a:spcBef>
                <a:spcPts val="0"/>
              </a:spcBef>
              <a:spcAft>
                <a:spcPts val="0"/>
              </a:spcAft>
              <a:buSzPts val="1600"/>
              <a:buFont typeface="Barlow Condensed"/>
              <a:buNone/>
              <a:defRPr b="1" sz="1600">
                <a:latin typeface="Barlow Condensed"/>
                <a:ea typeface="Barlow Condensed"/>
                <a:cs typeface="Barlow Condensed"/>
                <a:sym typeface="Barlow Condensed"/>
              </a:defRPr>
            </a:lvl2pPr>
            <a:lvl3pPr lvl="2" rtl="0" algn="r">
              <a:spcBef>
                <a:spcPts val="0"/>
              </a:spcBef>
              <a:spcAft>
                <a:spcPts val="0"/>
              </a:spcAft>
              <a:buSzPts val="1600"/>
              <a:buFont typeface="Barlow Condensed"/>
              <a:buNone/>
              <a:defRPr b="1" sz="1600">
                <a:latin typeface="Barlow Condensed"/>
                <a:ea typeface="Barlow Condensed"/>
                <a:cs typeface="Barlow Condensed"/>
                <a:sym typeface="Barlow Condensed"/>
              </a:defRPr>
            </a:lvl3pPr>
            <a:lvl4pPr lvl="3" rtl="0" algn="r">
              <a:spcBef>
                <a:spcPts val="0"/>
              </a:spcBef>
              <a:spcAft>
                <a:spcPts val="0"/>
              </a:spcAft>
              <a:buSzPts val="1600"/>
              <a:buFont typeface="Barlow Condensed"/>
              <a:buNone/>
              <a:defRPr b="1" sz="1600">
                <a:latin typeface="Barlow Condensed"/>
                <a:ea typeface="Barlow Condensed"/>
                <a:cs typeface="Barlow Condensed"/>
                <a:sym typeface="Barlow Condensed"/>
              </a:defRPr>
            </a:lvl4pPr>
            <a:lvl5pPr lvl="4" rtl="0" algn="r">
              <a:spcBef>
                <a:spcPts val="0"/>
              </a:spcBef>
              <a:spcAft>
                <a:spcPts val="0"/>
              </a:spcAft>
              <a:buSzPts val="1600"/>
              <a:buFont typeface="Barlow Condensed"/>
              <a:buNone/>
              <a:defRPr b="1" sz="1600">
                <a:latin typeface="Barlow Condensed"/>
                <a:ea typeface="Barlow Condensed"/>
                <a:cs typeface="Barlow Condensed"/>
                <a:sym typeface="Barlow Condensed"/>
              </a:defRPr>
            </a:lvl5pPr>
            <a:lvl6pPr lvl="5" rtl="0" algn="r">
              <a:spcBef>
                <a:spcPts val="0"/>
              </a:spcBef>
              <a:spcAft>
                <a:spcPts val="0"/>
              </a:spcAft>
              <a:buSzPts val="1600"/>
              <a:buFont typeface="Barlow Condensed"/>
              <a:buNone/>
              <a:defRPr b="1" sz="1600">
                <a:latin typeface="Barlow Condensed"/>
                <a:ea typeface="Barlow Condensed"/>
                <a:cs typeface="Barlow Condensed"/>
                <a:sym typeface="Barlow Condensed"/>
              </a:defRPr>
            </a:lvl6pPr>
            <a:lvl7pPr lvl="6" rtl="0" algn="r">
              <a:spcBef>
                <a:spcPts val="0"/>
              </a:spcBef>
              <a:spcAft>
                <a:spcPts val="0"/>
              </a:spcAft>
              <a:buSzPts val="1600"/>
              <a:buFont typeface="Barlow Condensed"/>
              <a:buNone/>
              <a:defRPr b="1" sz="1600">
                <a:latin typeface="Barlow Condensed"/>
                <a:ea typeface="Barlow Condensed"/>
                <a:cs typeface="Barlow Condensed"/>
                <a:sym typeface="Barlow Condensed"/>
              </a:defRPr>
            </a:lvl7pPr>
            <a:lvl8pPr lvl="7" rtl="0" algn="r">
              <a:spcBef>
                <a:spcPts val="0"/>
              </a:spcBef>
              <a:spcAft>
                <a:spcPts val="0"/>
              </a:spcAft>
              <a:buSzPts val="1600"/>
              <a:buFont typeface="Barlow Condensed"/>
              <a:buNone/>
              <a:defRPr b="1" sz="1600">
                <a:latin typeface="Barlow Condensed"/>
                <a:ea typeface="Barlow Condensed"/>
                <a:cs typeface="Barlow Condensed"/>
                <a:sym typeface="Barlow Condensed"/>
              </a:defRPr>
            </a:lvl8pPr>
            <a:lvl9pPr lvl="8" rtl="0" algn="r">
              <a:spcBef>
                <a:spcPts val="0"/>
              </a:spcBef>
              <a:spcAft>
                <a:spcPts val="0"/>
              </a:spcAft>
              <a:buSzPts val="1600"/>
              <a:buFont typeface="Barlow Condensed"/>
              <a:buNone/>
              <a:defRPr b="1" sz="1600">
                <a:latin typeface="Barlow Condensed"/>
                <a:ea typeface="Barlow Condensed"/>
                <a:cs typeface="Barlow Condensed"/>
                <a:sym typeface="Barlow Condensed"/>
              </a:defRPr>
            </a:lvl9pPr>
          </a:lstStyle>
          <a:p/>
        </p:txBody>
      </p:sp>
      <p:sp>
        <p:nvSpPr>
          <p:cNvPr id="155" name="Google Shape;155;p27"/>
          <p:cNvSpPr txBox="1"/>
          <p:nvPr>
            <p:ph idx="1" type="subTitle"/>
          </p:nvPr>
        </p:nvSpPr>
        <p:spPr>
          <a:xfrm>
            <a:off x="4892040" y="4620986"/>
            <a:ext cx="3200400" cy="228600"/>
          </a:xfrm>
          <a:prstGeom prst="rect">
            <a:avLst/>
          </a:prstGeom>
        </p:spPr>
        <p:txBody>
          <a:bodyPr anchorCtr="0" anchor="ctr" bIns="0" lIns="0" spcFirstLastPara="1" rIns="0" wrap="square" tIns="0">
            <a:noAutofit/>
          </a:bodyPr>
          <a:lstStyle>
            <a:lvl1pPr lvl="0" rtl="0" algn="r">
              <a:lnSpc>
                <a:spcPct val="115000"/>
              </a:lnSpc>
              <a:spcBef>
                <a:spcPts val="0"/>
              </a:spcBef>
              <a:spcAft>
                <a:spcPts val="0"/>
              </a:spcAft>
              <a:buSzPts val="1100"/>
              <a:buNone/>
              <a:defRPr sz="1100"/>
            </a:lvl1pPr>
            <a:lvl2pPr lvl="1" rtl="0" algn="r">
              <a:lnSpc>
                <a:spcPct val="100000"/>
              </a:lnSpc>
              <a:spcBef>
                <a:spcPts val="0"/>
              </a:spcBef>
              <a:spcAft>
                <a:spcPts val="0"/>
              </a:spcAft>
              <a:buSzPts val="1800"/>
              <a:buNone/>
              <a:defRPr sz="1800"/>
            </a:lvl2pPr>
            <a:lvl3pPr lvl="2" rtl="0" algn="r">
              <a:lnSpc>
                <a:spcPct val="100000"/>
              </a:lnSpc>
              <a:spcBef>
                <a:spcPts val="0"/>
              </a:spcBef>
              <a:spcAft>
                <a:spcPts val="0"/>
              </a:spcAft>
              <a:buSzPts val="1800"/>
              <a:buNone/>
              <a:defRPr sz="1800"/>
            </a:lvl3pPr>
            <a:lvl4pPr lvl="3" rtl="0" algn="r">
              <a:lnSpc>
                <a:spcPct val="100000"/>
              </a:lnSpc>
              <a:spcBef>
                <a:spcPts val="0"/>
              </a:spcBef>
              <a:spcAft>
                <a:spcPts val="0"/>
              </a:spcAft>
              <a:buSzPts val="1800"/>
              <a:buNone/>
              <a:defRPr sz="1800"/>
            </a:lvl4pPr>
            <a:lvl5pPr lvl="4" rtl="0" algn="r">
              <a:lnSpc>
                <a:spcPct val="100000"/>
              </a:lnSpc>
              <a:spcBef>
                <a:spcPts val="0"/>
              </a:spcBef>
              <a:spcAft>
                <a:spcPts val="0"/>
              </a:spcAft>
              <a:buSzPts val="1800"/>
              <a:buNone/>
              <a:defRPr sz="1800"/>
            </a:lvl5pPr>
            <a:lvl6pPr lvl="5" rtl="0" algn="r">
              <a:lnSpc>
                <a:spcPct val="100000"/>
              </a:lnSpc>
              <a:spcBef>
                <a:spcPts val="0"/>
              </a:spcBef>
              <a:spcAft>
                <a:spcPts val="0"/>
              </a:spcAft>
              <a:buSzPts val="1800"/>
              <a:buNone/>
              <a:defRPr sz="1800"/>
            </a:lvl6pPr>
            <a:lvl7pPr lvl="6" rtl="0" algn="r">
              <a:lnSpc>
                <a:spcPct val="100000"/>
              </a:lnSpc>
              <a:spcBef>
                <a:spcPts val="0"/>
              </a:spcBef>
              <a:spcAft>
                <a:spcPts val="0"/>
              </a:spcAft>
              <a:buSzPts val="1800"/>
              <a:buNone/>
              <a:defRPr sz="1800"/>
            </a:lvl7pPr>
            <a:lvl8pPr lvl="7" rtl="0" algn="r">
              <a:lnSpc>
                <a:spcPct val="100000"/>
              </a:lnSpc>
              <a:spcBef>
                <a:spcPts val="0"/>
              </a:spcBef>
              <a:spcAft>
                <a:spcPts val="0"/>
              </a:spcAft>
              <a:buSzPts val="1800"/>
              <a:buNone/>
              <a:defRPr sz="1800"/>
            </a:lvl8pPr>
            <a:lvl9pPr lvl="8" rtl="0" algn="r">
              <a:lnSpc>
                <a:spcPct val="100000"/>
              </a:lnSpc>
              <a:spcBef>
                <a:spcPts val="0"/>
              </a:spcBef>
              <a:spcAft>
                <a:spcPts val="0"/>
              </a:spcAft>
              <a:buSzPts val="1800"/>
              <a:buNone/>
              <a:defRPr sz="1800"/>
            </a:lvl9pPr>
          </a:lstStyle>
          <a:p/>
        </p:txBody>
      </p:sp>
      <p:sp>
        <p:nvSpPr>
          <p:cNvPr id="156" name="Google Shape;156;p27"/>
          <p:cNvSpPr/>
          <p:nvPr/>
        </p:nvSpPr>
        <p:spPr>
          <a:xfrm>
            <a:off x="8458200" y="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grpSp>
        <p:nvGrpSpPr>
          <p:cNvPr id="157" name="Google Shape;157;p27"/>
          <p:cNvGrpSpPr/>
          <p:nvPr/>
        </p:nvGrpSpPr>
        <p:grpSpPr>
          <a:xfrm>
            <a:off x="8668400" y="2593628"/>
            <a:ext cx="265400" cy="2345202"/>
            <a:chOff x="5434475" y="2630351"/>
            <a:chExt cx="265400" cy="2345202"/>
          </a:xfrm>
        </p:grpSpPr>
        <p:pic>
          <p:nvPicPr>
            <p:cNvPr id="158" name="Google Shape;158;p27"/>
            <p:cNvPicPr preferRelativeResize="0"/>
            <p:nvPr/>
          </p:nvPicPr>
          <p:blipFill rotWithShape="1">
            <a:blip r:embed="rId3">
              <a:alphaModFix/>
            </a:blip>
            <a:srcRect b="22952" l="16307" r="4068" t="22306"/>
            <a:stretch/>
          </p:blipFill>
          <p:spPr>
            <a:xfrm rot="-5400000">
              <a:off x="4543963" y="3520863"/>
              <a:ext cx="2046424" cy="265400"/>
            </a:xfrm>
            <a:prstGeom prst="rect">
              <a:avLst/>
            </a:prstGeom>
            <a:noFill/>
            <a:ln>
              <a:noFill/>
            </a:ln>
          </p:spPr>
        </p:pic>
        <p:pic>
          <p:nvPicPr>
            <p:cNvPr descr="General Assembly Logo Transparent" id="159" name="Google Shape;159;p27"/>
            <p:cNvPicPr preferRelativeResize="0"/>
            <p:nvPr/>
          </p:nvPicPr>
          <p:blipFill rotWithShape="1">
            <a:blip r:embed="rId4">
              <a:alphaModFix/>
            </a:blip>
            <a:srcRect b="0" l="0" r="65518" t="0"/>
            <a:stretch/>
          </p:blipFill>
          <p:spPr>
            <a:xfrm rot="-5400000">
              <a:off x="5427967" y="4703747"/>
              <a:ext cx="278436" cy="265176"/>
            </a:xfrm>
            <a:prstGeom prst="rect">
              <a:avLst/>
            </a:prstGeom>
            <a:noFill/>
            <a:ln>
              <a:noFill/>
            </a:ln>
          </p:spPr>
        </p:pic>
      </p:grpSp>
      <p:sp>
        <p:nvSpPr>
          <p:cNvPr id="160" name="Google Shape;160;p27"/>
          <p:cNvSpPr txBox="1"/>
          <p:nvPr>
            <p:ph idx="2" type="ctrTitle"/>
          </p:nvPr>
        </p:nvSpPr>
        <p:spPr>
          <a:xfrm>
            <a:off x="640080" y="21488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61" name="Google Shape;161;p27"/>
          <p:cNvSpPr/>
          <p:nvPr>
            <p:ph idx="3" type="pic"/>
          </p:nvPr>
        </p:nvSpPr>
        <p:spPr>
          <a:xfrm>
            <a:off x="5050125" y="-541050"/>
            <a:ext cx="3883800" cy="3883800"/>
          </a:xfrm>
          <a:prstGeom prst="ellipse">
            <a:avLst/>
          </a:prstGeom>
          <a:noFill/>
          <a:ln>
            <a:noFill/>
          </a:ln>
          <a:effectLst>
            <a:outerShdw blurRad="57150" rotWithShape="0" algn="bl" dir="5400000" dist="19050">
              <a:srgbClr val="000000">
                <a:alpha val="50000"/>
              </a:srgbClr>
            </a:outerShdw>
          </a:effectLst>
        </p:spPr>
      </p:sp>
      <p:sp>
        <p:nvSpPr>
          <p:cNvPr id="162" name="Google Shape;162;p27"/>
          <p:cNvSpPr txBox="1"/>
          <p:nvPr>
            <p:ph idx="4" type="ctrTitle"/>
          </p:nvPr>
        </p:nvSpPr>
        <p:spPr>
          <a:xfrm>
            <a:off x="685800" y="3391888"/>
            <a:ext cx="4731000" cy="1143000"/>
          </a:xfrm>
          <a:prstGeom prst="rect">
            <a:avLst/>
          </a:prstGeom>
        </p:spPr>
        <p:txBody>
          <a:bodyPr anchorCtr="0" anchor="t" bIns="0" lIns="0" spcFirstLastPara="1" rIns="0" wrap="square" tIns="0">
            <a:noAutofit/>
          </a:bodyPr>
          <a:lstStyle>
            <a:lvl1pPr lvl="0" rtl="0">
              <a:spcBef>
                <a:spcPts val="0"/>
              </a:spcBef>
              <a:spcAft>
                <a:spcPts val="0"/>
              </a:spcAft>
              <a:buSzPts val="4000"/>
              <a:buFont typeface="Barlow Condensed"/>
              <a:buNone/>
              <a:defRPr b="1" sz="4000">
                <a:latin typeface="Barlow Condensed"/>
                <a:ea typeface="Barlow Condensed"/>
                <a:cs typeface="Barlow Condensed"/>
                <a:sym typeface="Barlow Condensed"/>
              </a:defRPr>
            </a:lvl1pPr>
            <a:lvl2pPr lvl="1" rtl="0" algn="r">
              <a:spcBef>
                <a:spcPts val="0"/>
              </a:spcBef>
              <a:spcAft>
                <a:spcPts val="0"/>
              </a:spcAft>
              <a:buSzPts val="4000"/>
              <a:buFont typeface="Barlow Condensed"/>
              <a:buNone/>
              <a:defRPr b="1" sz="4000">
                <a:latin typeface="Barlow Condensed"/>
                <a:ea typeface="Barlow Condensed"/>
                <a:cs typeface="Barlow Condensed"/>
                <a:sym typeface="Barlow Condensed"/>
              </a:defRPr>
            </a:lvl2pPr>
            <a:lvl3pPr lvl="2" rtl="0" algn="r">
              <a:spcBef>
                <a:spcPts val="0"/>
              </a:spcBef>
              <a:spcAft>
                <a:spcPts val="0"/>
              </a:spcAft>
              <a:buSzPts val="4000"/>
              <a:buFont typeface="Barlow Condensed"/>
              <a:buNone/>
              <a:defRPr b="1" sz="4000">
                <a:latin typeface="Barlow Condensed"/>
                <a:ea typeface="Barlow Condensed"/>
                <a:cs typeface="Barlow Condensed"/>
                <a:sym typeface="Barlow Condensed"/>
              </a:defRPr>
            </a:lvl3pPr>
            <a:lvl4pPr lvl="3" rtl="0" algn="r">
              <a:spcBef>
                <a:spcPts val="0"/>
              </a:spcBef>
              <a:spcAft>
                <a:spcPts val="0"/>
              </a:spcAft>
              <a:buSzPts val="4000"/>
              <a:buFont typeface="Barlow Condensed"/>
              <a:buNone/>
              <a:defRPr b="1" sz="4000">
                <a:latin typeface="Barlow Condensed"/>
                <a:ea typeface="Barlow Condensed"/>
                <a:cs typeface="Barlow Condensed"/>
                <a:sym typeface="Barlow Condensed"/>
              </a:defRPr>
            </a:lvl4pPr>
            <a:lvl5pPr lvl="4" rtl="0" algn="r">
              <a:spcBef>
                <a:spcPts val="0"/>
              </a:spcBef>
              <a:spcAft>
                <a:spcPts val="0"/>
              </a:spcAft>
              <a:buSzPts val="4000"/>
              <a:buFont typeface="Barlow Condensed"/>
              <a:buNone/>
              <a:defRPr b="1" sz="4000">
                <a:latin typeface="Barlow Condensed"/>
                <a:ea typeface="Barlow Condensed"/>
                <a:cs typeface="Barlow Condensed"/>
                <a:sym typeface="Barlow Condensed"/>
              </a:defRPr>
            </a:lvl5pPr>
            <a:lvl6pPr lvl="5" rtl="0" algn="r">
              <a:spcBef>
                <a:spcPts val="0"/>
              </a:spcBef>
              <a:spcAft>
                <a:spcPts val="0"/>
              </a:spcAft>
              <a:buSzPts val="4000"/>
              <a:buFont typeface="Barlow Condensed"/>
              <a:buNone/>
              <a:defRPr b="1" sz="4000">
                <a:latin typeface="Barlow Condensed"/>
                <a:ea typeface="Barlow Condensed"/>
                <a:cs typeface="Barlow Condensed"/>
                <a:sym typeface="Barlow Condensed"/>
              </a:defRPr>
            </a:lvl6pPr>
            <a:lvl7pPr lvl="6" rtl="0" algn="r">
              <a:spcBef>
                <a:spcPts val="0"/>
              </a:spcBef>
              <a:spcAft>
                <a:spcPts val="0"/>
              </a:spcAft>
              <a:buSzPts val="4000"/>
              <a:buFont typeface="Barlow Condensed"/>
              <a:buNone/>
              <a:defRPr b="1" sz="4000">
                <a:latin typeface="Barlow Condensed"/>
                <a:ea typeface="Barlow Condensed"/>
                <a:cs typeface="Barlow Condensed"/>
                <a:sym typeface="Barlow Condensed"/>
              </a:defRPr>
            </a:lvl7pPr>
            <a:lvl8pPr lvl="7" rtl="0" algn="r">
              <a:spcBef>
                <a:spcPts val="0"/>
              </a:spcBef>
              <a:spcAft>
                <a:spcPts val="0"/>
              </a:spcAft>
              <a:buSzPts val="4000"/>
              <a:buFont typeface="Barlow Condensed"/>
              <a:buNone/>
              <a:defRPr b="1" sz="4000">
                <a:latin typeface="Barlow Condensed"/>
                <a:ea typeface="Barlow Condensed"/>
                <a:cs typeface="Barlow Condensed"/>
                <a:sym typeface="Barlow Condensed"/>
              </a:defRPr>
            </a:lvl8pPr>
            <a:lvl9pPr lvl="8" rtl="0" algn="r">
              <a:spcBef>
                <a:spcPts val="0"/>
              </a:spcBef>
              <a:spcAft>
                <a:spcPts val="0"/>
              </a:spcAft>
              <a:buSzPts val="4000"/>
              <a:buFont typeface="Barlow Condensed"/>
              <a:buNone/>
              <a:defRPr b="1" sz="4000">
                <a:latin typeface="Barlow Condensed"/>
                <a:ea typeface="Barlow Condensed"/>
                <a:cs typeface="Barlow Condensed"/>
                <a:sym typeface="Barlow Condensed"/>
              </a:defRPr>
            </a:lvl9pPr>
          </a:lstStyle>
          <a:p/>
        </p:txBody>
      </p:sp>
      <p:sp>
        <p:nvSpPr>
          <p:cNvPr id="163" name="Google Shape;163;p27"/>
          <p:cNvSpPr/>
          <p:nvPr/>
        </p:nvSpPr>
        <p:spPr>
          <a:xfrm>
            <a:off x="562300" y="4713900"/>
            <a:ext cx="12192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NO IMAGE 2 1">
  <p:cSld name="TITLE_AND_BODY_9_3_1">
    <p:bg>
      <p:bgPr>
        <a:solidFill>
          <a:schemeClr val="lt1"/>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457200" y="457200"/>
            <a:ext cx="82296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6" name="Google Shape;166;p28"/>
          <p:cNvSpPr txBox="1"/>
          <p:nvPr>
            <p:ph idx="1" type="body"/>
          </p:nvPr>
        </p:nvSpPr>
        <p:spPr>
          <a:xfrm>
            <a:off x="457200" y="1190625"/>
            <a:ext cx="8229600" cy="3335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Font typeface="Nunito"/>
              <a:buChar char="⮕"/>
              <a:defRPr>
                <a:latin typeface="Nunito"/>
                <a:ea typeface="Nunito"/>
                <a:cs typeface="Nunito"/>
                <a:sym typeface="Nunito"/>
              </a:defRPr>
            </a:lvl1pPr>
            <a:lvl2pPr indent="-317500" lvl="1" marL="914400" rtl="0">
              <a:spcBef>
                <a:spcPts val="1000"/>
              </a:spcBef>
              <a:spcAft>
                <a:spcPts val="0"/>
              </a:spcAft>
              <a:buSzPts val="1400"/>
              <a:buFont typeface="Nunito"/>
              <a:buChar char="○"/>
              <a:defRPr>
                <a:latin typeface="Nunito"/>
                <a:ea typeface="Nunito"/>
                <a:cs typeface="Nunito"/>
                <a:sym typeface="Nunito"/>
              </a:defRPr>
            </a:lvl2pPr>
            <a:lvl3pPr indent="-317500" lvl="2" marL="1371600" rtl="0">
              <a:spcBef>
                <a:spcPts val="1000"/>
              </a:spcBef>
              <a:spcAft>
                <a:spcPts val="0"/>
              </a:spcAft>
              <a:buSzPts val="1400"/>
              <a:buFont typeface="Nunito"/>
              <a:buChar char="■"/>
              <a:defRPr>
                <a:latin typeface="Nunito"/>
                <a:ea typeface="Nunito"/>
                <a:cs typeface="Nunito"/>
                <a:sym typeface="Nunito"/>
              </a:defRPr>
            </a:lvl3pPr>
            <a:lvl4pPr indent="-317500" lvl="3" marL="1828800" rtl="0">
              <a:spcBef>
                <a:spcPts val="1000"/>
              </a:spcBef>
              <a:spcAft>
                <a:spcPts val="0"/>
              </a:spcAft>
              <a:buSzPts val="1400"/>
              <a:buFont typeface="Nunito"/>
              <a:buChar char="●"/>
              <a:defRPr>
                <a:latin typeface="Nunito"/>
                <a:ea typeface="Nunito"/>
                <a:cs typeface="Nunito"/>
                <a:sym typeface="Nunito"/>
              </a:defRPr>
            </a:lvl4pPr>
            <a:lvl5pPr indent="-317500" lvl="4" marL="2286000" rtl="0">
              <a:spcBef>
                <a:spcPts val="1000"/>
              </a:spcBef>
              <a:spcAft>
                <a:spcPts val="0"/>
              </a:spcAft>
              <a:buSzPts val="1400"/>
              <a:buFont typeface="Nunito"/>
              <a:buChar char="○"/>
              <a:defRPr>
                <a:latin typeface="Nunito"/>
                <a:ea typeface="Nunito"/>
                <a:cs typeface="Nunito"/>
                <a:sym typeface="Nunito"/>
              </a:defRPr>
            </a:lvl5pPr>
            <a:lvl6pPr indent="-317500" lvl="5" marL="2743200" rtl="0">
              <a:spcBef>
                <a:spcPts val="1000"/>
              </a:spcBef>
              <a:spcAft>
                <a:spcPts val="0"/>
              </a:spcAft>
              <a:buSzPts val="1400"/>
              <a:buFont typeface="Nunito"/>
              <a:buChar char="■"/>
              <a:defRPr>
                <a:latin typeface="Nunito"/>
                <a:ea typeface="Nunito"/>
                <a:cs typeface="Nunito"/>
                <a:sym typeface="Nunito"/>
              </a:defRPr>
            </a:lvl6pPr>
            <a:lvl7pPr indent="-317500" lvl="6" marL="3200400" rtl="0">
              <a:spcBef>
                <a:spcPts val="1000"/>
              </a:spcBef>
              <a:spcAft>
                <a:spcPts val="0"/>
              </a:spcAft>
              <a:buSzPts val="1400"/>
              <a:buFont typeface="Nunito"/>
              <a:buChar char="●"/>
              <a:defRPr>
                <a:latin typeface="Nunito"/>
                <a:ea typeface="Nunito"/>
                <a:cs typeface="Nunito"/>
                <a:sym typeface="Nunito"/>
              </a:defRPr>
            </a:lvl7pPr>
            <a:lvl8pPr indent="-317500" lvl="7" marL="3657600" rtl="0">
              <a:spcBef>
                <a:spcPts val="1000"/>
              </a:spcBef>
              <a:spcAft>
                <a:spcPts val="0"/>
              </a:spcAft>
              <a:buSzPts val="1400"/>
              <a:buFont typeface="Nunito"/>
              <a:buChar char="○"/>
              <a:defRPr>
                <a:latin typeface="Nunito"/>
                <a:ea typeface="Nunito"/>
                <a:cs typeface="Nunito"/>
                <a:sym typeface="Nunito"/>
              </a:defRPr>
            </a:lvl8pPr>
            <a:lvl9pPr indent="-317500" lvl="8" marL="4114800" rtl="0">
              <a:spcBef>
                <a:spcPts val="1000"/>
              </a:spcBef>
              <a:spcAft>
                <a:spcPts val="1000"/>
              </a:spcAft>
              <a:buSzPts val="1400"/>
              <a:buFont typeface="Nunito"/>
              <a:buChar char="■"/>
              <a:defRPr>
                <a:latin typeface="Nunito"/>
                <a:ea typeface="Nunito"/>
                <a:cs typeface="Nunito"/>
                <a:sym typeface="Nunito"/>
              </a:defRPr>
            </a:lvl9pPr>
          </a:lstStyle>
          <a:p/>
        </p:txBody>
      </p:sp>
      <p:sp>
        <p:nvSpPr>
          <p:cNvPr id="167" name="Google Shape;167;p28"/>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68" name="Google Shape;168;p28"/>
          <p:cNvPicPr preferRelativeResize="0"/>
          <p:nvPr/>
        </p:nvPicPr>
        <p:blipFill>
          <a:blip r:embed="rId2">
            <a:alphaModFix/>
          </a:blip>
          <a:stretch>
            <a:fillRect/>
          </a:stretch>
        </p:blipFill>
        <p:spPr>
          <a:xfrm>
            <a:off x="8370750" y="4663157"/>
            <a:ext cx="316051" cy="3160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 Note">
  <p:cSld name="TITLE_AND_BODY_9_4">
    <p:spTree>
      <p:nvGrpSpPr>
        <p:cNvPr id="169" name="Shape 169"/>
        <p:cNvGrpSpPr/>
        <p:nvPr/>
      </p:nvGrpSpPr>
      <p:grpSpPr>
        <a:xfrm>
          <a:off x="0" y="0"/>
          <a:ext cx="0" cy="0"/>
          <a:chOff x="0" y="0"/>
          <a:chExt cx="0" cy="0"/>
        </a:xfrm>
      </p:grpSpPr>
      <p:sp>
        <p:nvSpPr>
          <p:cNvPr id="170" name="Google Shape;170;p29"/>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
        <p:nvSpPr>
          <p:cNvPr id="171" name="Google Shape;171;p29"/>
          <p:cNvSpPr txBox="1"/>
          <p:nvPr>
            <p:ph type="title"/>
          </p:nvPr>
        </p:nvSpPr>
        <p:spPr>
          <a:xfrm>
            <a:off x="914400" y="457200"/>
            <a:ext cx="7532100" cy="457200"/>
          </a:xfrm>
          <a:prstGeom prst="rect">
            <a:avLst/>
          </a:prstGeom>
        </p:spPr>
        <p:txBody>
          <a:bodyPr anchorCtr="0" anchor="t" bIns="0" lIns="0" spcFirstLastPara="1" rIns="0" wrap="square" tIns="0">
            <a:noAutofit/>
          </a:bodyPr>
          <a:lstStyle>
            <a:lvl1pPr lvl="0" rtl="0">
              <a:spcBef>
                <a:spcPts val="0"/>
              </a:spcBef>
              <a:spcAft>
                <a:spcPts val="0"/>
              </a:spcAft>
              <a:buSzPts val="3000"/>
              <a:buFont typeface="Barlow Condensed"/>
              <a:buNone/>
              <a:defRPr b="1">
                <a:latin typeface="Barlow Condensed"/>
                <a:ea typeface="Barlow Condensed"/>
                <a:cs typeface="Barlow Condensed"/>
                <a:sym typeface="Barlow Condense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29"/>
          <p:cNvSpPr txBox="1"/>
          <p:nvPr>
            <p:ph idx="1" type="body"/>
          </p:nvPr>
        </p:nvSpPr>
        <p:spPr>
          <a:xfrm>
            <a:off x="914400" y="1190625"/>
            <a:ext cx="7532100" cy="3335400"/>
          </a:xfrm>
          <a:prstGeom prst="rect">
            <a:avLst/>
          </a:prstGeom>
        </p:spPr>
        <p:txBody>
          <a:bodyPr anchorCtr="0" anchor="t" bIns="0" lIns="0" spcFirstLastPara="1" rIns="0" wrap="square" tIns="0">
            <a:noAutofit/>
          </a:bodyPr>
          <a:lstStyle>
            <a:lvl1pPr indent="-292100" lvl="0" marL="457200" rtl="0">
              <a:spcBef>
                <a:spcPts val="0"/>
              </a:spcBef>
              <a:spcAft>
                <a:spcPts val="0"/>
              </a:spcAft>
              <a:buSzPts val="1000"/>
              <a:buFont typeface="Nunito"/>
              <a:buChar char="⮕"/>
              <a:defRPr>
                <a:latin typeface="Nunito"/>
                <a:ea typeface="Nunito"/>
                <a:cs typeface="Nunito"/>
                <a:sym typeface="Nunito"/>
              </a:defRPr>
            </a:lvl1pPr>
            <a:lvl2pPr indent="-317500" lvl="1" marL="914400" rtl="0">
              <a:spcBef>
                <a:spcPts val="1000"/>
              </a:spcBef>
              <a:spcAft>
                <a:spcPts val="0"/>
              </a:spcAft>
              <a:buSzPts val="1400"/>
              <a:buFont typeface="Nunito"/>
              <a:buChar char="○"/>
              <a:defRPr>
                <a:latin typeface="Nunito"/>
                <a:ea typeface="Nunito"/>
                <a:cs typeface="Nunito"/>
                <a:sym typeface="Nunito"/>
              </a:defRPr>
            </a:lvl2pPr>
            <a:lvl3pPr indent="-317500" lvl="2" marL="1371600" rtl="0">
              <a:spcBef>
                <a:spcPts val="1000"/>
              </a:spcBef>
              <a:spcAft>
                <a:spcPts val="0"/>
              </a:spcAft>
              <a:buSzPts val="1400"/>
              <a:buFont typeface="Nunito"/>
              <a:buChar char="■"/>
              <a:defRPr>
                <a:latin typeface="Nunito"/>
                <a:ea typeface="Nunito"/>
                <a:cs typeface="Nunito"/>
                <a:sym typeface="Nunito"/>
              </a:defRPr>
            </a:lvl3pPr>
            <a:lvl4pPr indent="-317500" lvl="3" marL="1828800" rtl="0">
              <a:spcBef>
                <a:spcPts val="1000"/>
              </a:spcBef>
              <a:spcAft>
                <a:spcPts val="0"/>
              </a:spcAft>
              <a:buSzPts val="1400"/>
              <a:buFont typeface="Nunito"/>
              <a:buChar char="●"/>
              <a:defRPr>
                <a:latin typeface="Nunito"/>
                <a:ea typeface="Nunito"/>
                <a:cs typeface="Nunito"/>
                <a:sym typeface="Nunito"/>
              </a:defRPr>
            </a:lvl4pPr>
            <a:lvl5pPr indent="-317500" lvl="4" marL="2286000" rtl="0">
              <a:spcBef>
                <a:spcPts val="1000"/>
              </a:spcBef>
              <a:spcAft>
                <a:spcPts val="0"/>
              </a:spcAft>
              <a:buSzPts val="1400"/>
              <a:buFont typeface="Nunito"/>
              <a:buChar char="○"/>
              <a:defRPr>
                <a:latin typeface="Nunito"/>
                <a:ea typeface="Nunito"/>
                <a:cs typeface="Nunito"/>
                <a:sym typeface="Nunito"/>
              </a:defRPr>
            </a:lvl5pPr>
            <a:lvl6pPr indent="-317500" lvl="5" marL="2743200" rtl="0">
              <a:spcBef>
                <a:spcPts val="1000"/>
              </a:spcBef>
              <a:spcAft>
                <a:spcPts val="0"/>
              </a:spcAft>
              <a:buSzPts val="1400"/>
              <a:buFont typeface="Nunito"/>
              <a:buChar char="■"/>
              <a:defRPr>
                <a:latin typeface="Nunito"/>
                <a:ea typeface="Nunito"/>
                <a:cs typeface="Nunito"/>
                <a:sym typeface="Nunito"/>
              </a:defRPr>
            </a:lvl6pPr>
            <a:lvl7pPr indent="-317500" lvl="6" marL="3200400" rtl="0">
              <a:spcBef>
                <a:spcPts val="1000"/>
              </a:spcBef>
              <a:spcAft>
                <a:spcPts val="0"/>
              </a:spcAft>
              <a:buSzPts val="1400"/>
              <a:buFont typeface="Nunito"/>
              <a:buChar char="●"/>
              <a:defRPr>
                <a:latin typeface="Nunito"/>
                <a:ea typeface="Nunito"/>
                <a:cs typeface="Nunito"/>
                <a:sym typeface="Nunito"/>
              </a:defRPr>
            </a:lvl7pPr>
            <a:lvl8pPr indent="-317500" lvl="7" marL="3657600" rtl="0">
              <a:spcBef>
                <a:spcPts val="1000"/>
              </a:spcBef>
              <a:spcAft>
                <a:spcPts val="0"/>
              </a:spcAft>
              <a:buSzPts val="1400"/>
              <a:buFont typeface="Nunito"/>
              <a:buChar char="○"/>
              <a:defRPr>
                <a:latin typeface="Nunito"/>
                <a:ea typeface="Nunito"/>
                <a:cs typeface="Nunito"/>
                <a:sym typeface="Nunito"/>
              </a:defRPr>
            </a:lvl8pPr>
            <a:lvl9pPr indent="-317500" lvl="8" marL="4114800" rtl="0">
              <a:spcBef>
                <a:spcPts val="1000"/>
              </a:spcBef>
              <a:spcAft>
                <a:spcPts val="1000"/>
              </a:spcAft>
              <a:buSzPts val="1400"/>
              <a:buFont typeface="Nunito"/>
              <a:buChar char="■"/>
              <a:defRPr>
                <a:latin typeface="Nunito"/>
                <a:ea typeface="Nunito"/>
                <a:cs typeface="Nunito"/>
                <a:sym typeface="Nunito"/>
              </a:defRPr>
            </a:lvl9pPr>
          </a:lstStyle>
          <a:p/>
        </p:txBody>
      </p:sp>
      <p:sp>
        <p:nvSpPr>
          <p:cNvPr id="173" name="Google Shape;173;p2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descr="GA-Cog-900.png" id="174" name="Google Shape;174;p29"/>
          <p:cNvPicPr preferRelativeResize="0"/>
          <p:nvPr/>
        </p:nvPicPr>
        <p:blipFill>
          <a:blip r:embed="rId2">
            <a:alphaModFix/>
          </a:blip>
          <a:stretch>
            <a:fillRect/>
          </a:stretch>
        </p:blipFill>
        <p:spPr>
          <a:xfrm>
            <a:off x="8370750" y="4663157"/>
            <a:ext cx="316051" cy="316051"/>
          </a:xfrm>
          <a:prstGeom prst="rect">
            <a:avLst/>
          </a:prstGeom>
          <a:noFill/>
          <a:ln>
            <a:noFill/>
          </a:ln>
        </p:spPr>
      </p:pic>
      <p:sp>
        <p:nvSpPr>
          <p:cNvPr id="175" name="Google Shape;175;p29"/>
          <p:cNvSpPr txBox="1"/>
          <p:nvPr/>
        </p:nvSpPr>
        <p:spPr>
          <a:xfrm rot="-5400000">
            <a:off x="-2262150" y="1504625"/>
            <a:ext cx="53331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000">
                <a:solidFill>
                  <a:srgbClr val="FFFFFF"/>
                </a:solidFill>
                <a:latin typeface="Barlow Condensed SemiBold"/>
                <a:ea typeface="Barlow Condensed SemiBold"/>
                <a:cs typeface="Barlow Condensed SemiBold"/>
                <a:sym typeface="Barlow Condensed SemiBold"/>
              </a:rPr>
              <a:t>FOR PRESENTER USE ONLY</a:t>
            </a:r>
            <a:endParaRPr sz="2000">
              <a:solidFill>
                <a:srgbClr val="FFFFFF"/>
              </a:solidFill>
              <a:latin typeface="Barlow Condensed SemiBold"/>
              <a:ea typeface="Barlow Condensed SemiBold"/>
              <a:cs typeface="Barlow Condensed SemiBold"/>
              <a:sym typeface="Barlow Condensed SemiBold"/>
            </a:endParaRPr>
          </a:p>
        </p:txBody>
      </p:sp>
    </p:spTree>
  </p:cSld>
  <p:clrMapOvr>
    <a:masterClrMapping/>
  </p:clrMapOvr>
  <p:extLst>
    <p:ext uri="{DCECCB84-F9BA-43D5-87BE-67443E8EF086}">
      <p15:sldGuideLst>
        <p15:guide id="1" orient="horz" pos="2736">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Cloud 1">
  <p:cSld name="TITLE_1_1_4">
    <p:bg>
      <p:bgPr>
        <a:solidFill>
          <a:schemeClr val="lt1"/>
        </a:solidFill>
      </p:bgPr>
    </p:bg>
    <p:spTree>
      <p:nvGrpSpPr>
        <p:cNvPr id="176" name="Shape 176"/>
        <p:cNvGrpSpPr/>
        <p:nvPr/>
      </p:nvGrpSpPr>
      <p:grpSpPr>
        <a:xfrm>
          <a:off x="0" y="0"/>
          <a:ext cx="0" cy="0"/>
          <a:chOff x="0" y="0"/>
          <a:chExt cx="0" cy="0"/>
        </a:xfrm>
      </p:grpSpPr>
      <p:sp>
        <p:nvSpPr>
          <p:cNvPr id="177" name="Google Shape;177;p30"/>
          <p:cNvSpPr/>
          <p:nvPr/>
        </p:nvSpPr>
        <p:spPr>
          <a:xfrm>
            <a:off x="0" y="4524625"/>
            <a:ext cx="2451600" cy="61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GA-Cog-900.png" id="178" name="Google Shape;178;p30"/>
          <p:cNvPicPr preferRelativeResize="0"/>
          <p:nvPr/>
        </p:nvPicPr>
        <p:blipFill>
          <a:blip r:embed="rId2">
            <a:alphaModFix/>
          </a:blip>
          <a:stretch>
            <a:fillRect/>
          </a:stretch>
        </p:blipFill>
        <p:spPr>
          <a:xfrm>
            <a:off x="8370750" y="4663157"/>
            <a:ext cx="316051" cy="316051"/>
          </a:xfrm>
          <a:prstGeom prst="rect">
            <a:avLst/>
          </a:prstGeom>
          <a:noFill/>
          <a:ln>
            <a:noFill/>
          </a:ln>
        </p:spPr>
      </p:pic>
      <p:pic>
        <p:nvPicPr>
          <p:cNvPr id="179" name="Google Shape;179;p30"/>
          <p:cNvPicPr preferRelativeResize="0"/>
          <p:nvPr/>
        </p:nvPicPr>
        <p:blipFill rotWithShape="1">
          <a:blip r:embed="rId3">
            <a:alphaModFix amt="38000"/>
          </a:blip>
          <a:srcRect b="-44795" l="7279" r="-59255" t="-7156"/>
          <a:stretch/>
        </p:blipFill>
        <p:spPr>
          <a:xfrm>
            <a:off x="4971150" y="-542300"/>
            <a:ext cx="8258400" cy="8257200"/>
          </a:xfrm>
          <a:prstGeom prst="ellipse">
            <a:avLst/>
          </a:prstGeom>
          <a:noFill/>
          <a:ln>
            <a:noFill/>
          </a:ln>
        </p:spPr>
      </p:pic>
      <p:sp>
        <p:nvSpPr>
          <p:cNvPr id="180" name="Google Shape;180;p30"/>
          <p:cNvSpPr txBox="1"/>
          <p:nvPr>
            <p:ph type="ctrTitle"/>
          </p:nvPr>
        </p:nvSpPr>
        <p:spPr>
          <a:xfrm>
            <a:off x="1287780" y="2593140"/>
            <a:ext cx="5486400" cy="914400"/>
          </a:xfrm>
          <a:prstGeom prst="rect">
            <a:avLst/>
          </a:prstGeom>
        </p:spPr>
        <p:txBody>
          <a:bodyPr anchorCtr="0" anchor="b" bIns="0" lIns="0" spcFirstLastPara="1" rIns="0" wrap="square" tIns="0">
            <a:noAutofit/>
          </a:bodyPr>
          <a:lstStyle>
            <a:lvl1pPr lvl="0" rtl="0">
              <a:lnSpc>
                <a:spcPct val="60000"/>
              </a:lnSpc>
              <a:spcBef>
                <a:spcPts val="0"/>
              </a:spcBef>
              <a:spcAft>
                <a:spcPts val="0"/>
              </a:spcAft>
              <a:buClr>
                <a:schemeClr val="dk2"/>
              </a:buClr>
              <a:buSzPts val="10000"/>
              <a:buFont typeface="Barlow Condensed"/>
              <a:buNone/>
              <a:defRPr b="1" sz="10000">
                <a:solidFill>
                  <a:schemeClr val="dk2"/>
                </a:solidFill>
                <a:latin typeface="Barlow Condensed"/>
                <a:ea typeface="Barlow Condensed"/>
                <a:cs typeface="Barlow Condensed"/>
                <a:sym typeface="Barlow Condensed"/>
              </a:defRPr>
            </a:lvl1pPr>
            <a:lvl2pPr lvl="1" rtl="0" algn="r">
              <a:spcBef>
                <a:spcPts val="0"/>
              </a:spcBef>
              <a:spcAft>
                <a:spcPts val="0"/>
              </a:spcAft>
              <a:buSzPts val="5200"/>
              <a:buFont typeface="Barlow Condensed"/>
              <a:buNone/>
              <a:defRPr b="1" sz="5200">
                <a:latin typeface="Barlow Condensed"/>
                <a:ea typeface="Barlow Condensed"/>
                <a:cs typeface="Barlow Condensed"/>
                <a:sym typeface="Barlow Condensed"/>
              </a:defRPr>
            </a:lvl2pPr>
            <a:lvl3pPr lvl="2" rtl="0" algn="r">
              <a:spcBef>
                <a:spcPts val="0"/>
              </a:spcBef>
              <a:spcAft>
                <a:spcPts val="0"/>
              </a:spcAft>
              <a:buSzPts val="5200"/>
              <a:buFont typeface="Barlow Condensed"/>
              <a:buNone/>
              <a:defRPr b="1" sz="5200">
                <a:latin typeface="Barlow Condensed"/>
                <a:ea typeface="Barlow Condensed"/>
                <a:cs typeface="Barlow Condensed"/>
                <a:sym typeface="Barlow Condensed"/>
              </a:defRPr>
            </a:lvl3pPr>
            <a:lvl4pPr lvl="3" rtl="0" algn="r">
              <a:spcBef>
                <a:spcPts val="0"/>
              </a:spcBef>
              <a:spcAft>
                <a:spcPts val="0"/>
              </a:spcAft>
              <a:buSzPts val="5200"/>
              <a:buFont typeface="Barlow Condensed"/>
              <a:buNone/>
              <a:defRPr b="1" sz="5200">
                <a:latin typeface="Barlow Condensed"/>
                <a:ea typeface="Barlow Condensed"/>
                <a:cs typeface="Barlow Condensed"/>
                <a:sym typeface="Barlow Condensed"/>
              </a:defRPr>
            </a:lvl4pPr>
            <a:lvl5pPr lvl="4" rtl="0" algn="r">
              <a:spcBef>
                <a:spcPts val="0"/>
              </a:spcBef>
              <a:spcAft>
                <a:spcPts val="0"/>
              </a:spcAft>
              <a:buSzPts val="5200"/>
              <a:buFont typeface="Barlow Condensed"/>
              <a:buNone/>
              <a:defRPr b="1" sz="5200">
                <a:latin typeface="Barlow Condensed"/>
                <a:ea typeface="Barlow Condensed"/>
                <a:cs typeface="Barlow Condensed"/>
                <a:sym typeface="Barlow Condensed"/>
              </a:defRPr>
            </a:lvl5pPr>
            <a:lvl6pPr lvl="5" rtl="0" algn="r">
              <a:spcBef>
                <a:spcPts val="0"/>
              </a:spcBef>
              <a:spcAft>
                <a:spcPts val="0"/>
              </a:spcAft>
              <a:buSzPts val="5200"/>
              <a:buFont typeface="Barlow Condensed"/>
              <a:buNone/>
              <a:defRPr b="1" sz="5200">
                <a:latin typeface="Barlow Condensed"/>
                <a:ea typeface="Barlow Condensed"/>
                <a:cs typeface="Barlow Condensed"/>
                <a:sym typeface="Barlow Condensed"/>
              </a:defRPr>
            </a:lvl6pPr>
            <a:lvl7pPr lvl="6" rtl="0" algn="r">
              <a:spcBef>
                <a:spcPts val="0"/>
              </a:spcBef>
              <a:spcAft>
                <a:spcPts val="0"/>
              </a:spcAft>
              <a:buSzPts val="5200"/>
              <a:buFont typeface="Barlow Condensed"/>
              <a:buNone/>
              <a:defRPr b="1" sz="5200">
                <a:latin typeface="Barlow Condensed"/>
                <a:ea typeface="Barlow Condensed"/>
                <a:cs typeface="Barlow Condensed"/>
                <a:sym typeface="Barlow Condensed"/>
              </a:defRPr>
            </a:lvl7pPr>
            <a:lvl8pPr lvl="7" rtl="0" algn="r">
              <a:spcBef>
                <a:spcPts val="0"/>
              </a:spcBef>
              <a:spcAft>
                <a:spcPts val="0"/>
              </a:spcAft>
              <a:buSzPts val="5200"/>
              <a:buFont typeface="Barlow Condensed"/>
              <a:buNone/>
              <a:defRPr b="1" sz="5200">
                <a:latin typeface="Barlow Condensed"/>
                <a:ea typeface="Barlow Condensed"/>
                <a:cs typeface="Barlow Condensed"/>
                <a:sym typeface="Barlow Condensed"/>
              </a:defRPr>
            </a:lvl8pPr>
            <a:lvl9pPr lvl="8" rtl="0" algn="r">
              <a:spcBef>
                <a:spcPts val="0"/>
              </a:spcBef>
              <a:spcAft>
                <a:spcPts val="0"/>
              </a:spcAft>
              <a:buSzPts val="5200"/>
              <a:buFont typeface="Barlow Condensed"/>
              <a:buNone/>
              <a:defRPr b="1" sz="5200">
                <a:latin typeface="Barlow Condensed"/>
                <a:ea typeface="Barlow Condensed"/>
                <a:cs typeface="Barlow Condensed"/>
                <a:sym typeface="Barlow Condensed"/>
              </a:defRPr>
            </a:lvl9pPr>
          </a:lstStyle>
          <a:p/>
        </p:txBody>
      </p:sp>
      <p:sp>
        <p:nvSpPr>
          <p:cNvPr id="181" name="Google Shape;181;p30"/>
          <p:cNvSpPr txBox="1"/>
          <p:nvPr>
            <p:ph idx="2" type="ctrTitle"/>
          </p:nvPr>
        </p:nvSpPr>
        <p:spPr>
          <a:xfrm>
            <a:off x="1333500" y="3836200"/>
            <a:ext cx="6174600" cy="11430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1pPr>
            <a:lvl2pPr lvl="1"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2pPr>
            <a:lvl3pPr lvl="2"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3pPr>
            <a:lvl4pPr lvl="3"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4pPr>
            <a:lvl5pPr lvl="4"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5pPr>
            <a:lvl6pPr lvl="5"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6pPr>
            <a:lvl7pPr lvl="6"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7pPr>
            <a:lvl8pPr lvl="7"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8pPr>
            <a:lvl9pPr lvl="8" rtl="0" algn="r">
              <a:spcBef>
                <a:spcPts val="0"/>
              </a:spcBef>
              <a:spcAft>
                <a:spcPts val="0"/>
              </a:spcAft>
              <a:buClr>
                <a:schemeClr val="dk2"/>
              </a:buClr>
              <a:buSzPts val="4000"/>
              <a:buFont typeface="Barlow Condensed"/>
              <a:buNone/>
              <a:defRPr b="1" sz="4000">
                <a:solidFill>
                  <a:schemeClr val="dk2"/>
                </a:solidFill>
                <a:latin typeface="Barlow Condensed"/>
                <a:ea typeface="Barlow Condensed"/>
                <a:cs typeface="Barlow Condensed"/>
                <a:sym typeface="Barlow Condensed"/>
              </a:defRPr>
            </a:lvl9pPr>
          </a:lstStyle>
          <a:p/>
        </p:txBody>
      </p:sp>
      <p:sp>
        <p:nvSpPr>
          <p:cNvPr id="182" name="Google Shape;182;p30"/>
          <p:cNvSpPr txBox="1"/>
          <p:nvPr/>
        </p:nvSpPr>
        <p:spPr>
          <a:xfrm flipH="1">
            <a:off x="0" y="-50"/>
            <a:ext cx="685800" cy="5143500"/>
          </a:xfrm>
          <a:prstGeom prst="rect">
            <a:avLst/>
          </a:prstGeom>
          <a:solidFill>
            <a:srgbClr val="E41A23"/>
          </a:solidFill>
          <a:ln>
            <a:noFill/>
          </a:ln>
        </p:spPr>
        <p:txBody>
          <a:bodyPr anchorCtr="0" anchor="ctr" bIns="0" lIns="0" spcFirstLastPara="1" rIns="0" wrap="square" tIns="0">
            <a:noAutofit/>
          </a:bodyPr>
          <a:lstStyle/>
          <a:p>
            <a:pPr indent="0" lvl="0" marL="0" rtl="0" algn="ctr">
              <a:lnSpc>
                <a:spcPct val="115000"/>
              </a:lnSpc>
              <a:spcBef>
                <a:spcPts val="0"/>
              </a:spcBef>
              <a:spcAft>
                <a:spcPts val="0"/>
              </a:spcAft>
              <a:buClr>
                <a:srgbClr val="000000"/>
              </a:buClr>
              <a:buSzPts val="800"/>
              <a:buFont typeface="Arial"/>
              <a:buNone/>
            </a:pPr>
            <a:r>
              <a:t/>
            </a:r>
            <a:endParaRPr>
              <a:latin typeface="Proxima Nova"/>
              <a:ea typeface="Proxima Nova"/>
              <a:cs typeface="Proxima Nova"/>
              <a:sym typeface="Proxima Nov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3.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457200"/>
            <a:ext cx="8229600" cy="4572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3000"/>
              <a:buFont typeface="Barlow Condensed"/>
              <a:buNone/>
              <a:defRPr b="1" sz="3000">
                <a:solidFill>
                  <a:schemeClr val="dk1"/>
                </a:solidFill>
                <a:latin typeface="Barlow Condensed"/>
                <a:ea typeface="Barlow Condensed"/>
                <a:cs typeface="Barlow Condensed"/>
                <a:sym typeface="Barlow Condensed"/>
              </a:defRPr>
            </a:lvl1pPr>
            <a:lvl2pPr lvl="1"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2pPr>
            <a:lvl3pPr lvl="2"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3pPr>
            <a:lvl4pPr lvl="3"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4pPr>
            <a:lvl5pPr lvl="4"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5pPr>
            <a:lvl6pPr lvl="5"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6pPr>
            <a:lvl7pPr lvl="6"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7pPr>
            <a:lvl8pPr lvl="7"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8pPr>
            <a:lvl9pPr lvl="8" rtl="0">
              <a:spcBef>
                <a:spcPts val="0"/>
              </a:spcBef>
              <a:spcAft>
                <a:spcPts val="0"/>
              </a:spcAft>
              <a:buClr>
                <a:schemeClr val="dk1"/>
              </a:buClr>
              <a:buSzPts val="2800"/>
              <a:buFont typeface="Barlow"/>
              <a:buNone/>
              <a:defRPr sz="2800">
                <a:solidFill>
                  <a:schemeClr val="dk1"/>
                </a:solidFill>
                <a:latin typeface="Barlow"/>
                <a:ea typeface="Barlow"/>
                <a:cs typeface="Barlow"/>
                <a:sym typeface="Barlow"/>
              </a:defRPr>
            </a:lvl9pPr>
          </a:lstStyle>
          <a:p/>
        </p:txBody>
      </p:sp>
      <p:sp>
        <p:nvSpPr>
          <p:cNvPr id="52" name="Google Shape;52;p13"/>
          <p:cNvSpPr txBox="1"/>
          <p:nvPr>
            <p:ph idx="1" type="body"/>
          </p:nvPr>
        </p:nvSpPr>
        <p:spPr>
          <a:xfrm>
            <a:off x="457200" y="1600200"/>
            <a:ext cx="8229600" cy="2925900"/>
          </a:xfrm>
          <a:prstGeom prst="rect">
            <a:avLst/>
          </a:prstGeom>
          <a:noFill/>
          <a:ln>
            <a:noFill/>
          </a:ln>
        </p:spPr>
        <p:txBody>
          <a:bodyPr anchorCtr="0" anchor="t" bIns="0" lIns="0" spcFirstLastPara="1" rIns="0" wrap="square" tIns="0">
            <a:noAutofit/>
          </a:bodyPr>
          <a:lstStyle>
            <a:lvl1pPr indent="-292100" lvl="0" marL="457200" rtl="0">
              <a:lnSpc>
                <a:spcPct val="115000"/>
              </a:lnSpc>
              <a:spcBef>
                <a:spcPts val="0"/>
              </a:spcBef>
              <a:spcAft>
                <a:spcPts val="0"/>
              </a:spcAft>
              <a:buClr>
                <a:schemeClr val="dk1"/>
              </a:buClr>
              <a:buSzPts val="1000"/>
              <a:buFont typeface="Nunito"/>
              <a:buChar char="⮕"/>
              <a:defRPr>
                <a:solidFill>
                  <a:schemeClr val="dk1"/>
                </a:solidFill>
                <a:latin typeface="Nunito"/>
                <a:ea typeface="Nunito"/>
                <a:cs typeface="Nunito"/>
                <a:sym typeface="Nunito"/>
              </a:defRPr>
            </a:lvl1pPr>
            <a:lvl2pPr indent="-317500" lvl="1" marL="9144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15000"/>
              </a:lnSpc>
              <a:spcBef>
                <a:spcPts val="10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15000"/>
              </a:lnSpc>
              <a:spcBef>
                <a:spcPts val="1000"/>
              </a:spcBef>
              <a:spcAft>
                <a:spcPts val="1000"/>
              </a:spcAft>
              <a:buClr>
                <a:schemeClr val="dk1"/>
              </a:buClr>
              <a:buSzPts val="1400"/>
              <a:buFont typeface="Nunito"/>
              <a:buChar char="■"/>
              <a:defRPr>
                <a:solidFill>
                  <a:schemeClr val="dk1"/>
                </a:solidFill>
                <a:latin typeface="Nunito"/>
                <a:ea typeface="Nunito"/>
                <a:cs typeface="Nunito"/>
                <a:sym typeface="Nunito"/>
              </a:defRPr>
            </a:lvl9pPr>
          </a:lstStyle>
          <a:p/>
        </p:txBody>
      </p:sp>
      <p:sp>
        <p:nvSpPr>
          <p:cNvPr id="53" name="Google Shape;53;p13"/>
          <p:cNvSpPr txBox="1"/>
          <p:nvPr>
            <p:ph idx="12" type="sldNum"/>
          </p:nvPr>
        </p:nvSpPr>
        <p:spPr>
          <a:xfrm>
            <a:off x="320040" y="4663225"/>
            <a:ext cx="316200" cy="315900"/>
          </a:xfrm>
          <a:prstGeom prst="rect">
            <a:avLst/>
          </a:prstGeom>
          <a:noFill/>
          <a:ln>
            <a:noFill/>
          </a:ln>
        </p:spPr>
        <p:txBody>
          <a:bodyPr anchorCtr="0" anchor="ctr" bIns="0" lIns="0" spcFirstLastPara="1" rIns="0" wrap="square" tIns="0">
            <a:noAutofit/>
          </a:bodyPr>
          <a:lstStyle>
            <a:lvl1pPr lvl="0" rtl="0" algn="r">
              <a:buNone/>
              <a:defRPr sz="900">
                <a:solidFill>
                  <a:schemeClr val="dk1"/>
                </a:solidFill>
                <a:latin typeface="Nunito SemiBold"/>
                <a:ea typeface="Nunito SemiBold"/>
                <a:cs typeface="Nunito SemiBold"/>
                <a:sym typeface="Nunito SemiBold"/>
              </a:defRPr>
            </a:lvl1pPr>
            <a:lvl2pPr lvl="1" rtl="0" algn="r">
              <a:buNone/>
              <a:defRPr sz="900">
                <a:solidFill>
                  <a:schemeClr val="dk1"/>
                </a:solidFill>
                <a:latin typeface="Nunito SemiBold"/>
                <a:ea typeface="Nunito SemiBold"/>
                <a:cs typeface="Nunito SemiBold"/>
                <a:sym typeface="Nunito SemiBold"/>
              </a:defRPr>
            </a:lvl2pPr>
            <a:lvl3pPr lvl="2" rtl="0" algn="r">
              <a:buNone/>
              <a:defRPr sz="900">
                <a:solidFill>
                  <a:schemeClr val="dk1"/>
                </a:solidFill>
                <a:latin typeface="Nunito SemiBold"/>
                <a:ea typeface="Nunito SemiBold"/>
                <a:cs typeface="Nunito SemiBold"/>
                <a:sym typeface="Nunito SemiBold"/>
              </a:defRPr>
            </a:lvl3pPr>
            <a:lvl4pPr lvl="3" rtl="0" algn="r">
              <a:buNone/>
              <a:defRPr sz="900">
                <a:solidFill>
                  <a:schemeClr val="dk1"/>
                </a:solidFill>
                <a:latin typeface="Nunito SemiBold"/>
                <a:ea typeface="Nunito SemiBold"/>
                <a:cs typeface="Nunito SemiBold"/>
                <a:sym typeface="Nunito SemiBold"/>
              </a:defRPr>
            </a:lvl4pPr>
            <a:lvl5pPr lvl="4" rtl="0" algn="r">
              <a:buNone/>
              <a:defRPr sz="900">
                <a:solidFill>
                  <a:schemeClr val="dk1"/>
                </a:solidFill>
                <a:latin typeface="Nunito SemiBold"/>
                <a:ea typeface="Nunito SemiBold"/>
                <a:cs typeface="Nunito SemiBold"/>
                <a:sym typeface="Nunito SemiBold"/>
              </a:defRPr>
            </a:lvl5pPr>
            <a:lvl6pPr lvl="5" rtl="0" algn="r">
              <a:buNone/>
              <a:defRPr sz="900">
                <a:solidFill>
                  <a:schemeClr val="dk1"/>
                </a:solidFill>
                <a:latin typeface="Nunito SemiBold"/>
                <a:ea typeface="Nunito SemiBold"/>
                <a:cs typeface="Nunito SemiBold"/>
                <a:sym typeface="Nunito SemiBold"/>
              </a:defRPr>
            </a:lvl6pPr>
            <a:lvl7pPr lvl="6" rtl="0" algn="r">
              <a:buNone/>
              <a:defRPr sz="900">
                <a:solidFill>
                  <a:schemeClr val="dk1"/>
                </a:solidFill>
                <a:latin typeface="Nunito SemiBold"/>
                <a:ea typeface="Nunito SemiBold"/>
                <a:cs typeface="Nunito SemiBold"/>
                <a:sym typeface="Nunito SemiBold"/>
              </a:defRPr>
            </a:lvl7pPr>
            <a:lvl8pPr lvl="7" rtl="0" algn="r">
              <a:buNone/>
              <a:defRPr sz="900">
                <a:solidFill>
                  <a:schemeClr val="dk1"/>
                </a:solidFill>
                <a:latin typeface="Nunito SemiBold"/>
                <a:ea typeface="Nunito SemiBold"/>
                <a:cs typeface="Nunito SemiBold"/>
                <a:sym typeface="Nunito SemiBold"/>
              </a:defRPr>
            </a:lvl8pPr>
            <a:lvl9pPr lvl="8" rtl="0" algn="r">
              <a:buNone/>
              <a:defRPr sz="900">
                <a:solidFill>
                  <a:schemeClr val="dk1"/>
                </a:solidFill>
                <a:latin typeface="Nunito SemiBold"/>
                <a:ea typeface="Nunito SemiBold"/>
                <a:cs typeface="Nunito SemiBold"/>
                <a:sym typeface="Nunito SemiBold"/>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nvSpPr>
        <p:spPr>
          <a:xfrm>
            <a:off x="685800" y="4728475"/>
            <a:ext cx="914400" cy="1854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600">
                <a:solidFill>
                  <a:srgbClr val="B7B7B7"/>
                </a:solidFill>
                <a:latin typeface="Nunito"/>
                <a:ea typeface="Nunito"/>
                <a:cs typeface="Nunito"/>
                <a:sym typeface="Nunito"/>
              </a:rPr>
              <a:t>© 2023 General Assembly</a:t>
            </a:r>
            <a:endParaRPr sz="600">
              <a:solidFill>
                <a:srgbClr val="B7B7B7"/>
              </a:solidFill>
              <a:latin typeface="Nunito"/>
              <a:ea typeface="Nunito"/>
              <a:cs typeface="Nunito"/>
              <a:sym typeface="Nunito"/>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A4335"/>
          </p15:clr>
        </p15:guide>
        <p15:guide id="2" orient="horz" pos="288">
          <p15:clr>
            <a:srgbClr val="EA4335"/>
          </p15:clr>
        </p15:guide>
        <p15:guide id="3" orient="horz" pos="1008">
          <p15:clr>
            <a:srgbClr val="EA4335"/>
          </p15:clr>
        </p15:guide>
        <p15:guide id="4" pos="5472">
          <p15:clr>
            <a:srgbClr val="EA4335"/>
          </p15:clr>
        </p15:guide>
        <p15:guide id="5" orient="horz" pos="775">
          <p15:clr>
            <a:srgbClr val="EA4335"/>
          </p15:clr>
        </p15:guide>
        <p15:guide id="6" orient="horz" pos="285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hyperlink" Target="https://chat.openai.com/" TargetMode="External"/><Relationship Id="rId4" Type="http://schemas.openxmlformats.org/officeDocument/2006/relationships/hyperlink" Target="https://colab.research.google.com/drive/1wpJJdSyT-2MCjikrQ4nQyf8Wz5Qgwj38?usp=drive_link" TargetMode="External"/><Relationship Id="rId5" Type="http://schemas.openxmlformats.org/officeDocument/2006/relationships/hyperlink" Target="http://www.youtube.com/watch?v=lMVv3qz-rHs" TargetMode="External"/><Relationship Id="rId6"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hyperlink" Target="https://docs.google.com/document/d/1Bre4dnxMeOraEe6hOBj98_Z9gNxd0aMXKP7OyZnaVsE/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1028700" y="2286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Leveraging Generative AI Tools for </a:t>
            </a:r>
            <a:r>
              <a:rPr lang="en"/>
              <a:t>Software Engineers</a:t>
            </a:r>
            <a:endParaRPr/>
          </a:p>
        </p:txBody>
      </p:sp>
      <p:sp>
        <p:nvSpPr>
          <p:cNvPr id="188" name="Google Shape;188;p31"/>
          <p:cNvSpPr txBox="1"/>
          <p:nvPr>
            <p:ph idx="1" type="body"/>
          </p:nvPr>
        </p:nvSpPr>
        <p:spPr>
          <a:xfrm>
            <a:off x="1028700" y="1190625"/>
            <a:ext cx="34593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Overview</a:t>
            </a:r>
            <a:endParaRPr b="1" sz="1500"/>
          </a:p>
          <a:p>
            <a:pPr indent="0" lvl="0" marL="0" rtl="0" algn="l">
              <a:spcBef>
                <a:spcPts val="1000"/>
              </a:spcBef>
              <a:spcAft>
                <a:spcPts val="1000"/>
              </a:spcAft>
              <a:buNone/>
            </a:pPr>
            <a:r>
              <a:rPr lang="en"/>
              <a:t>This lesson is intended to give students an opportunity to see how s</a:t>
            </a:r>
            <a:r>
              <a:rPr lang="en"/>
              <a:t>oftware engineers</a:t>
            </a:r>
            <a:r>
              <a:rPr lang="en"/>
              <a:t> can leverage ChatGPT in powerful ways, and try using the tool themselves.</a:t>
            </a:r>
            <a:br>
              <a:rPr lang="en"/>
            </a:br>
            <a:br>
              <a:rPr lang="en"/>
            </a:br>
            <a:r>
              <a:rPr lang="en"/>
              <a:t>The lesson begins with an instructor demo, then moves in to student practice where they will have a chance try and debug python code with ChatGPT.</a:t>
            </a:r>
            <a:endParaRPr/>
          </a:p>
        </p:txBody>
      </p:sp>
      <p:sp>
        <p:nvSpPr>
          <p:cNvPr id="189" name="Google Shape;189;p3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1"/>
          <p:cNvSpPr txBox="1"/>
          <p:nvPr>
            <p:ph idx="1" type="body"/>
          </p:nvPr>
        </p:nvSpPr>
        <p:spPr>
          <a:xfrm>
            <a:off x="4872800" y="1190625"/>
            <a:ext cx="35736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500"/>
              <a:t>Learning Objectives</a:t>
            </a:r>
            <a:endParaRPr b="1" sz="1500"/>
          </a:p>
          <a:p>
            <a:pPr indent="-317500" lvl="0" marL="457200" rtl="0" algn="l">
              <a:spcBef>
                <a:spcPts val="1000"/>
              </a:spcBef>
              <a:spcAft>
                <a:spcPts val="0"/>
              </a:spcAft>
              <a:buClr>
                <a:schemeClr val="dk2"/>
              </a:buClr>
              <a:buSzPts val="1400"/>
              <a:buChar char="⮕"/>
            </a:pPr>
            <a:r>
              <a:rPr lang="en"/>
              <a:t>Identify ways ChatGPT can be leveraged by </a:t>
            </a:r>
            <a:r>
              <a:rPr lang="en"/>
              <a:t>software engineers</a:t>
            </a:r>
            <a:r>
              <a:rPr lang="en"/>
              <a:t> to improve their workflow.</a:t>
            </a:r>
            <a:endParaRPr/>
          </a:p>
          <a:p>
            <a:pPr indent="0" lvl="0" marL="0" rtl="0" algn="l">
              <a:spcBef>
                <a:spcPts val="1000"/>
              </a:spcBef>
              <a:spcAft>
                <a:spcPts val="10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ctrTitle"/>
          </p:nvPr>
        </p:nvSpPr>
        <p:spPr>
          <a:xfrm>
            <a:off x="1287780" y="2593140"/>
            <a:ext cx="5486400" cy="91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ChatGPT Practice</a:t>
            </a:r>
            <a:endParaRPr sz="6000"/>
          </a:p>
        </p:txBody>
      </p:sp>
      <p:sp>
        <p:nvSpPr>
          <p:cNvPr id="260" name="Google Shape;260;p40"/>
          <p:cNvSpPr txBox="1"/>
          <p:nvPr/>
        </p:nvSpPr>
        <p:spPr>
          <a:xfrm>
            <a:off x="1287775" y="3523750"/>
            <a:ext cx="59154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400">
                <a:solidFill>
                  <a:srgbClr val="222222"/>
                </a:solidFill>
                <a:latin typeface="Barlow Condensed"/>
                <a:ea typeface="Barlow Condensed"/>
                <a:cs typeface="Barlow Condensed"/>
                <a:sym typeface="Barlow Condensed"/>
              </a:rPr>
              <a:t>Leveraging AI Tools</a:t>
            </a:r>
            <a:endParaRPr b="1" sz="2400">
              <a:solidFill>
                <a:srgbClr val="222222"/>
              </a:solidFill>
              <a:latin typeface="Barlow Condensed"/>
              <a:ea typeface="Barlow Condensed"/>
              <a:cs typeface="Barlow Condensed"/>
              <a:sym typeface="Barlow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1142150" y="457200"/>
            <a:ext cx="61755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ChatGPT Practice</a:t>
            </a:r>
            <a:endParaRPr/>
          </a:p>
        </p:txBody>
      </p:sp>
      <p:sp>
        <p:nvSpPr>
          <p:cNvPr id="266" name="Google Shape;266;p41"/>
          <p:cNvSpPr txBox="1"/>
          <p:nvPr>
            <p:ph idx="4294967295" type="body"/>
          </p:nvPr>
        </p:nvSpPr>
        <p:spPr>
          <a:xfrm>
            <a:off x="1142150" y="1025575"/>
            <a:ext cx="4737300" cy="105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800"/>
              <a:t>Do your best to debug python code using ChatGPT!</a:t>
            </a:r>
            <a:endParaRPr sz="1800"/>
          </a:p>
          <a:p>
            <a:pPr indent="0" lvl="0" marL="0" rtl="0" algn="l">
              <a:spcBef>
                <a:spcPts val="1000"/>
              </a:spcBef>
              <a:spcAft>
                <a:spcPts val="1000"/>
              </a:spcAft>
              <a:buNone/>
            </a:pPr>
            <a:r>
              <a:rPr b="1" lang="en" sz="1800"/>
              <a:t>Instructions: </a:t>
            </a:r>
            <a:endParaRPr sz="1800"/>
          </a:p>
        </p:txBody>
      </p:sp>
      <p:sp>
        <p:nvSpPr>
          <p:cNvPr id="267" name="Google Shape;267;p41"/>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41"/>
          <p:cNvSpPr/>
          <p:nvPr/>
        </p:nvSpPr>
        <p:spPr>
          <a:xfrm>
            <a:off x="1142075" y="2599325"/>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269" name="Google Shape;269;p41"/>
          <p:cNvSpPr/>
          <p:nvPr/>
        </p:nvSpPr>
        <p:spPr>
          <a:xfrm>
            <a:off x="1142075" y="3242825"/>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270" name="Google Shape;270;p41"/>
          <p:cNvSpPr/>
          <p:nvPr/>
        </p:nvSpPr>
        <p:spPr>
          <a:xfrm>
            <a:off x="1142088" y="3926675"/>
            <a:ext cx="376500" cy="376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3</a:t>
            </a:r>
            <a:endParaRPr b="1" sz="1600">
              <a:solidFill>
                <a:schemeClr val="lt1"/>
              </a:solidFill>
              <a:latin typeface="Barlow Condensed"/>
              <a:ea typeface="Barlow Condensed"/>
              <a:cs typeface="Barlow Condensed"/>
              <a:sym typeface="Barlow Condensed"/>
            </a:endParaRPr>
          </a:p>
        </p:txBody>
      </p:sp>
      <p:sp>
        <p:nvSpPr>
          <p:cNvPr id="271" name="Google Shape;271;p41"/>
          <p:cNvSpPr txBox="1"/>
          <p:nvPr>
            <p:ph idx="4294967295" type="body"/>
          </p:nvPr>
        </p:nvSpPr>
        <p:spPr>
          <a:xfrm>
            <a:off x="1665114" y="2599325"/>
            <a:ext cx="4128300" cy="457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sz="1600"/>
              <a:t>Login to </a:t>
            </a:r>
            <a:r>
              <a:rPr lang="en" sz="1600" u="sng">
                <a:solidFill>
                  <a:schemeClr val="hlink"/>
                </a:solidFill>
                <a:hlinkClick r:id="rId3"/>
              </a:rPr>
              <a:t>ChatGPT</a:t>
            </a:r>
            <a:r>
              <a:rPr lang="en" sz="1600"/>
              <a:t> (create a free account if you don’t already have one)</a:t>
            </a:r>
            <a:endParaRPr sz="1600"/>
          </a:p>
        </p:txBody>
      </p:sp>
      <p:sp>
        <p:nvSpPr>
          <p:cNvPr id="272" name="Google Shape;272;p41"/>
          <p:cNvSpPr txBox="1"/>
          <p:nvPr>
            <p:ph idx="4294967295" type="body"/>
          </p:nvPr>
        </p:nvSpPr>
        <p:spPr>
          <a:xfrm>
            <a:off x="1665127" y="3886325"/>
            <a:ext cx="4128300" cy="457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sz="1600"/>
              <a:t>Complete as many of the problems as you can in 10 minutes!</a:t>
            </a:r>
            <a:endParaRPr sz="1600"/>
          </a:p>
        </p:txBody>
      </p:sp>
      <p:sp>
        <p:nvSpPr>
          <p:cNvPr id="273" name="Google Shape;273;p41"/>
          <p:cNvSpPr txBox="1"/>
          <p:nvPr>
            <p:ph idx="4294967295" type="body"/>
          </p:nvPr>
        </p:nvSpPr>
        <p:spPr>
          <a:xfrm>
            <a:off x="1665100" y="3202475"/>
            <a:ext cx="4128300" cy="457200"/>
          </a:xfrm>
          <a:prstGeom prst="rect">
            <a:avLst/>
          </a:prstGeom>
        </p:spPr>
        <p:txBody>
          <a:bodyPr anchorCtr="0" anchor="ctr" bIns="0" lIns="0" spcFirstLastPara="1" rIns="0" wrap="square" tIns="0">
            <a:noAutofit/>
          </a:bodyPr>
          <a:lstStyle/>
          <a:p>
            <a:pPr indent="0" lvl="0" marL="0" rtl="0" algn="l">
              <a:spcBef>
                <a:spcPts val="0"/>
              </a:spcBef>
              <a:spcAft>
                <a:spcPts val="1000"/>
              </a:spcAft>
              <a:buNone/>
            </a:pPr>
            <a:r>
              <a:rPr lang="en" sz="1600"/>
              <a:t>Open </a:t>
            </a:r>
            <a:r>
              <a:rPr lang="en" sz="1600" u="sng">
                <a:solidFill>
                  <a:schemeClr val="hlink"/>
                </a:solidFill>
                <a:hlinkClick r:id="rId4"/>
              </a:rPr>
              <a:t>this Google Colab notebook</a:t>
            </a:r>
            <a:r>
              <a:rPr lang="en" sz="1600"/>
              <a:t> and save your own copy</a:t>
            </a:r>
            <a:endParaRPr sz="1600"/>
          </a:p>
        </p:txBody>
      </p:sp>
      <p:pic>
        <p:nvPicPr>
          <p:cNvPr descr="Set a timer for 10 minutes. This 10 minute timer with alarm silently counts down to 00:00 and then alerts you with a gentle alarm sound.&#10;&#10;What Is the 10 Minute Timer?&#10;If you're looking for a timer to help you stay on track with your work, a 10 minute countdown is a great option. You can use it to break up your work time into manageable chunks, and it can also help you avoid getting bogged down with one task for too long.&#10;&#10;How to Set a 10 Minute Timer&#10;There are a few different ways to set a 10 minute timer. One option is to use an online timer or a mobile app. Another option is to set a timer on your phone’s built-in clock. Whichever method you choose, be sure to set the timer in a place where you can see it easily so that you don't lose track of time.&#10;&#10;Why Should You Use This 10 Minute Alarm?&#10;This timer is perfect for work or study sessions. It's also great for any activity where you want to be sure to take a break every 10 minutes, such as cooking, laundry, or working out.&#10;&#10;Online Timer - https://timer.onlinealarmkur.com/en/" id="274" name="Google Shape;274;p41" title="10 Minute Timer">
            <a:hlinkClick r:id="rId5"/>
          </p:cNvPr>
          <p:cNvPicPr preferRelativeResize="0"/>
          <p:nvPr/>
        </p:nvPicPr>
        <p:blipFill>
          <a:blip r:embed="rId6">
            <a:alphaModFix/>
          </a:blip>
          <a:stretch>
            <a:fillRect/>
          </a:stretch>
        </p:blipFill>
        <p:spPr>
          <a:xfrm>
            <a:off x="6400250" y="789350"/>
            <a:ext cx="2286550" cy="1286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ctrTitle"/>
          </p:nvPr>
        </p:nvSpPr>
        <p:spPr>
          <a:xfrm>
            <a:off x="1028700" y="3520150"/>
            <a:ext cx="6174600" cy="1108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Generative </a:t>
            </a:r>
            <a:r>
              <a:rPr lang="en"/>
              <a:t>AI Tools for Software Engineers</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3" name="Shape 283"/>
        <p:cNvGrpSpPr/>
        <p:nvPr/>
      </p:nvGrpSpPr>
      <p:grpSpPr>
        <a:xfrm>
          <a:off x="0" y="0"/>
          <a:ext cx="0" cy="0"/>
          <a:chOff x="0" y="0"/>
          <a:chExt cx="0" cy="0"/>
        </a:xfrm>
      </p:grpSpPr>
      <p:sp>
        <p:nvSpPr>
          <p:cNvPr id="284" name="Google Shape;284;p43"/>
          <p:cNvSpPr txBox="1"/>
          <p:nvPr>
            <p:ph type="title"/>
          </p:nvPr>
        </p:nvSpPr>
        <p:spPr>
          <a:xfrm>
            <a:off x="1142100" y="252000"/>
            <a:ext cx="6242100" cy="41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Reflection: Leveraging AI Tools for Software Engineers</a:t>
            </a:r>
            <a:endParaRPr/>
          </a:p>
        </p:txBody>
      </p:sp>
      <p:sp>
        <p:nvSpPr>
          <p:cNvPr id="285" name="Google Shape;285;p43"/>
          <p:cNvSpPr/>
          <p:nvPr/>
        </p:nvSpPr>
        <p:spPr>
          <a:xfrm>
            <a:off x="1142150" y="19000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1</a:t>
            </a:r>
            <a:endParaRPr b="1" sz="1600">
              <a:solidFill>
                <a:schemeClr val="lt1"/>
              </a:solidFill>
              <a:latin typeface="Barlow Condensed"/>
              <a:ea typeface="Barlow Condensed"/>
              <a:cs typeface="Barlow Condensed"/>
              <a:sym typeface="Barlow Condensed"/>
            </a:endParaRPr>
          </a:p>
        </p:txBody>
      </p:sp>
      <p:sp>
        <p:nvSpPr>
          <p:cNvPr id="286" name="Google Shape;286;p4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87" name="Google Shape;287;p43"/>
          <p:cNvSpPr/>
          <p:nvPr/>
        </p:nvSpPr>
        <p:spPr>
          <a:xfrm>
            <a:off x="1142150" y="26197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2</a:t>
            </a:r>
            <a:endParaRPr b="1" sz="1600">
              <a:solidFill>
                <a:schemeClr val="lt1"/>
              </a:solidFill>
              <a:latin typeface="Barlow Condensed"/>
              <a:ea typeface="Barlow Condensed"/>
              <a:cs typeface="Barlow Condensed"/>
              <a:sym typeface="Barlow Condensed"/>
            </a:endParaRPr>
          </a:p>
        </p:txBody>
      </p:sp>
      <p:sp>
        <p:nvSpPr>
          <p:cNvPr id="288" name="Google Shape;288;p43"/>
          <p:cNvSpPr/>
          <p:nvPr/>
        </p:nvSpPr>
        <p:spPr>
          <a:xfrm>
            <a:off x="1142088" y="329912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3</a:t>
            </a:r>
            <a:endParaRPr b="1" sz="1600">
              <a:solidFill>
                <a:schemeClr val="lt1"/>
              </a:solidFill>
              <a:latin typeface="Barlow Condensed"/>
              <a:ea typeface="Barlow Condensed"/>
              <a:cs typeface="Barlow Condensed"/>
              <a:sym typeface="Barlow Condensed"/>
            </a:endParaRPr>
          </a:p>
        </p:txBody>
      </p:sp>
      <p:sp>
        <p:nvSpPr>
          <p:cNvPr id="289" name="Google Shape;289;p43"/>
          <p:cNvSpPr txBox="1"/>
          <p:nvPr>
            <p:ph idx="1" type="body"/>
          </p:nvPr>
        </p:nvSpPr>
        <p:spPr>
          <a:xfrm>
            <a:off x="1665175" y="19000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List a few ways </a:t>
            </a:r>
            <a:r>
              <a:rPr lang="en"/>
              <a:t>software engineers</a:t>
            </a:r>
            <a:r>
              <a:rPr lang="en"/>
              <a:t> can use Generative AI tools to enhance their workflow.</a:t>
            </a:r>
            <a:endParaRPr/>
          </a:p>
        </p:txBody>
      </p:sp>
      <p:sp>
        <p:nvSpPr>
          <p:cNvPr id="290" name="Google Shape;290;p43"/>
          <p:cNvSpPr txBox="1"/>
          <p:nvPr>
            <p:ph idx="4294967295" type="subTitle"/>
          </p:nvPr>
        </p:nvSpPr>
        <p:spPr>
          <a:xfrm>
            <a:off x="1665175" y="257942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List a few precautions a </a:t>
            </a:r>
            <a:r>
              <a:rPr lang="en"/>
              <a:t>software engineers</a:t>
            </a:r>
            <a:r>
              <a:rPr lang="en"/>
              <a:t> should take when using Generative AI at work.</a:t>
            </a:r>
            <a:endParaRPr/>
          </a:p>
        </p:txBody>
      </p:sp>
      <p:sp>
        <p:nvSpPr>
          <p:cNvPr id="291" name="Google Shape;291;p43"/>
          <p:cNvSpPr txBox="1"/>
          <p:nvPr>
            <p:ph idx="1" type="body"/>
          </p:nvPr>
        </p:nvSpPr>
        <p:spPr>
          <a:xfrm>
            <a:off x="1665113" y="325877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How did your understanding of AI tools like ChatGPT change as a result of this lesson?</a:t>
            </a:r>
            <a:endParaRPr/>
          </a:p>
        </p:txBody>
      </p:sp>
      <p:sp>
        <p:nvSpPr>
          <p:cNvPr id="292" name="Google Shape;292;p43"/>
          <p:cNvSpPr/>
          <p:nvPr/>
        </p:nvSpPr>
        <p:spPr>
          <a:xfrm>
            <a:off x="1166838" y="3978475"/>
            <a:ext cx="376500" cy="37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Barlow Condensed"/>
                <a:ea typeface="Barlow Condensed"/>
                <a:cs typeface="Barlow Condensed"/>
                <a:sym typeface="Barlow Condensed"/>
              </a:rPr>
              <a:t>4</a:t>
            </a:r>
            <a:endParaRPr b="1" sz="1600">
              <a:solidFill>
                <a:schemeClr val="lt1"/>
              </a:solidFill>
              <a:latin typeface="Barlow Condensed"/>
              <a:ea typeface="Barlow Condensed"/>
              <a:cs typeface="Barlow Condensed"/>
              <a:sym typeface="Barlow Condensed"/>
            </a:endParaRPr>
          </a:p>
        </p:txBody>
      </p:sp>
      <p:sp>
        <p:nvSpPr>
          <p:cNvPr id="293" name="Google Shape;293;p43"/>
          <p:cNvSpPr txBox="1"/>
          <p:nvPr>
            <p:ph idx="1" type="body"/>
          </p:nvPr>
        </p:nvSpPr>
        <p:spPr>
          <a:xfrm>
            <a:off x="1689863" y="3938125"/>
            <a:ext cx="3826500" cy="4572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Going forward in this course, how do you plan to leverage AI tools like ChatGPT?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highlight>
                  <a:schemeClr val="accent4"/>
                </a:highlight>
              </a:rPr>
              <a:t>Preparation!</a:t>
            </a:r>
            <a:endParaRPr>
              <a:highlight>
                <a:schemeClr val="accent4"/>
              </a:highlight>
            </a:endParaRPr>
          </a:p>
        </p:txBody>
      </p:sp>
      <p:sp>
        <p:nvSpPr>
          <p:cNvPr id="196" name="Google Shape;196;p32"/>
          <p:cNvSpPr txBox="1"/>
          <p:nvPr>
            <p:ph idx="1" type="body"/>
          </p:nvPr>
        </p:nvSpPr>
        <p:spPr>
          <a:xfrm>
            <a:off x="1028700" y="1190625"/>
            <a:ext cx="6633600" cy="295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2400" u="sng"/>
              <a:t>Before</a:t>
            </a:r>
            <a:r>
              <a:rPr b="1" lang="en" sz="2400"/>
              <a:t> conducting this lesson, take 20-30 minutes to review </a:t>
            </a:r>
            <a:r>
              <a:rPr b="1" lang="en" sz="2400" u="sng">
                <a:solidFill>
                  <a:schemeClr val="hlink"/>
                </a:solidFill>
                <a:hlinkClick r:id="rId3"/>
              </a:rPr>
              <a:t>this instructor prep-sheet</a:t>
            </a:r>
            <a:r>
              <a:rPr b="1" lang="en" sz="2400"/>
              <a:t> in detail!</a:t>
            </a:r>
            <a:endParaRPr b="1" sz="2400"/>
          </a:p>
          <a:p>
            <a:pPr indent="0" lvl="0" marL="0" rtl="0" algn="l">
              <a:spcBef>
                <a:spcPts val="1000"/>
              </a:spcBef>
              <a:spcAft>
                <a:spcPts val="1000"/>
              </a:spcAft>
              <a:buNone/>
            </a:pPr>
            <a:r>
              <a:t/>
            </a:r>
            <a:endParaRPr/>
          </a:p>
        </p:txBody>
      </p:sp>
      <p:sp>
        <p:nvSpPr>
          <p:cNvPr id="197" name="Google Shape;197;p32"/>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Suggested Agenda</a:t>
            </a:r>
            <a:endParaRPr/>
          </a:p>
        </p:txBody>
      </p:sp>
      <p:sp>
        <p:nvSpPr>
          <p:cNvPr id="203" name="Google Shape;203;p33"/>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4" name="Google Shape;204;p33"/>
          <p:cNvGraphicFramePr/>
          <p:nvPr/>
        </p:nvGraphicFramePr>
        <p:xfrm>
          <a:off x="1255563" y="1403002"/>
          <a:ext cx="3000000" cy="3000000"/>
        </p:xfrm>
        <a:graphic>
          <a:graphicData uri="http://schemas.openxmlformats.org/drawingml/2006/table">
            <a:tbl>
              <a:tblPr>
                <a:noFill/>
                <a:tableStyleId>{6FFDF9F3-D303-4336-98E0-8D402F7F2113}</a:tableStyleId>
              </a:tblPr>
              <a:tblGrid>
                <a:gridCol w="1343500"/>
                <a:gridCol w="4570750"/>
              </a:tblGrid>
              <a:tr h="583875">
                <a:tc>
                  <a:txBody>
                    <a:bodyPr/>
                    <a:lstStyle/>
                    <a:p>
                      <a:pPr indent="0" lvl="0" marL="0" rtl="0" algn="l">
                        <a:spcBef>
                          <a:spcPts val="0"/>
                        </a:spcBef>
                        <a:spcAft>
                          <a:spcPts val="0"/>
                        </a:spcAft>
                        <a:buNone/>
                      </a:pPr>
                      <a:r>
                        <a:rPr lang="en" sz="1800">
                          <a:solidFill>
                            <a:srgbClr val="FFFFFF"/>
                          </a:solidFill>
                          <a:latin typeface="Barlow Semi Condensed SemiBold"/>
                          <a:ea typeface="Barlow Semi Condensed SemiBold"/>
                          <a:cs typeface="Barlow Semi Condensed SemiBold"/>
                          <a:sym typeface="Barlow Semi Condensed SemiBold"/>
                        </a:rPr>
                        <a:t>Time</a:t>
                      </a:r>
                      <a:endParaRPr sz="1800">
                        <a:solidFill>
                          <a:srgbClr val="FFFFFF"/>
                        </a:solidFill>
                        <a:latin typeface="Barlow Semi Condensed SemiBold"/>
                        <a:ea typeface="Barlow Semi Condensed SemiBold"/>
                        <a:cs typeface="Barlow Semi Condensed SemiBold"/>
                        <a:sym typeface="Barlow Semi Condensed SemiBold"/>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Clr>
                          <a:srgbClr val="000000"/>
                        </a:buClr>
                        <a:buSzPts val="1100"/>
                        <a:buFont typeface="Arial"/>
                        <a:buNone/>
                      </a:pPr>
                      <a:r>
                        <a:rPr lang="en" sz="1800">
                          <a:solidFill>
                            <a:srgbClr val="FFFFFF"/>
                          </a:solidFill>
                          <a:latin typeface="Barlow Semi Condensed SemiBold"/>
                          <a:ea typeface="Barlow Semi Condensed SemiBold"/>
                          <a:cs typeface="Barlow Semi Condensed SemiBold"/>
                          <a:sym typeface="Barlow Semi Condensed SemiBold"/>
                        </a:rPr>
                        <a:t>Activity</a:t>
                      </a:r>
                      <a:endParaRPr sz="1800">
                        <a:solidFill>
                          <a:srgbClr val="FFFFFF"/>
                        </a:solidFill>
                        <a:latin typeface="Barlow Semi Condensed SemiBold"/>
                        <a:ea typeface="Barlow Semi Condensed SemiBold"/>
                        <a:cs typeface="Barlow Semi Condensed SemiBold"/>
                        <a:sym typeface="Barlow Semi Condensed SemiBold"/>
                      </a:endParaRPr>
                    </a:p>
                  </a:txBody>
                  <a:tcPr marT="91425" marB="91425" marR="91425" marL="91425" anchor="ctr">
                    <a:lnB cap="flat" cmpd="sng" w="9525">
                      <a:solidFill>
                        <a:srgbClr val="9E9E9E"/>
                      </a:solidFill>
                      <a:prstDash val="solid"/>
                      <a:round/>
                      <a:headEnd len="sm" w="sm" type="none"/>
                      <a:tailEnd len="sm" w="sm" type="none"/>
                    </a:lnB>
                    <a:solidFill>
                      <a:schemeClr val="dk1"/>
                    </a:solidFill>
                  </a:tcPr>
                </a:tc>
              </a:tr>
              <a:tr h="502775">
                <a:tc>
                  <a:txBody>
                    <a:bodyPr/>
                    <a:lstStyle/>
                    <a:p>
                      <a:pPr indent="0" lvl="0" marL="0" rtl="0" algn="l">
                        <a:spcBef>
                          <a:spcPts val="0"/>
                        </a:spcBef>
                        <a:spcAft>
                          <a:spcPts val="0"/>
                        </a:spcAft>
                        <a:buNone/>
                      </a:pPr>
                      <a:r>
                        <a:rPr lang="en">
                          <a:latin typeface="Nunito"/>
                          <a:ea typeface="Nunito"/>
                          <a:cs typeface="Nunito"/>
                          <a:sym typeface="Nunito"/>
                        </a:rPr>
                        <a:t>0:00–0:20</a:t>
                      </a:r>
                      <a:endParaRPr>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Nunito"/>
                          <a:ea typeface="Nunito"/>
                          <a:cs typeface="Nunito"/>
                          <a:sym typeface="Nunito"/>
                        </a:rPr>
                        <a:t>ChatGPT </a:t>
                      </a:r>
                      <a:r>
                        <a:rPr b="1" lang="en">
                          <a:latin typeface="Nunito"/>
                          <a:ea typeface="Nunito"/>
                          <a:cs typeface="Nunito"/>
                          <a:sym typeface="Nunito"/>
                        </a:rPr>
                        <a:t>Software Engineers</a:t>
                      </a:r>
                      <a:r>
                        <a:rPr b="1" lang="en">
                          <a:latin typeface="Nunito"/>
                          <a:ea typeface="Nunito"/>
                          <a:cs typeface="Nunito"/>
                          <a:sym typeface="Nunito"/>
                        </a:rPr>
                        <a:t> Instructor Demo</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02775">
                <a:tc>
                  <a:txBody>
                    <a:bodyPr/>
                    <a:lstStyle/>
                    <a:p>
                      <a:pPr indent="0" lvl="0" marL="0" rtl="0" algn="l">
                        <a:spcBef>
                          <a:spcPts val="0"/>
                        </a:spcBef>
                        <a:spcAft>
                          <a:spcPts val="0"/>
                        </a:spcAft>
                        <a:buNone/>
                      </a:pPr>
                      <a:r>
                        <a:rPr lang="en">
                          <a:latin typeface="Nunito"/>
                          <a:ea typeface="Nunito"/>
                          <a:cs typeface="Nunito"/>
                          <a:sym typeface="Nunito"/>
                        </a:rPr>
                        <a:t>0:20–0:40</a:t>
                      </a:r>
                      <a:endParaRPr>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Nunito"/>
                          <a:ea typeface="Nunito"/>
                          <a:cs typeface="Nunito"/>
                          <a:sym typeface="Nunito"/>
                        </a:rPr>
                        <a:t>Student Demo - Debugging Code with ChatGPT</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502775">
                <a:tc>
                  <a:txBody>
                    <a:bodyPr/>
                    <a:lstStyle/>
                    <a:p>
                      <a:pPr indent="0" lvl="0" marL="0" rtl="0" algn="l">
                        <a:spcBef>
                          <a:spcPts val="0"/>
                        </a:spcBef>
                        <a:spcAft>
                          <a:spcPts val="0"/>
                        </a:spcAft>
                        <a:buNone/>
                      </a:pPr>
                      <a:r>
                        <a:rPr lang="en">
                          <a:latin typeface="Nunito"/>
                          <a:ea typeface="Nunito"/>
                          <a:cs typeface="Nunito"/>
                          <a:sym typeface="Nunito"/>
                        </a:rPr>
                        <a:t>0:40–0:45</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b="1" lang="en">
                          <a:latin typeface="Nunito"/>
                          <a:ea typeface="Nunito"/>
                          <a:cs typeface="Nunito"/>
                          <a:sym typeface="Nunito"/>
                        </a:rPr>
                        <a:t>Reflection, Wrap Up, Exit Ticket Completion</a:t>
                      </a:r>
                      <a:endParaRPr b="1">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Teaching Guide</a:t>
            </a:r>
            <a:endParaRPr/>
          </a:p>
        </p:txBody>
      </p:sp>
      <p:sp>
        <p:nvSpPr>
          <p:cNvPr id="210" name="Google Shape;210;p34"/>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1" name="Google Shape;211;p34"/>
          <p:cNvGraphicFramePr/>
          <p:nvPr/>
        </p:nvGraphicFramePr>
        <p:xfrm>
          <a:off x="1255563" y="1630725"/>
          <a:ext cx="3000000" cy="3000000"/>
        </p:xfrm>
        <a:graphic>
          <a:graphicData uri="http://schemas.openxmlformats.org/drawingml/2006/table">
            <a:tbl>
              <a:tblPr>
                <a:noFill/>
                <a:tableStyleId>{6FFDF9F3-D303-4336-98E0-8D402F7F2113}</a:tableStyleId>
              </a:tblPr>
              <a:tblGrid>
                <a:gridCol w="2000800"/>
                <a:gridCol w="4973225"/>
              </a:tblGrid>
              <a:tr h="381450">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Title</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What to Do</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solidFill>
                      <a:schemeClr val="dk1"/>
                    </a:solidFill>
                  </a:tcPr>
                </a:tc>
              </a:tr>
              <a:tr h="585125">
                <a:tc>
                  <a:txBody>
                    <a:bodyPr/>
                    <a:lstStyle/>
                    <a:p>
                      <a:pPr indent="0" lvl="0" marL="91440" marR="91440" rtl="0" algn="l">
                        <a:lnSpc>
                          <a:spcPct val="115000"/>
                        </a:lnSpc>
                        <a:spcBef>
                          <a:spcPts val="0"/>
                        </a:spcBef>
                        <a:spcAft>
                          <a:spcPts val="0"/>
                        </a:spcAft>
                        <a:buNone/>
                      </a:pPr>
                      <a:r>
                        <a:rPr lang="en" sz="1100">
                          <a:latin typeface="Nunito"/>
                          <a:ea typeface="Nunito"/>
                          <a:cs typeface="Nunito"/>
                          <a:sym typeface="Nunito"/>
                        </a:rPr>
                        <a:t>Our Learning Goals</a:t>
                      </a:r>
                      <a:endParaRPr sz="1100">
                        <a:latin typeface="Nunito"/>
                        <a:ea typeface="Nunito"/>
                        <a:cs typeface="Nunito"/>
                        <a:sym typeface="Nunito"/>
                      </a:endParaRPr>
                    </a:p>
                  </a:txBody>
                  <a:tcPr marT="91425" marB="91425" marR="91425" marL="91425">
                    <a:solidFill>
                      <a:srgbClr val="FFFFFF"/>
                    </a:solidFill>
                  </a:tcPr>
                </a:tc>
                <a:tc>
                  <a:txBody>
                    <a:bodyPr/>
                    <a:lstStyle/>
                    <a:p>
                      <a:pPr indent="0" lvl="0" marL="91440" marR="91440" rtl="0" algn="l">
                        <a:lnSpc>
                          <a:spcPct val="150000"/>
                        </a:lnSpc>
                        <a:spcBef>
                          <a:spcPts val="0"/>
                        </a:spcBef>
                        <a:spcAft>
                          <a:spcPts val="0"/>
                        </a:spcAft>
                        <a:buClr>
                          <a:srgbClr val="000000"/>
                        </a:buClr>
                        <a:buSzPts val="1100"/>
                        <a:buFont typeface="Arial"/>
                        <a:buNone/>
                      </a:pPr>
                      <a:r>
                        <a:rPr b="1" lang="en" sz="1100">
                          <a:solidFill>
                            <a:srgbClr val="000000"/>
                          </a:solidFill>
                          <a:latin typeface="Nunito"/>
                          <a:ea typeface="Nunito"/>
                          <a:cs typeface="Nunito"/>
                          <a:sym typeface="Nunito"/>
                        </a:rPr>
                        <a:t>Learning Objectives Slide</a:t>
                      </a:r>
                      <a:endParaRPr b="1" sz="1100">
                        <a:latin typeface="Nunito"/>
                        <a:ea typeface="Nunito"/>
                        <a:cs typeface="Nunito"/>
                        <a:sym typeface="Nunito"/>
                      </a:endParaRPr>
                    </a:p>
                    <a:p>
                      <a:pPr indent="0" lvl="0" marL="91440" marR="91440" rtl="0" algn="l">
                        <a:lnSpc>
                          <a:spcPct val="115000"/>
                        </a:lnSpc>
                        <a:spcBef>
                          <a:spcPts val="0"/>
                        </a:spcBef>
                        <a:spcAft>
                          <a:spcPts val="0"/>
                        </a:spcAft>
                        <a:buClr>
                          <a:srgbClr val="000000"/>
                        </a:buClr>
                        <a:buSzPts val="1100"/>
                        <a:buFont typeface="Arial"/>
                        <a:buNone/>
                      </a:pPr>
                      <a:r>
                        <a:rPr lang="en" sz="1100">
                          <a:solidFill>
                            <a:srgbClr val="000000"/>
                          </a:solidFill>
                          <a:latin typeface="Nunito"/>
                          <a:ea typeface="Nunito"/>
                          <a:cs typeface="Nunito"/>
                          <a:sym typeface="Nunito"/>
                        </a:rPr>
                        <a:t>Capture a screenshot of this slide and drop in the class discussion</a:t>
                      </a:r>
                      <a:r>
                        <a:rPr lang="en" sz="1100">
                          <a:latin typeface="Nunito"/>
                          <a:ea typeface="Nunito"/>
                          <a:cs typeface="Nunito"/>
                          <a:sym typeface="Nunito"/>
                        </a:rPr>
                        <a:t> forum or </a:t>
                      </a:r>
                      <a:r>
                        <a:rPr lang="en" sz="1100">
                          <a:solidFill>
                            <a:srgbClr val="000000"/>
                          </a:solidFill>
                          <a:latin typeface="Nunito"/>
                          <a:ea typeface="Nunito"/>
                          <a:cs typeface="Nunito"/>
                          <a:sym typeface="Nunito"/>
                        </a:rPr>
                        <a:t>Slack channel.</a:t>
                      </a:r>
                      <a:endParaRPr b="1" sz="1100">
                        <a:solidFill>
                          <a:srgbClr val="000000"/>
                        </a:solidFill>
                        <a:latin typeface="Nunito"/>
                        <a:ea typeface="Nunito"/>
                        <a:cs typeface="Nunito"/>
                        <a:sym typeface="Nunito"/>
                      </a:endParaRPr>
                    </a:p>
                  </a:txBody>
                  <a:tcPr marT="91425" marB="91425" marR="91425" marL="91425">
                    <a:solidFill>
                      <a:srgbClr val="FFFFFF"/>
                    </a:solidFill>
                  </a:tcPr>
                </a:tc>
              </a:tr>
              <a:tr h="1538800">
                <a:tc>
                  <a:txBody>
                    <a:bodyPr/>
                    <a:lstStyle/>
                    <a:p>
                      <a:pPr indent="0" lvl="0" marL="91440" marR="91440" rtl="0" algn="l">
                        <a:lnSpc>
                          <a:spcPct val="115000"/>
                        </a:lnSpc>
                        <a:spcBef>
                          <a:spcPts val="0"/>
                        </a:spcBef>
                        <a:spcAft>
                          <a:spcPts val="0"/>
                        </a:spcAft>
                        <a:buNone/>
                      </a:pPr>
                      <a:r>
                        <a:rPr lang="en" sz="1100">
                          <a:latin typeface="Nunito"/>
                          <a:ea typeface="Nunito"/>
                          <a:cs typeface="Nunito"/>
                          <a:sym typeface="Nunito"/>
                        </a:rPr>
                        <a:t>Group and Partner Exercises</a:t>
                      </a:r>
                      <a:endParaRPr sz="1100">
                        <a:latin typeface="Nunito"/>
                        <a:ea typeface="Nunito"/>
                        <a:cs typeface="Nunito"/>
                        <a:sym typeface="Nunito"/>
                      </a:endParaRPr>
                    </a:p>
                  </a:txBody>
                  <a:tcPr marT="91425" marB="91425" marR="91425" marL="91425">
                    <a:solidFill>
                      <a:srgbClr val="FFFFFF"/>
                    </a:solidFill>
                  </a:tcPr>
                </a:tc>
                <a:tc>
                  <a:txBody>
                    <a:bodyPr/>
                    <a:lstStyle/>
                    <a:p>
                      <a:pPr indent="0" lvl="0" marL="91440" marR="91440" rtl="0" algn="l">
                        <a:lnSpc>
                          <a:spcPct val="100000"/>
                        </a:lnSpc>
                        <a:spcBef>
                          <a:spcPts val="0"/>
                        </a:spcBef>
                        <a:spcAft>
                          <a:spcPts val="0"/>
                        </a:spcAft>
                        <a:buNone/>
                      </a:pPr>
                      <a:r>
                        <a:rPr b="1" lang="en" sz="1100">
                          <a:solidFill>
                            <a:srgbClr val="000000"/>
                          </a:solidFill>
                          <a:latin typeface="Nunito"/>
                          <a:ea typeface="Nunito"/>
                          <a:cs typeface="Nunito"/>
                          <a:sym typeface="Nunito"/>
                        </a:rPr>
                        <a:t>Creating Breakout Rooms — Group and Partner Exercises </a:t>
                      </a:r>
                      <a:endParaRPr b="1" sz="1100">
                        <a:solidFill>
                          <a:srgbClr val="000000"/>
                        </a:solidFill>
                        <a:latin typeface="Nunito"/>
                        <a:ea typeface="Nunito"/>
                        <a:cs typeface="Nunito"/>
                        <a:sym typeface="Nunito"/>
                      </a:endParaRPr>
                    </a:p>
                    <a:p>
                      <a:pPr indent="-152654" lvl="0" marL="374904" marR="182880" rtl="0" algn="l">
                        <a:lnSpc>
                          <a:spcPct val="115000"/>
                        </a:lnSpc>
                        <a:spcBef>
                          <a:spcPts val="100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Set up breakout rooms for student pairs/groups. Screenshot the slide and post it in the </a:t>
                      </a:r>
                      <a:r>
                        <a:rPr lang="en" sz="1000">
                          <a:latin typeface="Nunito"/>
                          <a:ea typeface="Nunito"/>
                          <a:cs typeface="Nunito"/>
                          <a:sym typeface="Nunito"/>
                        </a:rPr>
                        <a:t>discussion forum or </a:t>
                      </a:r>
                      <a:r>
                        <a:rPr lang="en" sz="1000">
                          <a:solidFill>
                            <a:srgbClr val="000000"/>
                          </a:solidFill>
                          <a:latin typeface="Nunito"/>
                          <a:ea typeface="Nunito"/>
                          <a:cs typeface="Nunito"/>
                          <a:sym typeface="Nunito"/>
                        </a:rPr>
                        <a:t>Slack channel before opening the rooms.</a:t>
                      </a:r>
                      <a:endParaRPr sz="1000">
                        <a:solidFill>
                          <a:srgbClr val="000000"/>
                        </a:solidFill>
                        <a:latin typeface="Nunito"/>
                        <a:ea typeface="Nunito"/>
                        <a:cs typeface="Nunito"/>
                        <a:sym typeface="Nunito"/>
                      </a:endParaRPr>
                    </a:p>
                    <a:p>
                      <a:pPr indent="-152654" lvl="0" marL="374904" marR="182880" rtl="0" algn="l">
                        <a:lnSpc>
                          <a:spcPct val="115000"/>
                        </a:lnSpc>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At the 60-second mark, send a message to all rooms: “Start to wrap up your discussions. Rooms will close in one minute!”</a:t>
                      </a:r>
                      <a:endParaRPr sz="1000">
                        <a:solidFill>
                          <a:srgbClr val="000000"/>
                        </a:solidFill>
                        <a:latin typeface="Nunito"/>
                        <a:ea typeface="Nunito"/>
                        <a:cs typeface="Nunito"/>
                        <a:sym typeface="Nunito"/>
                      </a:endParaRPr>
                    </a:p>
                    <a:p>
                      <a:pPr indent="-152654" lvl="0" marL="374904" marR="182880" rtl="0" algn="l">
                        <a:lnSpc>
                          <a:spcPct val="115000"/>
                        </a:lnSpc>
                        <a:spcBef>
                          <a:spcPts val="0"/>
                        </a:spcBef>
                        <a:spcAft>
                          <a:spcPts val="0"/>
                        </a:spcAft>
                        <a:buClr>
                          <a:srgbClr val="000000"/>
                        </a:buClr>
                        <a:buSzPts val="1000"/>
                        <a:buFont typeface="Nunito"/>
                        <a:buChar char="●"/>
                      </a:pPr>
                      <a:r>
                        <a:rPr lang="en" sz="1000">
                          <a:solidFill>
                            <a:srgbClr val="000000"/>
                          </a:solidFill>
                          <a:latin typeface="Nunito"/>
                          <a:ea typeface="Nunito"/>
                          <a:cs typeface="Nunito"/>
                          <a:sym typeface="Nunito"/>
                        </a:rPr>
                        <a:t>Move around from breakout room to breakout room to “walk around the classroom.”</a:t>
                      </a:r>
                      <a:endParaRPr b="1" sz="1000">
                        <a:solidFill>
                          <a:srgbClr val="000000"/>
                        </a:solidFill>
                        <a:latin typeface="Nunito"/>
                        <a:ea typeface="Nunito"/>
                        <a:cs typeface="Nunito"/>
                        <a:sym typeface="Nunito"/>
                      </a:endParaRPr>
                    </a:p>
                  </a:txBody>
                  <a:tcPr marT="91425" marB="91425" marR="91425" marL="91425">
                    <a:solidFill>
                      <a:srgbClr val="FFFFFF"/>
                    </a:solidFill>
                  </a:tcPr>
                </a:tc>
              </a:tr>
            </a:tbl>
          </a:graphicData>
        </a:graphic>
      </p:graphicFrame>
      <p:sp>
        <p:nvSpPr>
          <p:cNvPr id="212" name="Google Shape;212;p34"/>
          <p:cNvSpPr txBox="1"/>
          <p:nvPr/>
        </p:nvSpPr>
        <p:spPr>
          <a:xfrm>
            <a:off x="1028700" y="948100"/>
            <a:ext cx="7080900" cy="400200"/>
          </a:xfrm>
          <a:prstGeom prst="rect">
            <a:avLst/>
          </a:prstGeom>
          <a:noFill/>
          <a:ln>
            <a:noFill/>
          </a:ln>
        </p:spPr>
        <p:txBody>
          <a:bodyPr anchorCtr="0" anchor="t" bIns="91425" lIns="0"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Use the following quick tips for instructional guidance.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1028700" y="457200"/>
            <a:ext cx="7417800" cy="457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Teaching Guide (Cont.)</a:t>
            </a:r>
            <a:endParaRPr/>
          </a:p>
        </p:txBody>
      </p:sp>
      <p:sp>
        <p:nvSpPr>
          <p:cNvPr id="218" name="Google Shape;218;p35"/>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9" name="Google Shape;219;p35"/>
          <p:cNvGraphicFramePr/>
          <p:nvPr/>
        </p:nvGraphicFramePr>
        <p:xfrm>
          <a:off x="1255563" y="1097325"/>
          <a:ext cx="3000000" cy="3000000"/>
        </p:xfrm>
        <a:graphic>
          <a:graphicData uri="http://schemas.openxmlformats.org/drawingml/2006/table">
            <a:tbl>
              <a:tblPr>
                <a:noFill/>
                <a:tableStyleId>{6FFDF9F3-D303-4336-98E0-8D402F7F2113}</a:tableStyleId>
              </a:tblPr>
              <a:tblGrid>
                <a:gridCol w="2000800"/>
                <a:gridCol w="4973225"/>
              </a:tblGrid>
              <a:tr h="381450">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Title</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lnB cap="flat" cmpd="sng" w="9525">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Barlow Semi Condensed SemiBold"/>
                          <a:ea typeface="Barlow Semi Condensed SemiBold"/>
                          <a:cs typeface="Barlow Semi Condensed SemiBold"/>
                          <a:sym typeface="Barlow Semi Condensed SemiBold"/>
                        </a:rPr>
                        <a:t>What to Do</a:t>
                      </a:r>
                      <a:endParaRPr sz="1500">
                        <a:solidFill>
                          <a:schemeClr val="lt1"/>
                        </a:solidFill>
                        <a:latin typeface="Barlow Semi Condensed SemiBold"/>
                        <a:ea typeface="Barlow Semi Condensed SemiBold"/>
                        <a:cs typeface="Barlow Semi Condensed SemiBold"/>
                        <a:sym typeface="Barlow Semi Condensed SemiBold"/>
                      </a:endParaRPr>
                    </a:p>
                  </a:txBody>
                  <a:tcPr marT="91425" marB="91425" marR="91425" marL="91425">
                    <a:lnB cap="flat" cmpd="sng" w="9525">
                      <a:solidFill>
                        <a:srgbClr val="9E9E9E"/>
                      </a:solidFill>
                      <a:prstDash val="solid"/>
                      <a:round/>
                      <a:headEnd len="sm" w="sm" type="none"/>
                      <a:tailEnd len="sm" w="sm" type="none"/>
                    </a:lnB>
                    <a:solidFill>
                      <a:schemeClr val="dk1"/>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Discussions</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lnSpc>
                          <a:spcPct val="100000"/>
                        </a:lnSpc>
                        <a:spcBef>
                          <a:spcPts val="0"/>
                        </a:spcBef>
                        <a:spcAft>
                          <a:spcPts val="0"/>
                        </a:spcAft>
                        <a:buNone/>
                      </a:pPr>
                      <a:r>
                        <a:rPr b="1" lang="en" sz="1100">
                          <a:solidFill>
                            <a:srgbClr val="000000"/>
                          </a:solidFill>
                          <a:latin typeface="Nunito"/>
                          <a:ea typeface="Nunito"/>
                          <a:cs typeface="Nunito"/>
                          <a:sym typeface="Nunito"/>
                        </a:rPr>
                        <a:t>Whole-Class Discussions</a:t>
                      </a:r>
                      <a:endParaRPr b="1" sz="1100">
                        <a:latin typeface="Nunito"/>
                        <a:ea typeface="Nunito"/>
                        <a:cs typeface="Nunito"/>
                        <a:sym typeface="Nunito"/>
                      </a:endParaRPr>
                    </a:p>
                    <a:p>
                      <a:pPr indent="0" lvl="0" marL="91440" marR="91440" rtl="0" algn="l">
                        <a:spcBef>
                          <a:spcPts val="1000"/>
                        </a:spcBef>
                        <a:spcAft>
                          <a:spcPts val="1000"/>
                        </a:spcAft>
                        <a:buNone/>
                      </a:pPr>
                      <a:r>
                        <a:rPr lang="en" sz="1100">
                          <a:solidFill>
                            <a:srgbClr val="000000"/>
                          </a:solidFill>
                          <a:latin typeface="Nunito"/>
                          <a:ea typeface="Nunito"/>
                          <a:cs typeface="Nunito"/>
                          <a:sym typeface="Nunito"/>
                        </a:rPr>
                        <a:t>Screenshot the slide and put in the </a:t>
                      </a:r>
                      <a:r>
                        <a:rPr lang="en" sz="1100">
                          <a:latin typeface="Nunito"/>
                          <a:ea typeface="Nunito"/>
                          <a:cs typeface="Nunito"/>
                          <a:sym typeface="Nunito"/>
                        </a:rPr>
                        <a:t>discussion forum or </a:t>
                      </a:r>
                      <a:r>
                        <a:rPr lang="en" sz="1100">
                          <a:solidFill>
                            <a:srgbClr val="000000"/>
                          </a:solidFill>
                          <a:latin typeface="Nunito"/>
                          <a:ea typeface="Nunito"/>
                          <a:cs typeface="Nunito"/>
                          <a:sym typeface="Nunito"/>
                        </a:rPr>
                        <a:t>Slack channel. Some students may not have two monitors. You should stop sharing your screen so they can see each other’s faces during the discussion.</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Solo Activities</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91440" marR="91440" rtl="0" algn="l">
                        <a:spcBef>
                          <a:spcPts val="0"/>
                        </a:spcBef>
                        <a:spcAft>
                          <a:spcPts val="0"/>
                        </a:spcAft>
                        <a:buNone/>
                      </a:pPr>
                      <a:r>
                        <a:rPr b="1" lang="en" sz="1100">
                          <a:latin typeface="Nunito"/>
                          <a:ea typeface="Nunito"/>
                          <a:cs typeface="Nunito"/>
                          <a:sym typeface="Nunito"/>
                        </a:rPr>
                        <a:t>Solo Activities</a:t>
                      </a:r>
                      <a:endParaRPr b="1" sz="1100">
                        <a:latin typeface="Nunito"/>
                        <a:ea typeface="Nunito"/>
                        <a:cs typeface="Nunito"/>
                        <a:sym typeface="Nunito"/>
                      </a:endParaRPr>
                    </a:p>
                    <a:p>
                      <a:pPr indent="-154939" lvl="0" marL="365760" marR="91440" rtl="0" algn="l">
                        <a:lnSpc>
                          <a:spcPct val="115000"/>
                        </a:lnSpc>
                        <a:spcBef>
                          <a:spcPts val="1000"/>
                        </a:spcBef>
                        <a:spcAft>
                          <a:spcPts val="0"/>
                        </a:spcAft>
                        <a:buSzPts val="1000"/>
                        <a:buFont typeface="Nunito"/>
                        <a:buChar char="●"/>
                      </a:pPr>
                      <a:r>
                        <a:rPr lang="en" sz="1000">
                          <a:latin typeface="Nunito"/>
                          <a:ea typeface="Nunito"/>
                          <a:cs typeface="Nunito"/>
                          <a:sym typeface="Nunito"/>
                        </a:rPr>
                        <a:t>Screenshot the slide and drop it in the discussion forum or Slack channel.</a:t>
                      </a:r>
                      <a:endParaRPr sz="1000">
                        <a:latin typeface="Nunito"/>
                        <a:ea typeface="Nunito"/>
                        <a:cs typeface="Nunito"/>
                        <a:sym typeface="Nunito"/>
                      </a:endParaRPr>
                    </a:p>
                    <a:p>
                      <a:pPr indent="-154939" lvl="0" marL="365760" marR="91440" rtl="0" algn="l">
                        <a:lnSpc>
                          <a:spcPct val="115000"/>
                        </a:lnSpc>
                        <a:spcBef>
                          <a:spcPts val="0"/>
                        </a:spcBef>
                        <a:spcAft>
                          <a:spcPts val="0"/>
                        </a:spcAft>
                        <a:buSzPts val="1000"/>
                        <a:buFont typeface="Nunito"/>
                        <a:buChar char="●"/>
                      </a:pPr>
                      <a:r>
                        <a:rPr lang="en" sz="1000">
                          <a:latin typeface="Nunito"/>
                          <a:ea typeface="Nunito"/>
                          <a:cs typeface="Nunito"/>
                          <a:sym typeface="Nunito"/>
                        </a:rPr>
                        <a:t>For solo activities, you can choose to put people in group breakout rooms (to create the “table” group that they would be in in a physical setting) or allow students to work independently in the main session.</a:t>
                      </a:r>
                      <a:endParaRPr b="1" sz="10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5125">
                <a:tc>
                  <a:txBody>
                    <a:bodyPr/>
                    <a:lstStyle/>
                    <a:p>
                      <a:pPr indent="0" lvl="0" marL="91440" marR="91440" rtl="0" algn="l">
                        <a:spcBef>
                          <a:spcPts val="0"/>
                        </a:spcBef>
                        <a:spcAft>
                          <a:spcPts val="0"/>
                        </a:spcAft>
                        <a:buNone/>
                      </a:pPr>
                      <a:r>
                        <a:rPr lang="en" sz="1100">
                          <a:latin typeface="Nunito"/>
                          <a:ea typeface="Nunito"/>
                          <a:cs typeface="Nunito"/>
                          <a:sym typeface="Nunito"/>
                        </a:rPr>
                        <a:t>Homework</a:t>
                      </a:r>
                      <a:endParaRPr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91440" marR="91440" rtl="0" algn="l">
                        <a:spcBef>
                          <a:spcPts val="0"/>
                        </a:spcBef>
                        <a:spcAft>
                          <a:spcPts val="0"/>
                        </a:spcAft>
                        <a:buNone/>
                      </a:pPr>
                      <a:r>
                        <a:rPr lang="en" sz="1100">
                          <a:latin typeface="Nunito"/>
                          <a:ea typeface="Nunito"/>
                          <a:cs typeface="Nunito"/>
                          <a:sym typeface="Nunito"/>
                        </a:rPr>
                        <a:t>Share homework guidelines in the discussion forum or Slack channel. </a:t>
                      </a:r>
                      <a:endParaRPr b="1" sz="1100">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idx="2" type="ctrTitle"/>
          </p:nvPr>
        </p:nvSpPr>
        <p:spPr>
          <a:xfrm>
            <a:off x="457200" y="1727700"/>
            <a:ext cx="8001000" cy="1847100"/>
          </a:xfrm>
          <a:prstGeom prst="rect">
            <a:avLst/>
          </a:prstGeom>
        </p:spPr>
        <p:txBody>
          <a:bodyPr anchorCtr="0" anchor="b" bIns="0" lIns="0" spcFirstLastPara="1" rIns="0" wrap="square" tIns="0">
            <a:spAutoFit/>
          </a:bodyPr>
          <a:lstStyle/>
          <a:p>
            <a:pPr indent="0" lvl="0" marL="0" rtl="0" algn="l">
              <a:lnSpc>
                <a:spcPct val="100000"/>
              </a:lnSpc>
              <a:spcBef>
                <a:spcPts val="0"/>
              </a:spcBef>
              <a:spcAft>
                <a:spcPts val="0"/>
              </a:spcAft>
              <a:buNone/>
            </a:pPr>
            <a:r>
              <a:rPr lang="en" sz="6000"/>
              <a:t>Leveraging Generative AI Tools</a:t>
            </a:r>
            <a:endParaRPr sz="6000"/>
          </a:p>
        </p:txBody>
      </p:sp>
      <p:sp>
        <p:nvSpPr>
          <p:cNvPr id="225" name="Google Shape;225;p36"/>
          <p:cNvSpPr txBox="1"/>
          <p:nvPr>
            <p:ph idx="4" type="ctrTitle"/>
          </p:nvPr>
        </p:nvSpPr>
        <p:spPr>
          <a:xfrm>
            <a:off x="457200" y="3574800"/>
            <a:ext cx="6969000" cy="1143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For </a:t>
            </a:r>
            <a:r>
              <a:rPr lang="en"/>
              <a:t>Software Engineers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37"/>
          <p:cNvSpPr txBox="1"/>
          <p:nvPr>
            <p:ph idx="4294967295" type="subTitle"/>
          </p:nvPr>
        </p:nvSpPr>
        <p:spPr>
          <a:xfrm>
            <a:off x="457200" y="1589075"/>
            <a:ext cx="4989000" cy="540300"/>
          </a:xfrm>
          <a:prstGeom prst="rect">
            <a:avLst/>
          </a:prstGeom>
        </p:spPr>
        <p:txBody>
          <a:bodyPr anchorCtr="0" anchor="ctr" bIns="0" lIns="0" spcFirstLastPara="1" rIns="0" wrap="square" tIns="0">
            <a:noAutofit/>
          </a:bodyPr>
          <a:lstStyle/>
          <a:p>
            <a:pPr indent="-342900" lvl="0" marL="457200" rtl="0" algn="l">
              <a:spcBef>
                <a:spcPts val="0"/>
              </a:spcBef>
              <a:spcAft>
                <a:spcPts val="0"/>
              </a:spcAft>
              <a:buClr>
                <a:schemeClr val="dk2"/>
              </a:buClr>
              <a:buSzPts val="1800"/>
              <a:buChar char="⮕"/>
            </a:pPr>
            <a:r>
              <a:rPr lang="en" sz="1800"/>
              <a:t>Identify ways ChatGPT can be leveraged by s</a:t>
            </a:r>
            <a:r>
              <a:rPr lang="en" sz="1800"/>
              <a:t>oftware engineers</a:t>
            </a:r>
            <a:r>
              <a:rPr lang="en" sz="1800"/>
              <a:t> to improve their workflow.</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ctrTitle"/>
          </p:nvPr>
        </p:nvSpPr>
        <p:spPr>
          <a:xfrm>
            <a:off x="1287780" y="2593140"/>
            <a:ext cx="5486400" cy="914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t>Instructor Demonstration</a:t>
            </a:r>
            <a:endParaRPr sz="6000"/>
          </a:p>
        </p:txBody>
      </p:sp>
      <p:sp>
        <p:nvSpPr>
          <p:cNvPr id="237" name="Google Shape;237;p38"/>
          <p:cNvSpPr txBox="1"/>
          <p:nvPr/>
        </p:nvSpPr>
        <p:spPr>
          <a:xfrm>
            <a:off x="1287775" y="3523750"/>
            <a:ext cx="5915400" cy="1143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2400">
                <a:solidFill>
                  <a:srgbClr val="222222"/>
                </a:solidFill>
                <a:latin typeface="Barlow Condensed"/>
                <a:ea typeface="Barlow Condensed"/>
                <a:cs typeface="Barlow Condensed"/>
                <a:sym typeface="Barlow Condensed"/>
              </a:rPr>
              <a:t>Leveraging Generative AI Tools</a:t>
            </a:r>
            <a:endParaRPr b="1" sz="2400">
              <a:solidFill>
                <a:srgbClr val="222222"/>
              </a:solidFill>
              <a:latin typeface="Barlow Condensed"/>
              <a:ea typeface="Barlow Condensed"/>
              <a:cs typeface="Barlow Condensed"/>
              <a:sym typeface="Barlow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idx="12" type="sldNum"/>
          </p:nvPr>
        </p:nvSpPr>
        <p:spPr>
          <a:xfrm>
            <a:off x="320040" y="4663225"/>
            <a:ext cx="316200" cy="3159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9"/>
          <p:cNvSpPr txBox="1"/>
          <p:nvPr/>
        </p:nvSpPr>
        <p:spPr>
          <a:xfrm>
            <a:off x="1012975" y="457200"/>
            <a:ext cx="7673700" cy="457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b="1" lang="en" sz="3000">
                <a:solidFill>
                  <a:srgbClr val="222222"/>
                </a:solidFill>
                <a:latin typeface="Barlow Condensed"/>
                <a:ea typeface="Barlow Condensed"/>
                <a:cs typeface="Barlow Condensed"/>
                <a:sym typeface="Barlow Condensed"/>
              </a:rPr>
              <a:t>ChatGPT for </a:t>
            </a:r>
            <a:r>
              <a:rPr b="1" lang="en" sz="3000">
                <a:solidFill>
                  <a:srgbClr val="222222"/>
                </a:solidFill>
                <a:latin typeface="Barlow Condensed"/>
                <a:ea typeface="Barlow Condensed"/>
                <a:cs typeface="Barlow Condensed"/>
                <a:sym typeface="Barlow Condensed"/>
              </a:rPr>
              <a:t>Software Engineers</a:t>
            </a:r>
            <a:endParaRPr b="1" sz="3000">
              <a:solidFill>
                <a:srgbClr val="222222"/>
              </a:solidFill>
              <a:latin typeface="Barlow Condensed"/>
              <a:ea typeface="Barlow Condensed"/>
              <a:cs typeface="Barlow Condensed"/>
              <a:sym typeface="Barlow Condensed"/>
            </a:endParaRPr>
          </a:p>
        </p:txBody>
      </p:sp>
      <p:sp>
        <p:nvSpPr>
          <p:cNvPr id="244" name="Google Shape;244;p39"/>
          <p:cNvSpPr txBox="1"/>
          <p:nvPr/>
        </p:nvSpPr>
        <p:spPr>
          <a:xfrm>
            <a:off x="1012975" y="951700"/>
            <a:ext cx="7673700" cy="951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1800">
                <a:solidFill>
                  <a:srgbClr val="222222"/>
                </a:solidFill>
                <a:latin typeface="Nunito"/>
                <a:ea typeface="Nunito"/>
                <a:cs typeface="Nunito"/>
                <a:sym typeface="Nunito"/>
              </a:rPr>
              <a:t>Instructor Demo: </a:t>
            </a:r>
            <a:r>
              <a:rPr lang="en" sz="1800">
                <a:solidFill>
                  <a:srgbClr val="222222"/>
                </a:solidFill>
                <a:latin typeface="Nunito"/>
                <a:ea typeface="Nunito"/>
                <a:cs typeface="Nunito"/>
                <a:sym typeface="Nunito"/>
              </a:rPr>
              <a:t> During this 15 minute demonstration, you will see a few powerful ways ChatGPT can be used by s</a:t>
            </a:r>
            <a:r>
              <a:rPr lang="en" sz="1800">
                <a:solidFill>
                  <a:srgbClr val="222222"/>
                </a:solidFill>
                <a:latin typeface="Nunito"/>
                <a:ea typeface="Nunito"/>
                <a:cs typeface="Nunito"/>
                <a:sym typeface="Nunito"/>
              </a:rPr>
              <a:t>oftware engineers</a:t>
            </a:r>
            <a:r>
              <a:rPr lang="en" sz="1800">
                <a:solidFill>
                  <a:srgbClr val="222222"/>
                </a:solidFill>
                <a:latin typeface="Nunito"/>
                <a:ea typeface="Nunito"/>
                <a:cs typeface="Nunito"/>
                <a:sym typeface="Nunito"/>
              </a:rPr>
              <a:t>.</a:t>
            </a:r>
            <a:endParaRPr sz="1800">
              <a:solidFill>
                <a:srgbClr val="222222"/>
              </a:solidFill>
              <a:latin typeface="Nunito"/>
              <a:ea typeface="Nunito"/>
              <a:cs typeface="Nunito"/>
              <a:sym typeface="Nunito"/>
            </a:endParaRPr>
          </a:p>
          <a:p>
            <a:pPr indent="0" lvl="0" marL="0" rtl="0" algn="l">
              <a:spcBef>
                <a:spcPts val="1000"/>
              </a:spcBef>
              <a:spcAft>
                <a:spcPts val="1000"/>
              </a:spcAft>
              <a:buNone/>
            </a:pPr>
            <a:r>
              <a:rPr lang="en" sz="1800">
                <a:solidFill>
                  <a:srgbClr val="222222"/>
                </a:solidFill>
                <a:latin typeface="Nunito"/>
                <a:ea typeface="Nunito"/>
                <a:cs typeface="Nunito"/>
                <a:sym typeface="Nunito"/>
              </a:rPr>
              <a:t>During the demo, </a:t>
            </a:r>
            <a:r>
              <a:rPr b="1" lang="en" sz="1800">
                <a:solidFill>
                  <a:srgbClr val="222222"/>
                </a:solidFill>
                <a:latin typeface="Nunito"/>
                <a:ea typeface="Nunito"/>
                <a:cs typeface="Nunito"/>
                <a:sym typeface="Nunito"/>
              </a:rPr>
              <a:t>consider the following</a:t>
            </a:r>
            <a:r>
              <a:rPr lang="en" sz="1800">
                <a:solidFill>
                  <a:srgbClr val="222222"/>
                </a:solidFill>
                <a:latin typeface="Nunito"/>
                <a:ea typeface="Nunito"/>
                <a:cs typeface="Nunito"/>
                <a:sym typeface="Nunito"/>
              </a:rPr>
              <a:t>:</a:t>
            </a:r>
            <a:endParaRPr sz="1800">
              <a:solidFill>
                <a:srgbClr val="222222"/>
              </a:solidFill>
              <a:latin typeface="Nunito"/>
              <a:ea typeface="Nunito"/>
              <a:cs typeface="Nunito"/>
              <a:sym typeface="Nunito"/>
            </a:endParaRPr>
          </a:p>
        </p:txBody>
      </p:sp>
      <p:sp>
        <p:nvSpPr>
          <p:cNvPr id="245" name="Google Shape;245;p39"/>
          <p:cNvSpPr/>
          <p:nvPr/>
        </p:nvSpPr>
        <p:spPr>
          <a:xfrm>
            <a:off x="1808250" y="2287264"/>
            <a:ext cx="386400" cy="400500"/>
          </a:xfrm>
          <a:prstGeom prst="ellipse">
            <a:avLst/>
          </a:prstGeom>
          <a:solidFill>
            <a:srgbClr val="E4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9"/>
          <p:cNvSpPr txBox="1"/>
          <p:nvPr/>
        </p:nvSpPr>
        <p:spPr>
          <a:xfrm>
            <a:off x="1837962" y="2258908"/>
            <a:ext cx="327000" cy="45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 sz="2200" u="none" cap="none" strike="noStrike">
                <a:solidFill>
                  <a:srgbClr val="FFFFFF"/>
                </a:solidFill>
                <a:latin typeface="Barlow Condensed"/>
                <a:ea typeface="Barlow Condensed"/>
                <a:cs typeface="Barlow Condensed"/>
                <a:sym typeface="Barlow Condensed"/>
              </a:rPr>
              <a:t>1</a:t>
            </a:r>
            <a:endParaRPr b="1" i="0" sz="2200" u="none" cap="none" strike="noStrike">
              <a:solidFill>
                <a:srgbClr val="FFFFFF"/>
              </a:solidFill>
              <a:latin typeface="Barlow Condensed"/>
              <a:ea typeface="Barlow Condensed"/>
              <a:cs typeface="Barlow Condensed"/>
              <a:sym typeface="Barlow Condensed"/>
            </a:endParaRPr>
          </a:p>
        </p:txBody>
      </p:sp>
      <p:sp>
        <p:nvSpPr>
          <p:cNvPr id="247" name="Google Shape;247;p39"/>
          <p:cNvSpPr txBox="1"/>
          <p:nvPr/>
        </p:nvSpPr>
        <p:spPr>
          <a:xfrm>
            <a:off x="2299350" y="2287275"/>
            <a:ext cx="3391500" cy="4572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sz="1600">
                <a:solidFill>
                  <a:srgbClr val="222222"/>
                </a:solidFill>
                <a:latin typeface="Nunito"/>
                <a:ea typeface="Nunito"/>
                <a:cs typeface="Nunito"/>
                <a:sym typeface="Nunito"/>
              </a:rPr>
              <a:t>The </a:t>
            </a:r>
            <a:r>
              <a:rPr b="1" lang="en" sz="1600">
                <a:solidFill>
                  <a:srgbClr val="222222"/>
                </a:solidFill>
                <a:latin typeface="Nunito"/>
                <a:ea typeface="Nunito"/>
                <a:cs typeface="Nunito"/>
                <a:sym typeface="Nunito"/>
              </a:rPr>
              <a:t>capabilities</a:t>
            </a:r>
            <a:r>
              <a:rPr lang="en" sz="1600">
                <a:solidFill>
                  <a:srgbClr val="222222"/>
                </a:solidFill>
                <a:latin typeface="Nunito"/>
                <a:ea typeface="Nunito"/>
                <a:cs typeface="Nunito"/>
                <a:sym typeface="Nunito"/>
              </a:rPr>
              <a:t> of the tool</a:t>
            </a:r>
            <a:endParaRPr sz="1600">
              <a:solidFill>
                <a:srgbClr val="222222"/>
              </a:solidFill>
              <a:latin typeface="Nunito"/>
              <a:ea typeface="Nunito"/>
              <a:cs typeface="Nunito"/>
              <a:sym typeface="Nunito"/>
            </a:endParaRPr>
          </a:p>
        </p:txBody>
      </p:sp>
      <p:sp>
        <p:nvSpPr>
          <p:cNvPr id="248" name="Google Shape;248;p39"/>
          <p:cNvSpPr/>
          <p:nvPr/>
        </p:nvSpPr>
        <p:spPr>
          <a:xfrm>
            <a:off x="1808250" y="3100914"/>
            <a:ext cx="386400" cy="400500"/>
          </a:xfrm>
          <a:prstGeom prst="ellipse">
            <a:avLst/>
          </a:prstGeom>
          <a:solidFill>
            <a:srgbClr val="E4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9"/>
          <p:cNvSpPr txBox="1"/>
          <p:nvPr/>
        </p:nvSpPr>
        <p:spPr>
          <a:xfrm>
            <a:off x="1837962" y="3072558"/>
            <a:ext cx="327000" cy="45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lang="en" sz="2200">
                <a:solidFill>
                  <a:srgbClr val="FFFFFF"/>
                </a:solidFill>
                <a:latin typeface="Barlow Condensed"/>
                <a:ea typeface="Barlow Condensed"/>
                <a:cs typeface="Barlow Condensed"/>
                <a:sym typeface="Barlow Condensed"/>
              </a:rPr>
              <a:t>2</a:t>
            </a:r>
            <a:endParaRPr b="1" i="0" sz="2200" u="none" cap="none" strike="noStrike">
              <a:solidFill>
                <a:srgbClr val="FFFFFF"/>
              </a:solidFill>
              <a:latin typeface="Barlow Condensed"/>
              <a:ea typeface="Barlow Condensed"/>
              <a:cs typeface="Barlow Condensed"/>
              <a:sym typeface="Barlow Condensed"/>
            </a:endParaRPr>
          </a:p>
        </p:txBody>
      </p:sp>
      <p:sp>
        <p:nvSpPr>
          <p:cNvPr id="250" name="Google Shape;250;p39"/>
          <p:cNvSpPr txBox="1"/>
          <p:nvPr/>
        </p:nvSpPr>
        <p:spPr>
          <a:xfrm>
            <a:off x="2299350" y="3100925"/>
            <a:ext cx="3391500" cy="3159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sz="1600">
                <a:solidFill>
                  <a:srgbClr val="222222"/>
                </a:solidFill>
                <a:latin typeface="Nunito"/>
                <a:ea typeface="Nunito"/>
                <a:cs typeface="Nunito"/>
                <a:sym typeface="Nunito"/>
              </a:rPr>
              <a:t>The </a:t>
            </a:r>
            <a:r>
              <a:rPr b="1" lang="en" sz="1600">
                <a:solidFill>
                  <a:srgbClr val="222222"/>
                </a:solidFill>
                <a:latin typeface="Nunito"/>
                <a:ea typeface="Nunito"/>
                <a:cs typeface="Nunito"/>
                <a:sym typeface="Nunito"/>
              </a:rPr>
              <a:t>limitations</a:t>
            </a:r>
            <a:r>
              <a:rPr lang="en" sz="1600">
                <a:solidFill>
                  <a:srgbClr val="222222"/>
                </a:solidFill>
                <a:latin typeface="Nunito"/>
                <a:ea typeface="Nunito"/>
                <a:cs typeface="Nunito"/>
                <a:sym typeface="Nunito"/>
              </a:rPr>
              <a:t> of the tool</a:t>
            </a:r>
            <a:endParaRPr sz="1600">
              <a:solidFill>
                <a:srgbClr val="222222"/>
              </a:solidFill>
              <a:latin typeface="Nunito"/>
              <a:ea typeface="Nunito"/>
              <a:cs typeface="Nunito"/>
              <a:sym typeface="Nunito"/>
            </a:endParaRPr>
          </a:p>
        </p:txBody>
      </p:sp>
      <p:sp>
        <p:nvSpPr>
          <p:cNvPr id="251" name="Google Shape;251;p39"/>
          <p:cNvSpPr/>
          <p:nvPr/>
        </p:nvSpPr>
        <p:spPr>
          <a:xfrm>
            <a:off x="1808250" y="3914564"/>
            <a:ext cx="386400" cy="400500"/>
          </a:xfrm>
          <a:prstGeom prst="ellipse">
            <a:avLst/>
          </a:prstGeom>
          <a:solidFill>
            <a:srgbClr val="E4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9"/>
          <p:cNvSpPr txBox="1"/>
          <p:nvPr/>
        </p:nvSpPr>
        <p:spPr>
          <a:xfrm>
            <a:off x="1837962" y="3886208"/>
            <a:ext cx="327000" cy="457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lang="en" sz="2200">
                <a:solidFill>
                  <a:srgbClr val="FFFFFF"/>
                </a:solidFill>
                <a:latin typeface="Barlow Condensed"/>
                <a:ea typeface="Barlow Condensed"/>
                <a:cs typeface="Barlow Condensed"/>
                <a:sym typeface="Barlow Condensed"/>
              </a:rPr>
              <a:t>3</a:t>
            </a:r>
            <a:endParaRPr b="1" i="0" sz="2200" u="none" cap="none" strike="noStrike">
              <a:solidFill>
                <a:srgbClr val="FFFFFF"/>
              </a:solidFill>
              <a:latin typeface="Barlow Condensed"/>
              <a:ea typeface="Barlow Condensed"/>
              <a:cs typeface="Barlow Condensed"/>
              <a:sym typeface="Barlow Condensed"/>
            </a:endParaRPr>
          </a:p>
        </p:txBody>
      </p:sp>
      <p:sp>
        <p:nvSpPr>
          <p:cNvPr id="253" name="Google Shape;253;p39"/>
          <p:cNvSpPr txBox="1"/>
          <p:nvPr/>
        </p:nvSpPr>
        <p:spPr>
          <a:xfrm>
            <a:off x="2299350" y="3914575"/>
            <a:ext cx="3539400" cy="3159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en" sz="1600">
                <a:solidFill>
                  <a:srgbClr val="222222"/>
                </a:solidFill>
                <a:latin typeface="Nunito"/>
                <a:ea typeface="Nunito"/>
                <a:cs typeface="Nunito"/>
                <a:sym typeface="Nunito"/>
              </a:rPr>
              <a:t>The reasons it is important for the </a:t>
            </a:r>
            <a:r>
              <a:rPr b="1" lang="en" sz="1600">
                <a:solidFill>
                  <a:srgbClr val="222222"/>
                </a:solidFill>
                <a:latin typeface="Nunito"/>
                <a:ea typeface="Nunito"/>
                <a:cs typeface="Nunito"/>
                <a:sym typeface="Nunito"/>
              </a:rPr>
              <a:t>user</a:t>
            </a:r>
            <a:r>
              <a:rPr lang="en" sz="1600">
                <a:solidFill>
                  <a:srgbClr val="222222"/>
                </a:solidFill>
                <a:latin typeface="Nunito"/>
                <a:ea typeface="Nunito"/>
                <a:cs typeface="Nunito"/>
                <a:sym typeface="Nunito"/>
              </a:rPr>
              <a:t> to be a </a:t>
            </a:r>
            <a:r>
              <a:rPr b="1" lang="en" sz="1600">
                <a:solidFill>
                  <a:srgbClr val="222222"/>
                </a:solidFill>
                <a:latin typeface="Nunito"/>
                <a:ea typeface="Nunito"/>
                <a:cs typeface="Nunito"/>
                <a:sym typeface="Nunito"/>
              </a:rPr>
              <a:t>skilled software engineer</a:t>
            </a:r>
            <a:endParaRPr b="1" sz="1600">
              <a:solidFill>
                <a:srgbClr val="222222"/>
              </a:solidFill>
              <a:latin typeface="Nunito"/>
              <a:ea typeface="Nunito"/>
              <a:cs typeface="Nunito"/>
              <a:sym typeface="Nunito"/>
            </a:endParaRPr>
          </a:p>
        </p:txBody>
      </p:sp>
      <p:pic>
        <p:nvPicPr>
          <p:cNvPr id="254" name="Google Shape;254;p39"/>
          <p:cNvPicPr preferRelativeResize="0"/>
          <p:nvPr/>
        </p:nvPicPr>
        <p:blipFill>
          <a:blip r:embed="rId3">
            <a:alphaModFix/>
          </a:blip>
          <a:stretch>
            <a:fillRect/>
          </a:stretch>
        </p:blipFill>
        <p:spPr>
          <a:xfrm>
            <a:off x="5462250" y="1635800"/>
            <a:ext cx="2470350" cy="2470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ended UXDI Micro-Lesson Theme">
  <a:themeElements>
    <a:clrScheme name="Simple Light">
      <a:dk1>
        <a:srgbClr val="222222"/>
      </a:dk1>
      <a:lt1>
        <a:srgbClr val="FFFFFF"/>
      </a:lt1>
      <a:dk2>
        <a:srgbClr val="E41F26"/>
      </a:dk2>
      <a:lt2>
        <a:srgbClr val="EFEFEF"/>
      </a:lt2>
      <a:accent1>
        <a:srgbClr val="3740B5"/>
      </a:accent1>
      <a:accent2>
        <a:srgbClr val="3DBED4"/>
      </a:accent2>
      <a:accent3>
        <a:srgbClr val="01D068"/>
      </a:accent3>
      <a:accent4>
        <a:srgbClr val="FFCD34"/>
      </a:accent4>
      <a:accent5>
        <a:srgbClr val="F8B6C6"/>
      </a:accent5>
      <a:accent6>
        <a:srgbClr val="FE6C3B"/>
      </a:accent6>
      <a:hlink>
        <a:srgbClr val="0F6AD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