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06.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190.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98.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05.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62" r:id="rId5"/>
    <p:sldMasterId id="2147483863" r:id="rId6"/>
    <p:sldMasterId id="214748386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Proxima Nova"/>
      <p:regular r:id="rId39"/>
      <p:bold r:id="rId40"/>
      <p:italic r:id="rId41"/>
      <p:boldItalic r:id="rId42"/>
    </p:embeddedFont>
    <p:embeddedFont>
      <p:font typeface="Nunito"/>
      <p:regular r:id="rId43"/>
      <p:bold r:id="rId44"/>
      <p:italic r:id="rId45"/>
      <p:boldItalic r:id="rId46"/>
    </p:embeddedFont>
    <p:embeddedFont>
      <p:font typeface="Barlow Condensed SemiBold"/>
      <p:regular r:id="rId47"/>
      <p:bold r:id="rId48"/>
      <p:italic r:id="rId49"/>
      <p:boldItalic r:id="rId50"/>
    </p:embeddedFont>
    <p:embeddedFont>
      <p:font typeface="Barlow Condensed"/>
      <p:regular r:id="rId51"/>
      <p:bold r:id="rId52"/>
      <p:italic r:id="rId53"/>
      <p:boldItalic r:id="rId54"/>
    </p:embeddedFont>
    <p:embeddedFont>
      <p:font typeface="Brygada 1918"/>
      <p:regular r:id="rId55"/>
      <p:bold r:id="rId56"/>
      <p:italic r:id="rId57"/>
      <p:boldItalic r:id="rId58"/>
    </p:embeddedFont>
    <p:embeddedFont>
      <p:font typeface="Barlow SemiBold"/>
      <p:regular r:id="rId59"/>
      <p:bold r:id="rId60"/>
      <p:italic r:id="rId61"/>
      <p:boldItalic r:id="rId62"/>
    </p:embeddedFont>
    <p:embeddedFont>
      <p:font typeface="Barlow"/>
      <p:regular r:id="rId63"/>
      <p:bold r:id="rId64"/>
      <p:italic r:id="rId65"/>
      <p:boldItalic r:id="rId66"/>
    </p:embeddedFont>
    <p:embeddedFont>
      <p:font typeface="Nunito SemiBold"/>
      <p:regular r:id="rId67"/>
      <p:bold r:id="rId68"/>
      <p:italic r:id="rId69"/>
      <p:boldItalic r:id="rId70"/>
    </p:embeddedFont>
    <p:embeddedFont>
      <p:font typeface="Barlow Medium"/>
      <p:regular r:id="rId71"/>
      <p:bold r:id="rId72"/>
      <p:italic r:id="rId73"/>
      <p:boldItalic r:id="rId74"/>
    </p:embeddedFont>
    <p:embeddedFont>
      <p:font typeface="Barlow Semi Condensed"/>
      <p:regular r:id="rId75"/>
      <p:bold r:id="rId76"/>
      <p:italic r:id="rId77"/>
      <p:boldItalic r:id="rId78"/>
    </p:embeddedFont>
    <p:embeddedFont>
      <p:font typeface="Oswald"/>
      <p:regular r:id="rId79"/>
      <p:bold r:id="rId80"/>
    </p:embeddedFont>
    <p:embeddedFont>
      <p:font typeface="Barlow Semi Condensed SemiBold"/>
      <p:regular r:id="rId81"/>
      <p:bold r:id="rId82"/>
      <p:italic r:id="rId83"/>
      <p:boldItalic r:id="rId84"/>
    </p:embeddedFont>
    <p:embeddedFont>
      <p:font typeface="Nunito Sans"/>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6A446C-E685-4D84-B421-BED487B07F8F}">
  <a:tblStyle styleId="{1F6A446C-E685-4D84-B421-BED487B07F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48" Type="http://schemas.openxmlformats.org/officeDocument/2006/relationships/font" Target="fonts/BarlowCondensedSemiBold-bold.fntdata"/><Relationship Id="rId47" Type="http://schemas.openxmlformats.org/officeDocument/2006/relationships/font" Target="fonts/BarlowCondensedSemiBold-regular.fntdata"/><Relationship Id="rId49" Type="http://schemas.openxmlformats.org/officeDocument/2006/relationships/font" Target="fonts/BarlowCondensedSemiBold-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ProximaNova-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font" Target="fonts/BarlowSemiCondensedSemiBold-boldItalic.fntdata"/><Relationship Id="rId83" Type="http://schemas.openxmlformats.org/officeDocument/2006/relationships/font" Target="fonts/BarlowSemiCondensedSemiBold-italic.fntdata"/><Relationship Id="rId86" Type="http://schemas.openxmlformats.org/officeDocument/2006/relationships/font" Target="fonts/NunitoSans-bold.fntdata"/><Relationship Id="rId85" Type="http://schemas.openxmlformats.org/officeDocument/2006/relationships/font" Target="fonts/NunitoSans-regular.fntdata"/><Relationship Id="rId88" Type="http://schemas.openxmlformats.org/officeDocument/2006/relationships/font" Target="fonts/NunitoSans-boldItalic.fntdata"/><Relationship Id="rId87" Type="http://schemas.openxmlformats.org/officeDocument/2006/relationships/font" Target="fonts/NunitoSans-italic.fntdata"/><Relationship Id="rId80" Type="http://schemas.openxmlformats.org/officeDocument/2006/relationships/font" Target="fonts/Oswald-bold.fntdata"/><Relationship Id="rId82" Type="http://schemas.openxmlformats.org/officeDocument/2006/relationships/font" Target="fonts/BarlowSemiCondensedSemiBold-bold.fntdata"/><Relationship Id="rId81" Type="http://schemas.openxmlformats.org/officeDocument/2006/relationships/font" Target="fonts/BarlowSemiCondensed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BarlowMedium-italic.fntdata"/><Relationship Id="rId72" Type="http://schemas.openxmlformats.org/officeDocument/2006/relationships/font" Target="fonts/BarlowMedium-bold.fntdata"/><Relationship Id="rId75" Type="http://schemas.openxmlformats.org/officeDocument/2006/relationships/font" Target="fonts/BarlowSemiCondensed-regular.fntdata"/><Relationship Id="rId74" Type="http://schemas.openxmlformats.org/officeDocument/2006/relationships/font" Target="fonts/BarlowMedium-boldItalic.fntdata"/><Relationship Id="rId77" Type="http://schemas.openxmlformats.org/officeDocument/2006/relationships/font" Target="fonts/BarlowSemiCondensed-italic.fntdata"/><Relationship Id="rId76" Type="http://schemas.openxmlformats.org/officeDocument/2006/relationships/font" Target="fonts/BarlowSemiCondensed-bold.fntdata"/><Relationship Id="rId79" Type="http://schemas.openxmlformats.org/officeDocument/2006/relationships/font" Target="fonts/Oswald-regular.fntdata"/><Relationship Id="rId78" Type="http://schemas.openxmlformats.org/officeDocument/2006/relationships/font" Target="fonts/BarlowSemiCondensed-boldItalic.fntdata"/><Relationship Id="rId71" Type="http://schemas.openxmlformats.org/officeDocument/2006/relationships/font" Target="fonts/BarlowMedium-regular.fntdata"/><Relationship Id="rId70" Type="http://schemas.openxmlformats.org/officeDocument/2006/relationships/font" Target="fonts/NunitoSemiBold-boldItalic.fntdata"/><Relationship Id="rId62" Type="http://schemas.openxmlformats.org/officeDocument/2006/relationships/font" Target="fonts/BarlowSemiBold-boldItalic.fntdata"/><Relationship Id="rId61" Type="http://schemas.openxmlformats.org/officeDocument/2006/relationships/font" Target="fonts/BarlowSemiBold-italic.fntdata"/><Relationship Id="rId64" Type="http://schemas.openxmlformats.org/officeDocument/2006/relationships/font" Target="fonts/Barlow-bold.fntdata"/><Relationship Id="rId63" Type="http://schemas.openxmlformats.org/officeDocument/2006/relationships/font" Target="fonts/Barlow-regular.fntdata"/><Relationship Id="rId66" Type="http://schemas.openxmlformats.org/officeDocument/2006/relationships/font" Target="fonts/Barlow-boldItalic.fntdata"/><Relationship Id="rId65" Type="http://schemas.openxmlformats.org/officeDocument/2006/relationships/font" Target="fonts/Barlow-italic.fntdata"/><Relationship Id="rId68" Type="http://schemas.openxmlformats.org/officeDocument/2006/relationships/font" Target="fonts/NunitoSemiBold-bold.fntdata"/><Relationship Id="rId67" Type="http://schemas.openxmlformats.org/officeDocument/2006/relationships/font" Target="fonts/NunitoSemiBold-regular.fntdata"/><Relationship Id="rId60" Type="http://schemas.openxmlformats.org/officeDocument/2006/relationships/font" Target="fonts/BarlowSemiBold-bold.fntdata"/><Relationship Id="rId69" Type="http://schemas.openxmlformats.org/officeDocument/2006/relationships/font" Target="fonts/NunitoSemiBold-italic.fntdata"/><Relationship Id="rId51" Type="http://schemas.openxmlformats.org/officeDocument/2006/relationships/font" Target="fonts/BarlowCondensed-regular.fntdata"/><Relationship Id="rId50" Type="http://schemas.openxmlformats.org/officeDocument/2006/relationships/font" Target="fonts/BarlowCondensedSemiBold-boldItalic.fntdata"/><Relationship Id="rId53" Type="http://schemas.openxmlformats.org/officeDocument/2006/relationships/font" Target="fonts/BarlowCondensed-italic.fntdata"/><Relationship Id="rId52" Type="http://schemas.openxmlformats.org/officeDocument/2006/relationships/font" Target="fonts/BarlowCondensed-bold.fntdata"/><Relationship Id="rId55" Type="http://schemas.openxmlformats.org/officeDocument/2006/relationships/font" Target="fonts/Brygada1918-regular.fntdata"/><Relationship Id="rId54" Type="http://schemas.openxmlformats.org/officeDocument/2006/relationships/font" Target="fonts/BarlowCondensed-boldItalic.fntdata"/><Relationship Id="rId57" Type="http://schemas.openxmlformats.org/officeDocument/2006/relationships/font" Target="fonts/Brygada1918-italic.fntdata"/><Relationship Id="rId56" Type="http://schemas.openxmlformats.org/officeDocument/2006/relationships/font" Target="fonts/Brygada1918-bold.fntdata"/><Relationship Id="rId59" Type="http://schemas.openxmlformats.org/officeDocument/2006/relationships/font" Target="fonts/BarlowSemiBold-regular.fntdata"/><Relationship Id="rId58" Type="http://schemas.openxmlformats.org/officeDocument/2006/relationships/font" Target="fonts/Brygada1918-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rldefense.com/v3/__https://storage.courtlistener.com/recap/gov.uscourts.nysd.575368/gov.uscourts.nysd.575368.32.1_1.pdf__;!!GgcXpDZ2N9l6uyZJ!g0CN5dd--FxpSaBxRF9iEBk4bMv5huezn1jGu1hv4YSMKLGNw0ZPuPN_lpBR7aZzoaVut8R-ycrBFGebULDE0G_1bxWzqDzrIGbM84CvJ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llectual-property-helpdesk.ec.europa.eu/news-events/news/intellectual-property-chatgpt-2023-02-20_en#:~:text=the%20input%20provided%20to%20ChatGPT,thus%20benefit%20from%20protection)%3B"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llectual-property-helpdesk.ec.europa.eu/news-events/news/intellectual-property-chatgpt-2023-02-20_en#:~:text=the%20input%20provided%20to%20ChatGPT,thus%20benefit%20from%20protection)%3B"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llectual-property-helpdesk.ec.europa.eu/news-events/news/intellectual-property-chatgpt-2023-02-20_en#:~:text=the%20input%20provided%20to%20ChatGPT,thus%20benefit%20from%20protection)%3B"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1e42f9bea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1e42f9bea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1e3b601ffc0_0_3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1e3b601ffc0_0_3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introduce examples of ways people in the real world may be using ChatGPT unethically and/or illegally</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Read more about the case </a:t>
            </a:r>
            <a:r>
              <a:rPr lang="en" u="sng">
                <a:solidFill>
                  <a:schemeClr val="hlink"/>
                </a:solidFill>
                <a:latin typeface="Proxima Nova"/>
                <a:ea typeface="Proxima Nova"/>
                <a:cs typeface="Proxima Nova"/>
                <a:sym typeface="Proxima Nova"/>
                <a:hlinkClick r:id="rId2"/>
              </a:rPr>
              <a:t>here</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250387617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250387617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br>
              <a:rPr lang="en"/>
            </a:br>
            <a:br>
              <a:rPr lang="en"/>
            </a:br>
            <a:r>
              <a:rPr lang="en"/>
              <a:t>The question we are asking is “How can ChatGPT just make up court cases that don’t exist? What causes this to happen?”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g1e3b601ffc0_0_5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8" name="Google Shape;2128;g1e3b601ffc0_0_5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1e3cdbf94c4_0_3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1e3cdbf94c4_0_3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250387617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250387617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discuss a few legal implications to consider when using large language models</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TALKING POINTS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Discuss the EU guidance on this topic </a:t>
            </a:r>
            <a:r>
              <a:rPr lang="en" u="sng">
                <a:solidFill>
                  <a:schemeClr val="hlink"/>
                </a:solidFill>
                <a:latin typeface="Proxima Nova"/>
                <a:ea typeface="Proxima Nova"/>
                <a:cs typeface="Proxima Nova"/>
                <a:sym typeface="Proxima Nova"/>
                <a:hlinkClick r:id="rId2"/>
              </a:rPr>
              <a:t>here</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250387617ee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250387617ee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discuss a few legal implications to consider when using large language models.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Discuss the EU guidance on this topic </a:t>
            </a:r>
            <a:r>
              <a:rPr lang="en" u="sng">
                <a:solidFill>
                  <a:schemeClr val="hlink"/>
                </a:solidFill>
                <a:latin typeface="Proxima Nova"/>
                <a:ea typeface="Proxima Nova"/>
                <a:cs typeface="Proxima Nova"/>
                <a:sym typeface="Proxima Nova"/>
                <a:hlinkClick r:id="rId2"/>
              </a:rPr>
              <a:t>here</a:t>
            </a:r>
            <a:r>
              <a:rPr lang="en">
                <a:solidFill>
                  <a:schemeClr val="dk1"/>
                </a:solidFill>
                <a:latin typeface="Proxima Nova"/>
                <a:ea typeface="Proxima Nova"/>
                <a:cs typeface="Proxima Nova"/>
                <a:sym typeface="Proxima Nova"/>
              </a:rPr>
              <a: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250387617ee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250387617ee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discuss a few legal implications to consider when using large language models.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Discuss the EU guidance on this topic </a:t>
            </a:r>
            <a:r>
              <a:rPr lang="en" u="sng">
                <a:solidFill>
                  <a:schemeClr val="hlink"/>
                </a:solidFill>
                <a:latin typeface="Proxima Nova"/>
                <a:ea typeface="Proxima Nova"/>
                <a:cs typeface="Proxima Nova"/>
                <a:sym typeface="Proxima Nova"/>
                <a:hlinkClick r:id="rId2"/>
              </a:rPr>
              <a:t>here</a:t>
            </a:r>
            <a:r>
              <a:rPr lang="en">
                <a:solidFill>
                  <a:schemeClr val="dk1"/>
                </a:solidFill>
                <a:latin typeface="Proxima Nova"/>
                <a:ea typeface="Proxima Nova"/>
                <a:cs typeface="Proxima Nova"/>
                <a:sym typeface="Proxima Nova"/>
              </a:rPr>
              <a: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1e3cdbf94c4_0_3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1e3cdbf94c4_0_3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Example 1</a:t>
            </a:r>
            <a:r>
              <a:rPr lang="en"/>
              <a:t>: Yes, this can expose the user to legal trouble. Inputting sensitive customer data into ChatGPT or any other AI model without taking appropriate precautions could lead to unauthorized access, data breaches, or violations of privacy laws.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Example 2</a:t>
            </a:r>
            <a:r>
              <a:rPr lang="en"/>
              <a:t>: Yes, this can expose the user to legal trouble. The proprietary code could be part of a data break, and even become part of ChatGPTs training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Example 3</a:t>
            </a:r>
            <a:r>
              <a:rPr lang="en"/>
              <a:t>: No, this would not expose the user to legal trouble. However, if for some reason the product manager disclosed confidential, proprietary product information, that could expose them to legal trouble. But, since this is for a public blog post, it’s safe to assume that won’t happen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1e3d604b655_0_1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1e3d604b655_0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g250387617ee_0_2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250387617ee_0_2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Introduce a set of best practices students can apply when using LLMs like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1e42f9bea7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1e42f9bea7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1e3d604b655_0_2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1e3d604b655_0_2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Introduce a set of best practices students can apply when using LLMs like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1e3d604b655_0_2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1e3d604b655_0_2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Introduce a set of best practices students can apply when using LLMs like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g1e3d604b655_0_2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6" name="Google Shape;2256;g1e3d604b655_0_2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Introduce a set of best practices students can apply when using LLMs like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g1e3d604b6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g1e3d604b6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Have students put their answers in Slack or the Zoom chat. Ask them not to send their responses until everyone has their answers ready!</a:t>
            </a:r>
            <a:endParaRPr/>
          </a:p>
          <a:p>
            <a:pPr indent="-298450" lvl="0" marL="457200" rtl="0" algn="l">
              <a:spcBef>
                <a:spcPts val="0"/>
              </a:spcBef>
              <a:spcAft>
                <a:spcPts val="0"/>
              </a:spcAft>
              <a:buSzPts val="1100"/>
              <a:buChar char="-"/>
            </a:pPr>
            <a:r>
              <a:rPr lang="en"/>
              <a:t>Answers are on the slides that follow.</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1e3d604b65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1e3d604b65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1e3d604b65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1e3d604b65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g1e3d604b65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1" name="Google Shape;2291;g1e3d604b65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1e3d604b65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1e3d604b65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Have students put their answer in Slack or the Zoom chat. Ask them not to send their responses until everyone has their answers ready!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host a poll in slack or zoom and have students answer that way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Answer is on the next slide</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g1e3d604b65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6" name="Google Shape;2306;g1e3d604b65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1e3d604b65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1e3d604b65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1e42f9bea7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1e42f9bea7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0" name="Shape 2320"/>
        <p:cNvGrpSpPr/>
        <p:nvPr/>
      </p:nvGrpSpPr>
      <p:grpSpPr>
        <a:xfrm>
          <a:off x="0" y="0"/>
          <a:ext cx="0" cy="0"/>
          <a:chOff x="0" y="0"/>
          <a:chExt cx="0" cy="0"/>
        </a:xfrm>
      </p:grpSpPr>
      <p:sp>
        <p:nvSpPr>
          <p:cNvPr id="2321" name="Google Shape;2321;g1e3d604b655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2" name="Google Shape;2322;g1e3d604b655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1e42f9bea7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1e42f9bea7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1e3cdbf94c4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1e3cdbf94c4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1e3cdbf94c4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1e3cdbf94c4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 objectives as 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1e3cdbf94c4_0_2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1e3cdbf94c4_0_2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g1e3b601ffc0_0_3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0" name="Google Shape;2080;g1e3b601ffc0_0_3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help students understand why they need to consider bias when using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1e3b601ffc0_0_3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1e3b601ffc0_0_3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help students understand why they need to consider accuracy when using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7.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29.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3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63.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3.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58.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8.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4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7.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3.pn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84.png"/></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86.png"/></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86.png"/></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3.pn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9.png"/></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4.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6.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6.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3.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mt="10000"/>
          </a:blip>
          <a:srcRect b="-33333" l="0" r="-33351" t="0"/>
          <a:stretch/>
        </p:blipFill>
        <p:spPr>
          <a:xfrm>
            <a:off x="3329050" y="1168750"/>
            <a:ext cx="6858900" cy="6858000"/>
          </a:xfrm>
          <a:prstGeom prst="ellipse">
            <a:avLst/>
          </a:prstGeom>
          <a:noFill/>
          <a:ln>
            <a:noFill/>
          </a:ln>
        </p:spPr>
      </p:pic>
      <p:sp>
        <p:nvSpPr>
          <p:cNvPr id="12" name="Google Shape;12;p2"/>
          <p:cNvSpPr/>
          <p:nvPr/>
        </p:nvSpPr>
        <p:spPr>
          <a:xfrm>
            <a:off x="0" y="4524625"/>
            <a:ext cx="2451600" cy="618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685800" y="3036100"/>
            <a:ext cx="4731000" cy="2697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rtl="0" algn="r">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rtl="0" algn="r">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rtl="0" algn="r">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rtl="0" algn="r">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rtl="0" algn="r">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rtl="0" algn="r">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rtl="0" algn="r">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rtl="0" algn="r">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14" name="Google Shape;14;p2"/>
          <p:cNvSpPr txBox="1"/>
          <p:nvPr>
            <p:ph idx="1" type="subTitle"/>
          </p:nvPr>
        </p:nvSpPr>
        <p:spPr>
          <a:xfrm>
            <a:off x="4892040" y="4620986"/>
            <a:ext cx="3200400" cy="228600"/>
          </a:xfrm>
          <a:prstGeom prst="rect">
            <a:avLst/>
          </a:prstGeom>
        </p:spPr>
        <p:txBody>
          <a:bodyPr anchorCtr="0" anchor="ctr" bIns="0" lIns="0" spcFirstLastPara="1" rIns="0" wrap="square" tIns="0">
            <a:noAutofit/>
          </a:bodyPr>
          <a:lstStyle>
            <a:lvl1pPr lvl="0" rtl="0" algn="r">
              <a:lnSpc>
                <a:spcPct val="115000"/>
              </a:lnSpc>
              <a:spcBef>
                <a:spcPts val="0"/>
              </a:spcBef>
              <a:spcAft>
                <a:spcPts val="0"/>
              </a:spcAft>
              <a:buClr>
                <a:schemeClr val="lt1"/>
              </a:buClr>
              <a:buSzPts val="1100"/>
              <a:buNone/>
              <a:defRPr sz="1100">
                <a:solidFill>
                  <a:schemeClr val="lt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5" name="Google Shape;15;p2"/>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6" name="Google Shape;16;p2"/>
          <p:cNvGrpSpPr/>
          <p:nvPr/>
        </p:nvGrpSpPr>
        <p:grpSpPr>
          <a:xfrm>
            <a:off x="8668400" y="2593628"/>
            <a:ext cx="265400" cy="2345202"/>
            <a:chOff x="5434475" y="2630351"/>
            <a:chExt cx="265400" cy="2345202"/>
          </a:xfrm>
        </p:grpSpPr>
        <p:pic>
          <p:nvPicPr>
            <p:cNvPr id="17" name="Google Shape;17;p2"/>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8" name="Google Shape;18;p2"/>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9" name="Google Shape;19;p2"/>
          <p:cNvSpPr txBox="1"/>
          <p:nvPr>
            <p:ph idx="2" type="ctrTitle"/>
          </p:nvPr>
        </p:nvSpPr>
        <p:spPr>
          <a:xfrm>
            <a:off x="640080" y="21488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20" name="Google Shape;20;p2"/>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50000"/>
              </a:srgbClr>
            </a:outerShdw>
          </a:effectLst>
        </p:spPr>
      </p:sp>
      <p:sp>
        <p:nvSpPr>
          <p:cNvPr id="21" name="Google Shape;21;p2"/>
          <p:cNvSpPr txBox="1"/>
          <p:nvPr>
            <p:ph idx="4" type="ctrTitle"/>
          </p:nvPr>
        </p:nvSpPr>
        <p:spPr>
          <a:xfrm>
            <a:off x="685800" y="3391888"/>
            <a:ext cx="4731000" cy="11430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000"/>
              <a:buFont typeface="Barlow Condensed"/>
              <a:buNone/>
              <a:defRPr b="1" sz="4000">
                <a:solidFill>
                  <a:schemeClr val="lt1"/>
                </a:solidFill>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
    <p:spTree>
      <p:nvGrpSpPr>
        <p:cNvPr id="107" name="Shape 107"/>
        <p:cNvGrpSpPr/>
        <p:nvPr/>
      </p:nvGrpSpPr>
      <p:grpSpPr>
        <a:xfrm>
          <a:off x="0" y="0"/>
          <a:ext cx="0" cy="0"/>
          <a:chOff x="0" y="0"/>
          <a:chExt cx="0" cy="0"/>
        </a:xfrm>
      </p:grpSpPr>
      <p:sp>
        <p:nvSpPr>
          <p:cNvPr id="108" name="Google Shape;108;p1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1"/>
          <p:cNvSpPr/>
          <p:nvPr/>
        </p:nvSpPr>
        <p:spPr>
          <a:xfrm>
            <a:off x="5524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Barlow Condensed"/>
                <a:ea typeface="Barlow Condensed"/>
                <a:cs typeface="Barlow Condensed"/>
                <a:sym typeface="Barlow Condensed"/>
              </a:rPr>
              <a:t>1</a:t>
            </a:r>
            <a:endParaRPr b="1" sz="2300">
              <a:solidFill>
                <a:schemeClr val="lt1"/>
              </a:solidFill>
              <a:latin typeface="Barlow Condensed"/>
              <a:ea typeface="Barlow Condensed"/>
              <a:cs typeface="Barlow Condensed"/>
              <a:sym typeface="Barlow Condensed"/>
            </a:endParaRPr>
          </a:p>
        </p:txBody>
      </p:sp>
      <p:sp>
        <p:nvSpPr>
          <p:cNvPr id="110" name="Google Shape;110;p11"/>
          <p:cNvSpPr/>
          <p:nvPr/>
        </p:nvSpPr>
        <p:spPr>
          <a:xfrm>
            <a:off x="552450" y="204573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2</a:t>
            </a:r>
            <a:endParaRPr b="1" sz="2400">
              <a:solidFill>
                <a:schemeClr val="lt1"/>
              </a:solidFill>
              <a:latin typeface="Barlow Condensed"/>
              <a:ea typeface="Barlow Condensed"/>
              <a:cs typeface="Barlow Condensed"/>
              <a:sym typeface="Barlow Condensed"/>
            </a:endParaRPr>
          </a:p>
        </p:txBody>
      </p:sp>
      <p:sp>
        <p:nvSpPr>
          <p:cNvPr id="111" name="Google Shape;111;p11"/>
          <p:cNvSpPr txBox="1"/>
          <p:nvPr/>
        </p:nvSpPr>
        <p:spPr>
          <a:xfrm>
            <a:off x="438150" y="362550"/>
            <a:ext cx="554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OBJECTIVES</a:t>
            </a:r>
            <a:endParaRPr b="1" sz="3000">
              <a:latin typeface="Barlow Condensed"/>
              <a:ea typeface="Barlow Condensed"/>
              <a:cs typeface="Barlow Condensed"/>
              <a:sym typeface="Barlow Condensed"/>
            </a:endParaRPr>
          </a:p>
        </p:txBody>
      </p:sp>
      <p:sp>
        <p:nvSpPr>
          <p:cNvPr id="112" name="Google Shape;112;p11"/>
          <p:cNvSpPr txBox="1"/>
          <p:nvPr>
            <p:ph idx="1" type="subTitle"/>
          </p:nvPr>
        </p:nvSpPr>
        <p:spPr>
          <a:xfrm>
            <a:off x="1498054" y="1280500"/>
            <a:ext cx="4386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13" name="Google Shape;113;p11"/>
          <p:cNvSpPr txBox="1"/>
          <p:nvPr>
            <p:ph idx="2" type="subTitle"/>
          </p:nvPr>
        </p:nvSpPr>
        <p:spPr>
          <a:xfrm>
            <a:off x="1447200" y="2095988"/>
            <a:ext cx="4386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14" name="Google Shape;114;p11"/>
          <p:cNvSpPr/>
          <p:nvPr/>
        </p:nvSpPr>
        <p:spPr>
          <a:xfrm>
            <a:off x="552450" y="2861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3</a:t>
            </a:r>
            <a:endParaRPr b="1" sz="2400">
              <a:solidFill>
                <a:schemeClr val="lt1"/>
              </a:solidFill>
              <a:latin typeface="Barlow Condensed"/>
              <a:ea typeface="Barlow Condensed"/>
              <a:cs typeface="Barlow Condensed"/>
              <a:sym typeface="Barlow Condensed"/>
            </a:endParaRPr>
          </a:p>
        </p:txBody>
      </p:sp>
      <p:sp>
        <p:nvSpPr>
          <p:cNvPr id="115" name="Google Shape;115;p11"/>
          <p:cNvSpPr txBox="1"/>
          <p:nvPr>
            <p:ph idx="3" type="subTitle"/>
          </p:nvPr>
        </p:nvSpPr>
        <p:spPr>
          <a:xfrm>
            <a:off x="1447200" y="2911500"/>
            <a:ext cx="4437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16" name="Google Shape;116;p11"/>
          <p:cNvSpPr/>
          <p:nvPr/>
        </p:nvSpPr>
        <p:spPr>
          <a:xfrm>
            <a:off x="552450" y="36767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4</a:t>
            </a:r>
            <a:endParaRPr b="1" sz="2400">
              <a:solidFill>
                <a:schemeClr val="lt1"/>
              </a:solidFill>
              <a:latin typeface="Barlow Condensed"/>
              <a:ea typeface="Barlow Condensed"/>
              <a:cs typeface="Barlow Condensed"/>
              <a:sym typeface="Barlow Condensed"/>
            </a:endParaRPr>
          </a:p>
        </p:txBody>
      </p:sp>
      <p:sp>
        <p:nvSpPr>
          <p:cNvPr id="117" name="Google Shape;117;p11"/>
          <p:cNvSpPr txBox="1"/>
          <p:nvPr>
            <p:ph idx="4" type="subTitle"/>
          </p:nvPr>
        </p:nvSpPr>
        <p:spPr>
          <a:xfrm>
            <a:off x="1447200" y="3727000"/>
            <a:ext cx="4437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18" name="Google Shape;118;p11"/>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1"/>
          <p:cNvPicPr preferRelativeResize="0"/>
          <p:nvPr/>
        </p:nvPicPr>
        <p:blipFill>
          <a:blip r:embed="rId2">
            <a:alphaModFix/>
          </a:blip>
          <a:stretch>
            <a:fillRect/>
          </a:stretch>
        </p:blipFill>
        <p:spPr>
          <a:xfrm>
            <a:off x="6461782" y="1488900"/>
            <a:ext cx="2058478" cy="1966650"/>
          </a:xfrm>
          <a:prstGeom prst="rect">
            <a:avLst/>
          </a:prstGeom>
          <a:noFill/>
          <a:ln>
            <a:noFill/>
          </a:ln>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973" name="Shape 973"/>
        <p:cNvGrpSpPr/>
        <p:nvPr/>
      </p:nvGrpSpPr>
      <p:grpSpPr>
        <a:xfrm>
          <a:off x="0" y="0"/>
          <a:ext cx="0" cy="0"/>
          <a:chOff x="0" y="0"/>
          <a:chExt cx="0" cy="0"/>
        </a:xfrm>
      </p:grpSpPr>
      <p:sp>
        <p:nvSpPr>
          <p:cNvPr id="974" name="Google Shape;974;p101"/>
          <p:cNvSpPr txBox="1"/>
          <p:nvPr>
            <p:ph type="title"/>
          </p:nvPr>
        </p:nvSpPr>
        <p:spPr>
          <a:xfrm>
            <a:off x="457200" y="280375"/>
            <a:ext cx="8520600" cy="572700"/>
          </a:xfrm>
          <a:prstGeom prst="rect">
            <a:avLst/>
          </a:prstGeom>
        </p:spPr>
        <p:txBody>
          <a:bodyPr anchorCtr="0" anchor="t" bIns="0" lIns="0" spcFirstLastPara="1" rIns="0" wrap="square" tIns="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975" name="Google Shape;975;p101"/>
          <p:cNvSpPr/>
          <p:nvPr/>
        </p:nvSpPr>
        <p:spPr>
          <a:xfrm>
            <a:off x="564165" y="223687"/>
            <a:ext cx="302700" cy="56700"/>
          </a:xfrm>
          <a:prstGeom prst="rect">
            <a:avLst/>
          </a:prstGeom>
          <a:solidFill>
            <a:schemeClr val="dk2"/>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76" name="Google Shape;976;p101"/>
          <p:cNvSpPr txBox="1"/>
          <p:nvPr>
            <p:ph idx="1" type="body"/>
          </p:nvPr>
        </p:nvSpPr>
        <p:spPr>
          <a:xfrm>
            <a:off x="4572000" y="4712925"/>
            <a:ext cx="3691800" cy="393600"/>
          </a:xfrm>
          <a:prstGeom prst="rect">
            <a:avLst/>
          </a:prstGeom>
        </p:spPr>
        <p:txBody>
          <a:bodyPr anchorCtr="0" anchor="t" bIns="0" lIns="0" spcFirstLastPara="1" rIns="0" wrap="square" tIns="0">
            <a:noAutofit/>
          </a:bodyPr>
          <a:lstStyle>
            <a:lvl1pPr indent="-285750" lvl="0" marL="457200" rtl="0">
              <a:spcBef>
                <a:spcPts val="0"/>
              </a:spcBef>
              <a:spcAft>
                <a:spcPts val="0"/>
              </a:spcAft>
              <a:buSzPts val="900"/>
              <a:buChar char="⮕"/>
              <a:defRPr sz="900"/>
            </a:lvl1pPr>
            <a:lvl2pPr indent="-285750" lvl="1" marL="914400" rtl="0">
              <a:spcBef>
                <a:spcPts val="1000"/>
              </a:spcBef>
              <a:spcAft>
                <a:spcPts val="0"/>
              </a:spcAft>
              <a:buSzPts val="900"/>
              <a:buChar char="○"/>
              <a:defRPr sz="900"/>
            </a:lvl2pPr>
            <a:lvl3pPr indent="-285750" lvl="2" marL="1371600" rtl="0">
              <a:spcBef>
                <a:spcPts val="1000"/>
              </a:spcBef>
              <a:spcAft>
                <a:spcPts val="0"/>
              </a:spcAft>
              <a:buSzPts val="900"/>
              <a:buChar char="■"/>
              <a:defRPr sz="900"/>
            </a:lvl3pPr>
            <a:lvl4pPr indent="-285750" lvl="3" marL="1828800" rtl="0">
              <a:spcBef>
                <a:spcPts val="1000"/>
              </a:spcBef>
              <a:spcAft>
                <a:spcPts val="0"/>
              </a:spcAft>
              <a:buSzPts val="900"/>
              <a:buChar char="●"/>
              <a:defRPr sz="900"/>
            </a:lvl4pPr>
            <a:lvl5pPr indent="-285750" lvl="4" marL="2286000" rtl="0">
              <a:spcBef>
                <a:spcPts val="1000"/>
              </a:spcBef>
              <a:spcAft>
                <a:spcPts val="0"/>
              </a:spcAft>
              <a:buSzPts val="900"/>
              <a:buChar char="○"/>
              <a:defRPr sz="900"/>
            </a:lvl5pPr>
            <a:lvl6pPr indent="-285750" lvl="5" marL="2743200" rtl="0">
              <a:spcBef>
                <a:spcPts val="1000"/>
              </a:spcBef>
              <a:spcAft>
                <a:spcPts val="0"/>
              </a:spcAft>
              <a:buSzPts val="900"/>
              <a:buChar char="■"/>
              <a:defRPr sz="900"/>
            </a:lvl6pPr>
            <a:lvl7pPr indent="-285750" lvl="6" marL="3200400" rtl="0">
              <a:spcBef>
                <a:spcPts val="1000"/>
              </a:spcBef>
              <a:spcAft>
                <a:spcPts val="0"/>
              </a:spcAft>
              <a:buSzPts val="900"/>
              <a:buChar char="●"/>
              <a:defRPr sz="900"/>
            </a:lvl7pPr>
            <a:lvl8pPr indent="-285750" lvl="7" marL="3657600" rtl="0">
              <a:spcBef>
                <a:spcPts val="1000"/>
              </a:spcBef>
              <a:spcAft>
                <a:spcPts val="0"/>
              </a:spcAft>
              <a:buSzPts val="900"/>
              <a:buChar char="○"/>
              <a:defRPr sz="900"/>
            </a:lvl8pPr>
            <a:lvl9pPr indent="-285750" lvl="8" marL="4114800" rtl="0">
              <a:spcBef>
                <a:spcPts val="1000"/>
              </a:spcBef>
              <a:spcAft>
                <a:spcPts val="1000"/>
              </a:spcAft>
              <a:buSzPts val="900"/>
              <a:buChar char="■"/>
              <a:defRPr sz="900"/>
            </a:lvl9pPr>
          </a:lstStyle>
          <a:p/>
        </p:txBody>
      </p:sp>
      <p:sp>
        <p:nvSpPr>
          <p:cNvPr id="977" name="Google Shape;977;p101"/>
          <p:cNvSpPr txBox="1"/>
          <p:nvPr>
            <p:ph idx="12" type="sldNum"/>
          </p:nvPr>
        </p:nvSpPr>
        <p:spPr>
          <a:xfrm>
            <a:off x="457200" y="4662725"/>
            <a:ext cx="2372100" cy="393600"/>
          </a:xfrm>
          <a:prstGeom prst="rect">
            <a:avLst/>
          </a:prstGeom>
        </p:spPr>
        <p:txBody>
          <a:bodyPr anchorCtr="0" anchor="ctr" bIns="0" lIns="0" spcFirstLastPara="1" rIns="0" wrap="square" tIns="0">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r">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s 1">
  <p:cSld name="TITLE_1_1_1_2_1_1_1_1_2_1_1_1_1_1_1">
    <p:bg>
      <p:bgPr>
        <a:solidFill>
          <a:schemeClr val="lt2"/>
        </a:solidFill>
      </p:bgPr>
    </p:bg>
    <p:spTree>
      <p:nvGrpSpPr>
        <p:cNvPr id="978" name="Shape 978"/>
        <p:cNvGrpSpPr/>
        <p:nvPr/>
      </p:nvGrpSpPr>
      <p:grpSpPr>
        <a:xfrm>
          <a:off x="0" y="0"/>
          <a:ext cx="0" cy="0"/>
          <a:chOff x="0" y="0"/>
          <a:chExt cx="0" cy="0"/>
        </a:xfrm>
      </p:grpSpPr>
      <p:sp>
        <p:nvSpPr>
          <p:cNvPr id="979" name="Google Shape;979;p102"/>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980" name="Google Shape;980;p10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981" name="Google Shape;981;p10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982" name="Google Shape;982;p10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983" name="Google Shape;983;p102"/>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2 WH 1">
  <p:cSld name="TITLE_1_1_1_2_1_2_1_1_2">
    <p:bg>
      <p:bgPr>
        <a:solidFill>
          <a:schemeClr val="lt1"/>
        </a:solidFill>
      </p:bgPr>
    </p:bg>
    <p:spTree>
      <p:nvGrpSpPr>
        <p:cNvPr id="984" name="Shape 984"/>
        <p:cNvGrpSpPr/>
        <p:nvPr/>
      </p:nvGrpSpPr>
      <p:grpSpPr>
        <a:xfrm>
          <a:off x="0" y="0"/>
          <a:ext cx="0" cy="0"/>
          <a:chOff x="0" y="0"/>
          <a:chExt cx="0" cy="0"/>
        </a:xfrm>
      </p:grpSpPr>
      <p:sp>
        <p:nvSpPr>
          <p:cNvPr id="985" name="Google Shape;985;p103"/>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986" name="Google Shape;986;p10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987" name="Google Shape;987;p10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988" name="Google Shape;988;p10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989" name="Google Shape;989;p103"/>
          <p:cNvSpPr txBox="1"/>
          <p:nvPr/>
        </p:nvSpPr>
        <p:spPr>
          <a:xfrm rot="-5400000">
            <a:off x="-640944" y="3367025"/>
            <a:ext cx="2028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REFLECTION:</a:t>
            </a:r>
            <a:endParaRPr sz="2000">
              <a:solidFill>
                <a:schemeClr val="lt1"/>
              </a:solidFill>
              <a:latin typeface="Barlow Condensed SemiBold"/>
              <a:ea typeface="Barlow Condensed SemiBold"/>
              <a:cs typeface="Barlow Condensed SemiBold"/>
              <a:sym typeface="Barlow Condensed SemiBold"/>
            </a:endParaRPr>
          </a:p>
        </p:txBody>
      </p:sp>
      <p:sp>
        <p:nvSpPr>
          <p:cNvPr id="990" name="Google Shape;990;p10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997" name="Shape 997"/>
        <p:cNvGrpSpPr/>
        <p:nvPr/>
      </p:nvGrpSpPr>
      <p:grpSpPr>
        <a:xfrm>
          <a:off x="0" y="0"/>
          <a:ext cx="0" cy="0"/>
          <a:chOff x="0" y="0"/>
          <a:chExt cx="0" cy="0"/>
        </a:xfrm>
      </p:grpSpPr>
      <p:sp>
        <p:nvSpPr>
          <p:cNvPr id="998" name="Google Shape;998;p10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99" name="Google Shape;999;p105"/>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000" name="Google Shape;1000;p105"/>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05"/>
          <p:cNvSpPr/>
          <p:nvPr/>
        </p:nvSpPr>
        <p:spPr>
          <a:xfrm>
            <a:off x="-20550" y="-31500"/>
            <a:ext cx="616500" cy="520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05"/>
          <p:cNvSpPr txBox="1"/>
          <p:nvPr/>
        </p:nvSpPr>
        <p:spPr>
          <a:xfrm rot="-5400000">
            <a:off x="-2186700" y="1849348"/>
            <a:ext cx="4948800" cy="4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Barlow Condensed"/>
                <a:ea typeface="Barlow Condensed"/>
                <a:cs typeface="Barlow Condensed"/>
                <a:sym typeface="Barlow Condensed"/>
              </a:rPr>
              <a:t>FOR INSTRUCTOR USE ONLY </a:t>
            </a:r>
            <a:endParaRPr b="1" sz="2200">
              <a:solidFill>
                <a:srgbClr val="FFFFFF"/>
              </a:solidFill>
              <a:latin typeface="Barlow Condensed"/>
              <a:ea typeface="Barlow Condensed"/>
              <a:cs typeface="Barlow Condensed"/>
              <a:sym typeface="Barlow Condensed"/>
            </a:endParaRPr>
          </a:p>
        </p:txBody>
      </p:sp>
      <p:pic>
        <p:nvPicPr>
          <p:cNvPr descr="GA-Cog-900.png" id="1003" name="Google Shape;1003;p10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004" name="Google Shape;1004;p10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Char char="●"/>
              <a:defRPr sz="900"/>
            </a:lvl1pPr>
            <a:lvl2pPr indent="-285750" lvl="1" marL="914400" rtl="0" algn="r">
              <a:spcBef>
                <a:spcPts val="0"/>
              </a:spcBef>
              <a:spcAft>
                <a:spcPts val="0"/>
              </a:spcAft>
              <a:buSzPts val="900"/>
              <a:buChar char="○"/>
              <a:defRPr sz="900"/>
            </a:lvl2pPr>
            <a:lvl3pPr indent="-285750" lvl="2" marL="1371600" rtl="0" algn="r">
              <a:spcBef>
                <a:spcPts val="0"/>
              </a:spcBef>
              <a:spcAft>
                <a:spcPts val="0"/>
              </a:spcAft>
              <a:buSzPts val="900"/>
              <a:buChar char="■"/>
              <a:defRPr sz="900"/>
            </a:lvl3pPr>
            <a:lvl4pPr indent="-285750" lvl="3" marL="1828800" rtl="0" algn="r">
              <a:spcBef>
                <a:spcPts val="0"/>
              </a:spcBef>
              <a:spcAft>
                <a:spcPts val="0"/>
              </a:spcAft>
              <a:buSzPts val="900"/>
              <a:buChar char="●"/>
              <a:defRPr sz="900"/>
            </a:lvl4pPr>
            <a:lvl5pPr indent="-285750" lvl="4" marL="2286000" rtl="0" algn="r">
              <a:spcBef>
                <a:spcPts val="0"/>
              </a:spcBef>
              <a:spcAft>
                <a:spcPts val="0"/>
              </a:spcAft>
              <a:buSzPts val="900"/>
              <a:buChar char="○"/>
              <a:defRPr sz="900"/>
            </a:lvl5pPr>
            <a:lvl6pPr indent="-285750" lvl="5" marL="2743200" rtl="0" algn="r">
              <a:spcBef>
                <a:spcPts val="0"/>
              </a:spcBef>
              <a:spcAft>
                <a:spcPts val="0"/>
              </a:spcAft>
              <a:buSzPts val="900"/>
              <a:buChar char="■"/>
              <a:defRPr sz="900"/>
            </a:lvl6pPr>
            <a:lvl7pPr indent="-285750" lvl="6" marL="3200400" rtl="0" algn="r">
              <a:spcBef>
                <a:spcPts val="0"/>
              </a:spcBef>
              <a:spcAft>
                <a:spcPts val="0"/>
              </a:spcAft>
              <a:buSzPts val="900"/>
              <a:buChar char="●"/>
              <a:defRPr sz="900"/>
            </a:lvl7pPr>
            <a:lvl8pPr indent="-285750" lvl="7" marL="3657600" rtl="0" algn="r">
              <a:spcBef>
                <a:spcPts val="0"/>
              </a:spcBef>
              <a:spcAft>
                <a:spcPts val="0"/>
              </a:spcAft>
              <a:buSzPts val="900"/>
              <a:buChar char="○"/>
              <a:defRPr sz="900"/>
            </a:lvl8pPr>
            <a:lvl9pPr indent="-285750" lvl="8" marL="4114800" rtl="0" algn="r">
              <a:spcBef>
                <a:spcPts val="0"/>
              </a:spcBef>
              <a:spcAft>
                <a:spcPts val="0"/>
              </a:spcAft>
              <a:buSzPts val="900"/>
              <a:buChar char="■"/>
              <a:defRPr sz="900"/>
            </a:lvl9pPr>
          </a:lstStyle>
          <a:p/>
        </p:txBody>
      </p:sp>
    </p:spTree>
  </p:cSld>
  <p:clrMapOvr>
    <a:masterClrMapping/>
  </p:clrMapOvr>
  <p:extLst>
    <p:ext uri="{DCECCB84-F9BA-43D5-87BE-67443E8EF086}">
      <p15:sldGuideLst>
        <p15:guide id="1" orient="horz" pos="2880">
          <p15:clr>
            <a:srgbClr val="E46962"/>
          </p15:clr>
        </p15:guide>
      </p15:sldGuideLst>
    </p:ext>
  </p:extLs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005" name="Shape 1005"/>
        <p:cNvGrpSpPr/>
        <p:nvPr/>
      </p:nvGrpSpPr>
      <p:grpSpPr>
        <a:xfrm>
          <a:off x="0" y="0"/>
          <a:ext cx="0" cy="0"/>
          <a:chOff x="0" y="0"/>
          <a:chExt cx="0" cy="0"/>
        </a:xfrm>
      </p:grpSpPr>
      <p:sp>
        <p:nvSpPr>
          <p:cNvPr id="1006" name="Google Shape;1006;p106"/>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06"/>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Condensed"/>
                <a:ea typeface="Barlow Condensed"/>
                <a:cs typeface="Barlow Condensed"/>
                <a:sym typeface="Barlow Condensed"/>
              </a:rPr>
              <a:t>Primary Colors</a:t>
            </a:r>
            <a:endParaRPr b="1">
              <a:latin typeface="Barlow Condensed"/>
              <a:ea typeface="Barlow Condensed"/>
              <a:cs typeface="Barlow Condensed"/>
              <a:sym typeface="Barlow Condensed"/>
            </a:endParaRPr>
          </a:p>
        </p:txBody>
      </p:sp>
      <p:sp>
        <p:nvSpPr>
          <p:cNvPr id="1008" name="Google Shape;1008;p106"/>
          <p:cNvSpPr txBox="1"/>
          <p:nvPr/>
        </p:nvSpPr>
        <p:spPr>
          <a:xfrm>
            <a:off x="3010475" y="2392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Nunito Sans"/>
                <a:ea typeface="Nunito Sans"/>
                <a:cs typeface="Nunito Sans"/>
                <a:sym typeface="Nunito Sans"/>
              </a:rPr>
              <a:t>On this slide you will find the GA color palette. These colors can be accessed under the shape, fill, and text palettes under the "Theme" section.</a:t>
            </a:r>
            <a:endParaRPr sz="1200">
              <a:latin typeface="Nunito Sans"/>
              <a:ea typeface="Nunito Sans"/>
              <a:cs typeface="Nunito Sans"/>
              <a:sym typeface="Nunito Sans"/>
            </a:endParaRPr>
          </a:p>
        </p:txBody>
      </p:sp>
      <p:sp>
        <p:nvSpPr>
          <p:cNvPr id="1009" name="Google Shape;1009;p106"/>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Barlow Condensed"/>
                <a:ea typeface="Barlow Condensed"/>
                <a:cs typeface="Barlow Condensed"/>
                <a:sym typeface="Barlow Condensed"/>
              </a:rPr>
              <a:t>Color Palette</a:t>
            </a:r>
            <a:endParaRPr b="1" sz="2600">
              <a:latin typeface="Barlow Condensed"/>
              <a:ea typeface="Barlow Condensed"/>
              <a:cs typeface="Barlow Condensed"/>
              <a:sym typeface="Barlow Condensed"/>
            </a:endParaRPr>
          </a:p>
        </p:txBody>
      </p:sp>
      <p:sp>
        <p:nvSpPr>
          <p:cNvPr id="1010" name="Google Shape;1010;p106"/>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Condensed"/>
                <a:ea typeface="Barlow Condensed"/>
                <a:cs typeface="Barlow Condensed"/>
                <a:sym typeface="Barlow Condensed"/>
              </a:rPr>
              <a:t>Secondary Colors</a:t>
            </a:r>
            <a:endParaRPr b="1">
              <a:latin typeface="Barlow Condensed"/>
              <a:ea typeface="Barlow Condensed"/>
              <a:cs typeface="Barlow Condensed"/>
              <a:sym typeface="Barlow Condensed"/>
            </a:endParaRPr>
          </a:p>
        </p:txBody>
      </p:sp>
      <p:sp>
        <p:nvSpPr>
          <p:cNvPr id="1011" name="Google Shape;1011;p106"/>
          <p:cNvSpPr/>
          <p:nvPr/>
        </p:nvSpPr>
        <p:spPr>
          <a:xfrm>
            <a:off x="4160206" y="3003200"/>
            <a:ext cx="874800" cy="8748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#FFCD34</a:t>
            </a:r>
            <a:endParaRPr sz="1000">
              <a:latin typeface="Proxima Nova"/>
              <a:ea typeface="Proxima Nova"/>
              <a:cs typeface="Proxima Nova"/>
              <a:sym typeface="Proxima Nova"/>
            </a:endParaRPr>
          </a:p>
        </p:txBody>
      </p:sp>
      <p:sp>
        <p:nvSpPr>
          <p:cNvPr id="1012" name="Google Shape;1012;p106"/>
          <p:cNvSpPr/>
          <p:nvPr/>
        </p:nvSpPr>
        <p:spPr>
          <a:xfrm>
            <a:off x="1086479" y="3003200"/>
            <a:ext cx="874800" cy="8748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lt1"/>
                </a:solidFill>
                <a:latin typeface="Proxima Nova"/>
                <a:ea typeface="Proxima Nova"/>
                <a:cs typeface="Proxima Nova"/>
                <a:sym typeface="Proxima Nova"/>
              </a:rPr>
              <a:t>COBALT</a:t>
            </a:r>
            <a:endParaRPr b="1" sz="1000">
              <a:solidFill>
                <a:schemeClr val="lt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chemeClr val="lt1"/>
                </a:solidFill>
                <a:latin typeface="Proxima Nova"/>
                <a:ea typeface="Proxima Nova"/>
                <a:cs typeface="Proxima Nova"/>
                <a:sym typeface="Proxima Nova"/>
              </a:rPr>
              <a:t>#3740B5</a:t>
            </a:r>
            <a:endParaRPr sz="1000">
              <a:solidFill>
                <a:schemeClr val="lt1"/>
              </a:solidFill>
              <a:latin typeface="Proxima Nova"/>
              <a:ea typeface="Proxima Nova"/>
              <a:cs typeface="Proxima Nova"/>
              <a:sym typeface="Proxima Nova"/>
            </a:endParaRPr>
          </a:p>
        </p:txBody>
      </p:sp>
      <p:sp>
        <p:nvSpPr>
          <p:cNvPr id="1013" name="Google Shape;1013;p106"/>
          <p:cNvSpPr/>
          <p:nvPr/>
        </p:nvSpPr>
        <p:spPr>
          <a:xfrm>
            <a:off x="2110055" y="3003200"/>
            <a:ext cx="874800" cy="8748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lt1"/>
                </a:solidFill>
                <a:latin typeface="Proxima Nova"/>
                <a:ea typeface="Proxima Nova"/>
                <a:cs typeface="Proxima Nova"/>
                <a:sym typeface="Proxima Nova"/>
              </a:rPr>
              <a:t>SKY </a:t>
            </a:r>
            <a:r>
              <a:rPr lang="en" sz="1000">
                <a:solidFill>
                  <a:schemeClr val="lt1"/>
                </a:solidFill>
                <a:latin typeface="Proxima Nova"/>
                <a:ea typeface="Proxima Nova"/>
                <a:cs typeface="Proxima Nova"/>
                <a:sym typeface="Proxima Nova"/>
              </a:rPr>
              <a:t>#3DBED4</a:t>
            </a:r>
            <a:endParaRPr sz="1000">
              <a:solidFill>
                <a:schemeClr val="lt1"/>
              </a:solidFill>
              <a:latin typeface="Proxima Nova"/>
              <a:ea typeface="Proxima Nova"/>
              <a:cs typeface="Proxima Nova"/>
              <a:sym typeface="Proxima Nova"/>
            </a:endParaRPr>
          </a:p>
        </p:txBody>
      </p:sp>
      <p:sp>
        <p:nvSpPr>
          <p:cNvPr id="1014" name="Google Shape;1014;p106"/>
          <p:cNvSpPr/>
          <p:nvPr/>
        </p:nvSpPr>
        <p:spPr>
          <a:xfrm>
            <a:off x="3133630" y="3003200"/>
            <a:ext cx="877800" cy="8778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CLOVER</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#01D068</a:t>
            </a:r>
            <a:endParaRPr sz="1000">
              <a:solidFill>
                <a:srgbClr val="FFFFFF"/>
              </a:solidFill>
              <a:latin typeface="Proxima Nova"/>
              <a:ea typeface="Proxima Nova"/>
              <a:cs typeface="Proxima Nova"/>
              <a:sym typeface="Proxima Nova"/>
            </a:endParaRPr>
          </a:p>
        </p:txBody>
      </p:sp>
      <p:sp>
        <p:nvSpPr>
          <p:cNvPr id="1015" name="Google Shape;1015;p106"/>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Sans"/>
                <a:ea typeface="Nunito Sans"/>
                <a:cs typeface="Nunito Sans"/>
                <a:sym typeface="Nunito Sans"/>
              </a:rPr>
              <a:t>*When applying to charts and graphics, suggested color preference is to start from the left (Cobalt) and move over to the right (Blue). </a:t>
            </a:r>
            <a:endParaRPr sz="1000">
              <a:latin typeface="Nunito Sans"/>
              <a:ea typeface="Nunito Sans"/>
              <a:cs typeface="Nunito Sans"/>
              <a:sym typeface="Nunito Sans"/>
            </a:endParaRPr>
          </a:p>
        </p:txBody>
      </p:sp>
      <p:sp>
        <p:nvSpPr>
          <p:cNvPr id="1016" name="Google Shape;1016;p106"/>
          <p:cNvSpPr/>
          <p:nvPr/>
        </p:nvSpPr>
        <p:spPr>
          <a:xfrm>
            <a:off x="5710175" y="935050"/>
            <a:ext cx="2878800" cy="1800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06"/>
          <p:cNvSpPr txBox="1"/>
          <p:nvPr/>
        </p:nvSpPr>
        <p:spPr>
          <a:xfrm>
            <a:off x="5781813" y="9187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Sans"/>
                <a:ea typeface="Nunito Sans"/>
                <a:cs typeface="Nunito Sans"/>
                <a:sym typeface="Nunito Sans"/>
              </a:rPr>
              <a:t>Text Colors</a:t>
            </a:r>
            <a:endParaRPr b="1">
              <a:latin typeface="Nunito Sans"/>
              <a:ea typeface="Nunito Sans"/>
              <a:cs typeface="Nunito Sans"/>
              <a:sym typeface="Nunito Sans"/>
            </a:endParaRPr>
          </a:p>
        </p:txBody>
      </p:sp>
      <p:sp>
        <p:nvSpPr>
          <p:cNvPr id="1018" name="Google Shape;1018;p106"/>
          <p:cNvSpPr txBox="1"/>
          <p:nvPr/>
        </p:nvSpPr>
        <p:spPr>
          <a:xfrm>
            <a:off x="5781813" y="1274475"/>
            <a:ext cx="27087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Nunito Sans"/>
                <a:ea typeface="Nunito Sans"/>
                <a:cs typeface="Nunito Sans"/>
                <a:sym typeface="Nunito Sans"/>
              </a:rPr>
              <a:t>Text should ONLY appear in black or white. Use this page as a guide for which text color to use against a background color </a:t>
            </a:r>
            <a:r>
              <a:rPr i="1" lang="en" sz="1200">
                <a:latin typeface="Nunito Sans"/>
                <a:ea typeface="Nunito Sans"/>
                <a:cs typeface="Nunito Sans"/>
                <a:sym typeface="Nunito Sans"/>
              </a:rPr>
              <a:t>for accessibility purposes</a:t>
            </a:r>
            <a:r>
              <a:rPr lang="en" sz="1200">
                <a:latin typeface="Nunito Sans"/>
                <a:ea typeface="Nunito Sans"/>
                <a:cs typeface="Nunito Sans"/>
                <a:sym typeface="Nunito Sans"/>
              </a:rPr>
              <a:t> - i.e. use </a:t>
            </a:r>
            <a:r>
              <a:rPr lang="en" sz="1200">
                <a:solidFill>
                  <a:srgbClr val="FFFFFF"/>
                </a:solidFill>
                <a:highlight>
                  <a:schemeClr val="dk1"/>
                </a:highlight>
                <a:latin typeface="Nunito Sans"/>
                <a:ea typeface="Nunito Sans"/>
                <a:cs typeface="Nunito Sans"/>
                <a:sym typeface="Nunito Sans"/>
              </a:rPr>
              <a:t>white text</a:t>
            </a:r>
            <a:r>
              <a:rPr lang="en" sz="1200">
                <a:latin typeface="Nunito Sans"/>
                <a:ea typeface="Nunito Sans"/>
                <a:cs typeface="Nunito Sans"/>
                <a:sym typeface="Nunito Sans"/>
              </a:rPr>
              <a:t> on a black background or </a:t>
            </a:r>
            <a:r>
              <a:rPr lang="en" sz="1200">
                <a:highlight>
                  <a:srgbClr val="FFDB00"/>
                </a:highlight>
                <a:latin typeface="Nunito Sans"/>
                <a:ea typeface="Nunito Sans"/>
                <a:cs typeface="Nunito Sans"/>
                <a:sym typeface="Nunito Sans"/>
              </a:rPr>
              <a:t>black text</a:t>
            </a:r>
            <a:r>
              <a:rPr lang="en" sz="1200">
                <a:latin typeface="Nunito Sans"/>
                <a:ea typeface="Nunito Sans"/>
                <a:cs typeface="Nunito Sans"/>
                <a:sym typeface="Nunito Sans"/>
              </a:rPr>
              <a:t> on a yellow background. </a:t>
            </a:r>
            <a:endParaRPr sz="1200">
              <a:latin typeface="Nunito Sans"/>
              <a:ea typeface="Nunito Sans"/>
              <a:cs typeface="Nunito Sans"/>
              <a:sym typeface="Nunito Sans"/>
            </a:endParaRPr>
          </a:p>
        </p:txBody>
      </p:sp>
      <p:cxnSp>
        <p:nvCxnSpPr>
          <p:cNvPr id="1019" name="Google Shape;1019;p106"/>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
        <p:nvSpPr>
          <p:cNvPr id="1020" name="Google Shape;1020;p106"/>
          <p:cNvSpPr/>
          <p:nvPr/>
        </p:nvSpPr>
        <p:spPr>
          <a:xfrm>
            <a:off x="5183781" y="3003200"/>
            <a:ext cx="877800" cy="877800"/>
          </a:xfrm>
          <a:prstGeom prst="ellipse">
            <a:avLst/>
          </a:prstGeom>
          <a:solidFill>
            <a:srgbClr val="FE6C3B"/>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ORANGE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#FE6C3b</a:t>
            </a:r>
            <a:endParaRPr sz="1000">
              <a:solidFill>
                <a:srgbClr val="FFFFFF"/>
              </a:solidFill>
              <a:latin typeface="Proxima Nova"/>
              <a:ea typeface="Proxima Nova"/>
              <a:cs typeface="Proxima Nova"/>
              <a:sym typeface="Proxima Nova"/>
            </a:endParaRPr>
          </a:p>
        </p:txBody>
      </p:sp>
      <p:sp>
        <p:nvSpPr>
          <p:cNvPr id="1021" name="Google Shape;1021;p106"/>
          <p:cNvSpPr/>
          <p:nvPr/>
        </p:nvSpPr>
        <p:spPr>
          <a:xfrm>
            <a:off x="6210357" y="3003200"/>
            <a:ext cx="877800" cy="877800"/>
          </a:xfrm>
          <a:prstGeom prst="ellipse">
            <a:avLst/>
          </a:prstGeom>
          <a:solidFill>
            <a:srgbClr val="F8B6C6"/>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BLUSH</a:t>
            </a:r>
            <a:endParaRPr b="1" sz="10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chemeClr val="dk1"/>
                </a:solidFill>
                <a:latin typeface="Proxima Nova"/>
                <a:ea typeface="Proxima Nova"/>
                <a:cs typeface="Proxima Nova"/>
                <a:sym typeface="Proxima Nova"/>
              </a:rPr>
              <a:t>#F8B6C6</a:t>
            </a:r>
            <a:endParaRPr sz="1000">
              <a:solidFill>
                <a:schemeClr val="dk1"/>
              </a:solidFill>
              <a:latin typeface="Proxima Nova"/>
              <a:ea typeface="Proxima Nova"/>
              <a:cs typeface="Proxima Nova"/>
              <a:sym typeface="Proxima Nova"/>
            </a:endParaRPr>
          </a:p>
        </p:txBody>
      </p:sp>
      <p:sp>
        <p:nvSpPr>
          <p:cNvPr id="1022" name="Google Shape;1022;p106"/>
          <p:cNvSpPr/>
          <p:nvPr/>
        </p:nvSpPr>
        <p:spPr>
          <a:xfrm>
            <a:off x="1080432" y="1409500"/>
            <a:ext cx="877800" cy="877800"/>
          </a:xfrm>
          <a:prstGeom prst="ellipse">
            <a:avLst/>
          </a:prstGeom>
          <a:solidFill>
            <a:schemeClr val="dk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lt1"/>
                </a:solidFill>
                <a:latin typeface="Proxima Nova"/>
                <a:ea typeface="Proxima Nova"/>
                <a:cs typeface="Proxima Nova"/>
                <a:sym typeface="Proxima Nova"/>
              </a:rPr>
              <a:t>RED</a:t>
            </a:r>
            <a:endParaRPr b="1" sz="1000">
              <a:solidFill>
                <a:schemeClr val="lt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chemeClr val="lt1"/>
                </a:solidFill>
                <a:latin typeface="Proxima Nova"/>
                <a:ea typeface="Proxima Nova"/>
                <a:cs typeface="Proxima Nova"/>
                <a:sym typeface="Proxima Nova"/>
              </a:rPr>
              <a:t>#E41F26</a:t>
            </a:r>
            <a:endParaRPr sz="1000">
              <a:solidFill>
                <a:schemeClr val="lt1"/>
              </a:solidFill>
              <a:latin typeface="Proxima Nova"/>
              <a:ea typeface="Proxima Nova"/>
              <a:cs typeface="Proxima Nova"/>
              <a:sym typeface="Proxima Nova"/>
            </a:endParaRPr>
          </a:p>
        </p:txBody>
      </p:sp>
      <p:sp>
        <p:nvSpPr>
          <p:cNvPr id="1023" name="Google Shape;1023;p106"/>
          <p:cNvSpPr/>
          <p:nvPr/>
        </p:nvSpPr>
        <p:spPr>
          <a:xfrm>
            <a:off x="2109694" y="1409500"/>
            <a:ext cx="877800" cy="877800"/>
          </a:xfrm>
          <a:prstGeom prst="ellipse">
            <a:avLst/>
          </a:prstGeom>
          <a:solidFill>
            <a:schemeClr val="dk1"/>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lt1"/>
                </a:solidFill>
                <a:latin typeface="Proxima Nova"/>
                <a:ea typeface="Proxima Nova"/>
                <a:cs typeface="Proxima Nova"/>
                <a:sym typeface="Proxima Nova"/>
              </a:rPr>
              <a:t>INK</a:t>
            </a:r>
            <a:endParaRPr b="1" sz="1000">
              <a:solidFill>
                <a:schemeClr val="lt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chemeClr val="lt1"/>
                </a:solidFill>
                <a:latin typeface="Proxima Nova"/>
                <a:ea typeface="Proxima Nova"/>
                <a:cs typeface="Proxima Nova"/>
                <a:sym typeface="Proxima Nova"/>
              </a:rPr>
              <a:t>#222222</a:t>
            </a:r>
            <a:endParaRPr sz="1000">
              <a:solidFill>
                <a:schemeClr val="lt1"/>
              </a:solidFill>
              <a:latin typeface="Proxima Nova"/>
              <a:ea typeface="Proxima Nova"/>
              <a:cs typeface="Proxima Nova"/>
              <a:sym typeface="Proxima Nova"/>
            </a:endParaRPr>
          </a:p>
        </p:txBody>
      </p:sp>
      <p:sp>
        <p:nvSpPr>
          <p:cNvPr id="1024" name="Google Shape;1024;p106"/>
          <p:cNvSpPr/>
          <p:nvPr/>
        </p:nvSpPr>
        <p:spPr>
          <a:xfrm>
            <a:off x="3122674" y="1409500"/>
            <a:ext cx="877800" cy="877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MIST</a:t>
            </a:r>
            <a:endParaRPr b="1" sz="10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chemeClr val="dk1"/>
                </a:solidFill>
                <a:latin typeface="Proxima Nova"/>
                <a:ea typeface="Proxima Nova"/>
                <a:cs typeface="Proxima Nova"/>
                <a:sym typeface="Proxima Nova"/>
              </a:rPr>
              <a:t>#EFEFEF</a:t>
            </a:r>
            <a:endParaRPr sz="1000">
              <a:solidFill>
                <a:schemeClr val="dk1"/>
              </a:solidFill>
              <a:latin typeface="Proxima Nova"/>
              <a:ea typeface="Proxima Nova"/>
              <a:cs typeface="Proxima Nova"/>
              <a:sym typeface="Proxima Nova"/>
            </a:endParaRPr>
          </a:p>
        </p:txBody>
      </p:sp>
      <p:sp>
        <p:nvSpPr>
          <p:cNvPr id="1025" name="Google Shape;1025;p106"/>
          <p:cNvSpPr/>
          <p:nvPr/>
        </p:nvSpPr>
        <p:spPr>
          <a:xfrm>
            <a:off x="4151408" y="1409500"/>
            <a:ext cx="877800" cy="877800"/>
          </a:xfrm>
          <a:prstGeom prst="ellipse">
            <a:avLst/>
          </a:prstGeom>
          <a:solidFill>
            <a:srgbClr val="FFF8E8"/>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CREAM</a:t>
            </a:r>
            <a:endParaRPr b="1" sz="10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chemeClr val="dk1"/>
                </a:solidFill>
                <a:latin typeface="Proxima Nova"/>
                <a:ea typeface="Proxima Nova"/>
                <a:cs typeface="Proxima Nova"/>
                <a:sym typeface="Proxima Nova"/>
              </a:rPr>
              <a:t>#FFF8E8</a:t>
            </a:r>
            <a:endParaRPr sz="1000">
              <a:solidFill>
                <a:schemeClr val="dk1"/>
              </a:solidFill>
              <a:latin typeface="Proxima Nova"/>
              <a:ea typeface="Proxima Nova"/>
              <a:cs typeface="Proxima Nova"/>
              <a:sym typeface="Proxima Nova"/>
            </a:endParaRPr>
          </a:p>
        </p:txBody>
      </p:sp>
      <p:sp>
        <p:nvSpPr>
          <p:cNvPr id="1026" name="Google Shape;1026;p106"/>
          <p:cNvSpPr txBox="1"/>
          <p:nvPr/>
        </p:nvSpPr>
        <p:spPr>
          <a:xfrm rot="-5400000">
            <a:off x="-2186700" y="1849348"/>
            <a:ext cx="4948800" cy="4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Barlow Condensed"/>
                <a:ea typeface="Barlow Condensed"/>
                <a:cs typeface="Barlow Condensed"/>
                <a:sym typeface="Barlow Condensed"/>
              </a:rPr>
              <a:t>FOR INSTRUCTOR USE ONLY </a:t>
            </a:r>
            <a:endParaRPr b="1" sz="2200">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ful Graphics">
  <p:cSld name="CUSTOM_14">
    <p:spTree>
      <p:nvGrpSpPr>
        <p:cNvPr id="1027" name="Shape 1027"/>
        <p:cNvGrpSpPr/>
        <p:nvPr/>
      </p:nvGrpSpPr>
      <p:grpSpPr>
        <a:xfrm>
          <a:off x="0" y="0"/>
          <a:ext cx="0" cy="0"/>
          <a:chOff x="0" y="0"/>
          <a:chExt cx="0" cy="0"/>
        </a:xfrm>
      </p:grpSpPr>
      <p:sp>
        <p:nvSpPr>
          <p:cNvPr id="1028" name="Google Shape;1028;p107"/>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07"/>
          <p:cNvSpPr txBox="1"/>
          <p:nvPr/>
        </p:nvSpPr>
        <p:spPr>
          <a:xfrm>
            <a:off x="979500" y="1258788"/>
            <a:ext cx="2607600" cy="29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Barlow Condensed"/>
                <a:ea typeface="Barlow Condensed"/>
                <a:cs typeface="Barlow Condensed"/>
                <a:sym typeface="Barlow Condensed"/>
              </a:rPr>
              <a:t>Post-Its</a:t>
            </a:r>
            <a:endParaRPr b="1" sz="1700">
              <a:latin typeface="Barlow Condensed"/>
              <a:ea typeface="Barlow Condensed"/>
              <a:cs typeface="Barlow Condensed"/>
              <a:sym typeface="Barlow Condensed"/>
            </a:endParaRPr>
          </a:p>
        </p:txBody>
      </p:sp>
      <p:sp>
        <p:nvSpPr>
          <p:cNvPr id="1030" name="Google Shape;1030;p107"/>
          <p:cNvSpPr txBox="1"/>
          <p:nvPr/>
        </p:nvSpPr>
        <p:spPr>
          <a:xfrm>
            <a:off x="979500" y="791225"/>
            <a:ext cx="73857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Nunito Sans"/>
                <a:ea typeface="Nunito Sans"/>
                <a:cs typeface="Nunito Sans"/>
                <a:sym typeface="Nunito Sans"/>
              </a:rPr>
              <a:t>On this slide you will find two useful graphics and shapes to be used to highlight points and quotes. </a:t>
            </a:r>
            <a:endParaRPr sz="1200">
              <a:latin typeface="Nunito Sans"/>
              <a:ea typeface="Nunito Sans"/>
              <a:cs typeface="Nunito Sans"/>
              <a:sym typeface="Nunito Sans"/>
            </a:endParaRPr>
          </a:p>
        </p:txBody>
      </p:sp>
      <p:sp>
        <p:nvSpPr>
          <p:cNvPr id="1031" name="Google Shape;1031;p107"/>
          <p:cNvSpPr txBox="1"/>
          <p:nvPr/>
        </p:nvSpPr>
        <p:spPr>
          <a:xfrm>
            <a:off x="4801313" y="1258800"/>
            <a:ext cx="1749900" cy="29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Barlow Condensed"/>
                <a:ea typeface="Barlow Condensed"/>
                <a:cs typeface="Barlow Condensed"/>
                <a:sym typeface="Barlow Condensed"/>
              </a:rPr>
              <a:t>Callouts</a:t>
            </a:r>
            <a:endParaRPr b="1" sz="1700">
              <a:latin typeface="Barlow Condensed"/>
              <a:ea typeface="Barlow Condensed"/>
              <a:cs typeface="Barlow Condensed"/>
              <a:sym typeface="Barlow Condensed"/>
            </a:endParaRPr>
          </a:p>
        </p:txBody>
      </p:sp>
      <p:grpSp>
        <p:nvGrpSpPr>
          <p:cNvPr id="1032" name="Google Shape;1032;p107"/>
          <p:cNvGrpSpPr/>
          <p:nvPr/>
        </p:nvGrpSpPr>
        <p:grpSpPr>
          <a:xfrm>
            <a:off x="4801161" y="1742773"/>
            <a:ext cx="1865322" cy="1158557"/>
            <a:chOff x="5540475" y="1141525"/>
            <a:chExt cx="2444400" cy="1518225"/>
          </a:xfrm>
        </p:grpSpPr>
        <p:sp>
          <p:nvSpPr>
            <p:cNvPr id="1033" name="Google Shape;1033;p107"/>
            <p:cNvSpPr/>
            <p:nvPr/>
          </p:nvSpPr>
          <p:spPr>
            <a:xfrm>
              <a:off x="5540475" y="1141525"/>
              <a:ext cx="2444400" cy="1324200"/>
            </a:xfrm>
            <a:prstGeom prst="roundRect">
              <a:avLst>
                <a:gd fmla="val 16667" name="adj"/>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Proxima Nova"/>
                  <a:ea typeface="Proxima Nova"/>
                  <a:cs typeface="Proxima Nova"/>
                  <a:sym typeface="Proxima Nova"/>
                </a:rPr>
                <a:t>Ipsum dolor sit amet...</a:t>
              </a:r>
              <a:endParaRPr sz="1200">
                <a:solidFill>
                  <a:srgbClr val="FFFFFF"/>
                </a:solidFill>
                <a:latin typeface="Proxima Nova"/>
                <a:ea typeface="Proxima Nova"/>
                <a:cs typeface="Proxima Nova"/>
                <a:sym typeface="Proxima Nova"/>
              </a:endParaRPr>
            </a:p>
          </p:txBody>
        </p:sp>
        <p:sp>
          <p:nvSpPr>
            <p:cNvPr id="1034" name="Google Shape;1034;p107"/>
            <p:cNvSpPr/>
            <p:nvPr/>
          </p:nvSpPr>
          <p:spPr>
            <a:xfrm rot="10800000">
              <a:off x="6647475" y="2390950"/>
              <a:ext cx="230400" cy="2688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107"/>
          <p:cNvGrpSpPr/>
          <p:nvPr/>
        </p:nvGrpSpPr>
        <p:grpSpPr>
          <a:xfrm>
            <a:off x="1086441" y="1742803"/>
            <a:ext cx="1549718" cy="1448627"/>
            <a:chOff x="1020750" y="2355030"/>
            <a:chExt cx="1839646" cy="1910613"/>
          </a:xfrm>
        </p:grpSpPr>
        <p:sp>
          <p:nvSpPr>
            <p:cNvPr id="1036" name="Google Shape;1036;p107"/>
            <p:cNvSpPr/>
            <p:nvPr/>
          </p:nvSpPr>
          <p:spPr>
            <a:xfrm>
              <a:off x="1020750" y="2355030"/>
              <a:ext cx="1822500" cy="19020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Nunito Sans"/>
                  <a:ea typeface="Nunito Sans"/>
                  <a:cs typeface="Nunito Sans"/>
                  <a:sym typeface="Nunito Sans"/>
                </a:rPr>
                <a:t>INSERT TERM</a:t>
              </a:r>
              <a:endParaRPr b="1">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None/>
              </a:pPr>
              <a:r>
                <a:t/>
              </a:r>
              <a:endParaRPr sz="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Nunito Sans"/>
                  <a:ea typeface="Nunito Sans"/>
                  <a:cs typeface="Nunito Sans"/>
                  <a:sym typeface="Nunito Sans"/>
                </a:rPr>
                <a:t>Ipsum dolor sit amet...</a:t>
              </a:r>
              <a:endParaRPr>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None/>
              </a:pPr>
              <a:r>
                <a:t/>
              </a:r>
              <a:endParaRPr>
                <a:solidFill>
                  <a:srgbClr val="000000"/>
                </a:solidFill>
                <a:latin typeface="Nunito Sans"/>
                <a:ea typeface="Nunito Sans"/>
                <a:cs typeface="Nunito Sans"/>
                <a:sym typeface="Nunito Sans"/>
              </a:endParaRPr>
            </a:p>
          </p:txBody>
        </p:sp>
        <p:grpSp>
          <p:nvGrpSpPr>
            <p:cNvPr id="1037" name="Google Shape;1037;p107"/>
            <p:cNvGrpSpPr/>
            <p:nvPr/>
          </p:nvGrpSpPr>
          <p:grpSpPr>
            <a:xfrm>
              <a:off x="2584714" y="3989961"/>
              <a:ext cx="275682" cy="275682"/>
              <a:chOff x="2893513" y="3993856"/>
              <a:chExt cx="275682" cy="275682"/>
            </a:xfrm>
          </p:grpSpPr>
          <p:sp>
            <p:nvSpPr>
              <p:cNvPr id="1038" name="Google Shape;1038;p107"/>
              <p:cNvSpPr/>
              <p:nvPr/>
            </p:nvSpPr>
            <p:spPr>
              <a:xfrm rot="-5400000">
                <a:off x="2893513" y="3999838"/>
                <a:ext cx="269700" cy="2697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07"/>
              <p:cNvSpPr/>
              <p:nvPr/>
            </p:nvSpPr>
            <p:spPr>
              <a:xfrm rot="5400000">
                <a:off x="2899495" y="3993856"/>
                <a:ext cx="269700" cy="269700"/>
              </a:xfrm>
              <a:prstGeom prst="rtTriangle">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0" name="Google Shape;1040;p107"/>
          <p:cNvGrpSpPr/>
          <p:nvPr/>
        </p:nvGrpSpPr>
        <p:grpSpPr>
          <a:xfrm>
            <a:off x="2821687" y="1742803"/>
            <a:ext cx="1549718" cy="1448627"/>
            <a:chOff x="1020750" y="2355030"/>
            <a:chExt cx="1839646" cy="1910613"/>
          </a:xfrm>
        </p:grpSpPr>
        <p:sp>
          <p:nvSpPr>
            <p:cNvPr id="1041" name="Google Shape;1041;p107"/>
            <p:cNvSpPr/>
            <p:nvPr/>
          </p:nvSpPr>
          <p:spPr>
            <a:xfrm>
              <a:off x="1020750" y="2355030"/>
              <a:ext cx="1822500" cy="19020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Nunito Sans"/>
                  <a:ea typeface="Nunito Sans"/>
                  <a:cs typeface="Nunito Sans"/>
                  <a:sym typeface="Nunito Sans"/>
                </a:rPr>
                <a:t>INSERT TERM</a:t>
              </a:r>
              <a:endParaRPr b="1">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None/>
              </a:pPr>
              <a:r>
                <a:t/>
              </a:r>
              <a:endParaRPr sz="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Nunito Sans"/>
                  <a:ea typeface="Nunito Sans"/>
                  <a:cs typeface="Nunito Sans"/>
                  <a:sym typeface="Nunito Sans"/>
                </a:rPr>
                <a:t>Ipsum dolor sit amet...</a:t>
              </a:r>
              <a:endParaRPr>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None/>
              </a:pPr>
              <a:r>
                <a:t/>
              </a:r>
              <a:endParaRPr>
                <a:solidFill>
                  <a:srgbClr val="000000"/>
                </a:solidFill>
                <a:latin typeface="Proxima Nova"/>
                <a:ea typeface="Proxima Nova"/>
                <a:cs typeface="Proxima Nova"/>
                <a:sym typeface="Proxima Nova"/>
              </a:endParaRPr>
            </a:p>
          </p:txBody>
        </p:sp>
        <p:grpSp>
          <p:nvGrpSpPr>
            <p:cNvPr id="1042" name="Google Shape;1042;p107"/>
            <p:cNvGrpSpPr/>
            <p:nvPr/>
          </p:nvGrpSpPr>
          <p:grpSpPr>
            <a:xfrm>
              <a:off x="2584714" y="3989961"/>
              <a:ext cx="275682" cy="275682"/>
              <a:chOff x="2893513" y="3993856"/>
              <a:chExt cx="275682" cy="275682"/>
            </a:xfrm>
          </p:grpSpPr>
          <p:sp>
            <p:nvSpPr>
              <p:cNvPr id="1043" name="Google Shape;1043;p107"/>
              <p:cNvSpPr/>
              <p:nvPr/>
            </p:nvSpPr>
            <p:spPr>
              <a:xfrm rot="-5400000">
                <a:off x="2893513" y="3999838"/>
                <a:ext cx="269700" cy="2697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07"/>
              <p:cNvSpPr/>
              <p:nvPr/>
            </p:nvSpPr>
            <p:spPr>
              <a:xfrm rot="5400000">
                <a:off x="2899495" y="3993856"/>
                <a:ext cx="269700" cy="269700"/>
              </a:xfrm>
              <a:prstGeom prst="rtTriangle">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5" name="Google Shape;1045;p107"/>
          <p:cNvGrpSpPr/>
          <p:nvPr/>
        </p:nvGrpSpPr>
        <p:grpSpPr>
          <a:xfrm>
            <a:off x="6809941" y="1742773"/>
            <a:ext cx="1865322" cy="1158557"/>
            <a:chOff x="5540475" y="1141525"/>
            <a:chExt cx="2444400" cy="1518225"/>
          </a:xfrm>
        </p:grpSpPr>
        <p:sp>
          <p:nvSpPr>
            <p:cNvPr id="1046" name="Google Shape;1046;p107"/>
            <p:cNvSpPr/>
            <p:nvPr/>
          </p:nvSpPr>
          <p:spPr>
            <a:xfrm>
              <a:off x="5540475" y="1141525"/>
              <a:ext cx="2444400" cy="1324200"/>
            </a:xfrm>
            <a:prstGeom prst="roundRect">
              <a:avLst>
                <a:gd fmla="val 16667" name="adj"/>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Nunito Sans"/>
                  <a:ea typeface="Nunito Sans"/>
                  <a:cs typeface="Nunito Sans"/>
                  <a:sym typeface="Nunito Sans"/>
                </a:rPr>
                <a:t>Ipsum dolor sit amet...</a:t>
              </a:r>
              <a:endParaRPr sz="1200">
                <a:solidFill>
                  <a:schemeClr val="lt1"/>
                </a:solidFill>
                <a:latin typeface="Nunito Sans"/>
                <a:ea typeface="Nunito Sans"/>
                <a:cs typeface="Nunito Sans"/>
                <a:sym typeface="Nunito Sans"/>
              </a:endParaRPr>
            </a:p>
          </p:txBody>
        </p:sp>
        <p:sp>
          <p:nvSpPr>
            <p:cNvPr id="1047" name="Google Shape;1047;p107"/>
            <p:cNvSpPr/>
            <p:nvPr/>
          </p:nvSpPr>
          <p:spPr>
            <a:xfrm rot="10800000">
              <a:off x="6647475" y="2390950"/>
              <a:ext cx="230400" cy="268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grpSp>
      <p:grpSp>
        <p:nvGrpSpPr>
          <p:cNvPr id="1048" name="Google Shape;1048;p107"/>
          <p:cNvGrpSpPr/>
          <p:nvPr/>
        </p:nvGrpSpPr>
        <p:grpSpPr>
          <a:xfrm>
            <a:off x="5775086" y="3091598"/>
            <a:ext cx="1865322" cy="1158557"/>
            <a:chOff x="5540475" y="1141525"/>
            <a:chExt cx="2444400" cy="1518225"/>
          </a:xfrm>
        </p:grpSpPr>
        <p:sp>
          <p:nvSpPr>
            <p:cNvPr id="1049" name="Google Shape;1049;p107"/>
            <p:cNvSpPr/>
            <p:nvPr/>
          </p:nvSpPr>
          <p:spPr>
            <a:xfrm>
              <a:off x="5540475" y="1141525"/>
              <a:ext cx="2444400" cy="1324200"/>
            </a:xfrm>
            <a:prstGeom prst="roundRect">
              <a:avLst>
                <a:gd fmla="val 16667" name="adj"/>
              </a:avLst>
            </a:prstGeom>
            <a:solidFill>
              <a:schemeClr val="accent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Nunito Sans"/>
                  <a:ea typeface="Nunito Sans"/>
                  <a:cs typeface="Nunito Sans"/>
                  <a:sym typeface="Nunito Sans"/>
                </a:rPr>
                <a:t>Ipsum dolor sit amet...</a:t>
              </a:r>
              <a:endParaRPr sz="1200">
                <a:latin typeface="Nunito Sans"/>
                <a:ea typeface="Nunito Sans"/>
                <a:cs typeface="Nunito Sans"/>
                <a:sym typeface="Nunito Sans"/>
              </a:endParaRPr>
            </a:p>
          </p:txBody>
        </p:sp>
        <p:sp>
          <p:nvSpPr>
            <p:cNvPr id="1050" name="Google Shape;1050;p107"/>
            <p:cNvSpPr/>
            <p:nvPr/>
          </p:nvSpPr>
          <p:spPr>
            <a:xfrm rot="10800000">
              <a:off x="6647475" y="2390950"/>
              <a:ext cx="230400" cy="268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grpSp>
      <p:sp>
        <p:nvSpPr>
          <p:cNvPr id="1051" name="Google Shape;1051;p107"/>
          <p:cNvSpPr txBox="1"/>
          <p:nvPr/>
        </p:nvSpPr>
        <p:spPr>
          <a:xfrm>
            <a:off x="979500" y="280375"/>
            <a:ext cx="3592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Barlow Condensed"/>
                <a:ea typeface="Barlow Condensed"/>
                <a:cs typeface="Barlow Condensed"/>
                <a:sym typeface="Barlow Condensed"/>
              </a:rPr>
              <a:t>Useful Graphics</a:t>
            </a:r>
            <a:endParaRPr b="1" sz="2600">
              <a:latin typeface="Barlow Condensed"/>
              <a:ea typeface="Barlow Condensed"/>
              <a:cs typeface="Barlow Condensed"/>
              <a:sym typeface="Barlow Condensed"/>
            </a:endParaRPr>
          </a:p>
        </p:txBody>
      </p:sp>
      <p:sp>
        <p:nvSpPr>
          <p:cNvPr id="1052" name="Google Shape;1052;p107"/>
          <p:cNvSpPr txBox="1"/>
          <p:nvPr/>
        </p:nvSpPr>
        <p:spPr>
          <a:xfrm rot="-5400000">
            <a:off x="-2186700" y="1849348"/>
            <a:ext cx="4948800" cy="4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Barlow Condensed"/>
                <a:ea typeface="Barlow Condensed"/>
                <a:cs typeface="Barlow Condensed"/>
                <a:sym typeface="Barlow Condensed"/>
              </a:rPr>
              <a:t>FOR INSTRUCTOR USE ONLY </a:t>
            </a:r>
            <a:endParaRPr b="1" sz="2200">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1053" name="Shape 1053"/>
        <p:cNvGrpSpPr/>
        <p:nvPr/>
      </p:nvGrpSpPr>
      <p:grpSpPr>
        <a:xfrm>
          <a:off x="0" y="0"/>
          <a:ext cx="0" cy="0"/>
          <a:chOff x="0" y="0"/>
          <a:chExt cx="0" cy="0"/>
        </a:xfrm>
      </p:grpSpPr>
      <p:sp>
        <p:nvSpPr>
          <p:cNvPr id="1054" name="Google Shape;1054;p108"/>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08"/>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1056" name="Google Shape;1056;p108"/>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1057" name="Google Shape;1057;p108"/>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1058" name="Google Shape;1058;p108"/>
          <p:cNvSpPr/>
          <p:nvPr/>
        </p:nvSpPr>
        <p:spPr>
          <a:xfrm>
            <a:off x="-54800" y="-29400"/>
            <a:ext cx="9252600" cy="5204700"/>
          </a:xfrm>
          <a:prstGeom prst="rect">
            <a:avLst/>
          </a:prstGeom>
          <a:solidFill>
            <a:schemeClr val="dk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08"/>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1060" name="Google Shape;1060;p10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1061" name="Google Shape;1061;p108"/>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1062" name="Google Shape;1062;p108"/>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1063" name="Shape 1063"/>
        <p:cNvGrpSpPr/>
        <p:nvPr/>
      </p:nvGrpSpPr>
      <p:grpSpPr>
        <a:xfrm>
          <a:off x="0" y="0"/>
          <a:ext cx="0" cy="0"/>
          <a:chOff x="0" y="0"/>
          <a:chExt cx="0" cy="0"/>
        </a:xfrm>
      </p:grpSpPr>
      <p:sp>
        <p:nvSpPr>
          <p:cNvPr id="1064" name="Google Shape;1064;p109"/>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9"/>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1066" name="Google Shape;1066;p109"/>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1067" name="Google Shape;1067;p109"/>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1068" name="Google Shape;1068;p109"/>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070" name="Google Shape;1070;p10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defRPr>
            </a:lvl1pPr>
            <a:lvl2pPr lvl="1" rtl="0">
              <a:spcBef>
                <a:spcPts val="1600"/>
              </a:spcBef>
              <a:spcAft>
                <a:spcPts val="0"/>
              </a:spcAft>
              <a:buNone/>
              <a:defRPr sz="2400">
                <a:solidFill>
                  <a:schemeClr val="dk1"/>
                </a:solidFill>
              </a:defRPr>
            </a:lvl2pPr>
            <a:lvl3pPr lvl="2" rtl="0">
              <a:spcBef>
                <a:spcPts val="1600"/>
              </a:spcBef>
              <a:spcAft>
                <a:spcPts val="0"/>
              </a:spcAft>
              <a:buNone/>
              <a:defRPr sz="2400">
                <a:solidFill>
                  <a:schemeClr val="dk1"/>
                </a:solidFill>
              </a:defRPr>
            </a:lvl3pPr>
            <a:lvl4pPr lvl="3" rtl="0">
              <a:spcBef>
                <a:spcPts val="1600"/>
              </a:spcBef>
              <a:spcAft>
                <a:spcPts val="0"/>
              </a:spcAft>
              <a:buNone/>
              <a:defRPr sz="2400">
                <a:solidFill>
                  <a:schemeClr val="dk1"/>
                </a:solidFill>
              </a:defRPr>
            </a:lvl4pPr>
            <a:lvl5pPr lvl="4" rtl="0">
              <a:spcBef>
                <a:spcPts val="1600"/>
              </a:spcBef>
              <a:spcAft>
                <a:spcPts val="0"/>
              </a:spcAft>
              <a:buNone/>
              <a:defRPr sz="2400">
                <a:solidFill>
                  <a:schemeClr val="dk1"/>
                </a:solidFill>
              </a:defRPr>
            </a:lvl5pPr>
            <a:lvl6pPr lvl="5" rtl="0">
              <a:spcBef>
                <a:spcPts val="1600"/>
              </a:spcBef>
              <a:spcAft>
                <a:spcPts val="0"/>
              </a:spcAft>
              <a:buNone/>
              <a:defRPr sz="2400">
                <a:solidFill>
                  <a:schemeClr val="dk1"/>
                </a:solidFill>
              </a:defRPr>
            </a:lvl6pPr>
            <a:lvl7pPr lvl="6" rtl="0">
              <a:spcBef>
                <a:spcPts val="1600"/>
              </a:spcBef>
              <a:spcAft>
                <a:spcPts val="0"/>
              </a:spcAft>
              <a:buNone/>
              <a:defRPr sz="2400">
                <a:solidFill>
                  <a:schemeClr val="dk1"/>
                </a:solidFill>
              </a:defRPr>
            </a:lvl7pPr>
            <a:lvl8pPr lvl="7" rtl="0">
              <a:spcBef>
                <a:spcPts val="1600"/>
              </a:spcBef>
              <a:spcAft>
                <a:spcPts val="0"/>
              </a:spcAft>
              <a:buNone/>
              <a:defRPr sz="2400">
                <a:solidFill>
                  <a:schemeClr val="dk1"/>
                </a:solidFill>
              </a:defRPr>
            </a:lvl8pPr>
            <a:lvl9pPr lvl="8" rtl="0">
              <a:spcBef>
                <a:spcPts val="1600"/>
              </a:spcBef>
              <a:spcAft>
                <a:spcPts val="1600"/>
              </a:spcAft>
              <a:buNone/>
              <a:defRPr sz="2400">
                <a:solidFill>
                  <a:schemeClr val="dk1"/>
                </a:solidFill>
              </a:defRPr>
            </a:lvl9pPr>
          </a:lstStyle>
          <a:p/>
        </p:txBody>
      </p:sp>
      <p:sp>
        <p:nvSpPr>
          <p:cNvPr id="1071" name="Google Shape;1071;p109"/>
          <p:cNvSpPr/>
          <p:nvPr/>
        </p:nvSpPr>
        <p:spPr>
          <a:xfrm>
            <a:off x="597150" y="1694545"/>
            <a:ext cx="440100" cy="82500"/>
          </a:xfrm>
          <a:prstGeom prst="rect">
            <a:avLst/>
          </a:prstGeom>
          <a:solidFill>
            <a:schemeClr val="dk1"/>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1072" name="Google Shape;1072;p109"/>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1073" name="Shape 1073"/>
        <p:cNvGrpSpPr/>
        <p:nvPr/>
      </p:nvGrpSpPr>
      <p:grpSpPr>
        <a:xfrm>
          <a:off x="0" y="0"/>
          <a:ext cx="0" cy="0"/>
          <a:chOff x="0" y="0"/>
          <a:chExt cx="0" cy="0"/>
        </a:xfrm>
      </p:grpSpPr>
      <p:sp>
        <p:nvSpPr>
          <p:cNvPr id="1074" name="Google Shape;1074;p110"/>
          <p:cNvSpPr/>
          <p:nvPr/>
        </p:nvSpPr>
        <p:spPr>
          <a:xfrm>
            <a:off x="-54800" y="-29400"/>
            <a:ext cx="9252600" cy="5204700"/>
          </a:xfrm>
          <a:prstGeom prst="rect">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10"/>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76" name="Google Shape;1076;p110"/>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1077" name="Google Shape;1077;p11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1078" name="Google Shape;1078;p110"/>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1079" name="Google Shape;1079;p110"/>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1080" name="Shape 1080"/>
        <p:cNvGrpSpPr/>
        <p:nvPr/>
      </p:nvGrpSpPr>
      <p:grpSpPr>
        <a:xfrm>
          <a:off x="0" y="0"/>
          <a:ext cx="0" cy="0"/>
          <a:chOff x="0" y="0"/>
          <a:chExt cx="0" cy="0"/>
        </a:xfrm>
      </p:grpSpPr>
      <p:sp>
        <p:nvSpPr>
          <p:cNvPr id="1081" name="Google Shape;1081;p111"/>
          <p:cNvSpPr/>
          <p:nvPr/>
        </p:nvSpPr>
        <p:spPr>
          <a:xfrm>
            <a:off x="-54800" y="-29400"/>
            <a:ext cx="9252600" cy="5204700"/>
          </a:xfrm>
          <a:prstGeom prst="rect">
            <a:avLst/>
          </a:prstGeom>
          <a:solidFill>
            <a:schemeClr val="dk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2" name="Google Shape;1082;p111"/>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Blank">
  <p:cSld name="TITLE_AND_BODY_10_1_1">
    <p:spTree>
      <p:nvGrpSpPr>
        <p:cNvPr id="120" name="Shape 120"/>
        <p:cNvGrpSpPr/>
        <p:nvPr/>
      </p:nvGrpSpPr>
      <p:grpSpPr>
        <a:xfrm>
          <a:off x="0" y="0"/>
          <a:ext cx="0" cy="0"/>
          <a:chOff x="0" y="0"/>
          <a:chExt cx="0" cy="0"/>
        </a:xfrm>
      </p:grpSpPr>
      <p:sp>
        <p:nvSpPr>
          <p:cNvPr id="121" name="Google Shape;121;p1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2"/>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2"/>
          <p:cNvPicPr preferRelativeResize="0"/>
          <p:nvPr/>
        </p:nvPicPr>
        <p:blipFill>
          <a:blip r:embed="rId2">
            <a:alphaModFix/>
          </a:blip>
          <a:stretch>
            <a:fillRect/>
          </a:stretch>
        </p:blipFill>
        <p:spPr>
          <a:xfrm>
            <a:off x="6461782" y="1488900"/>
            <a:ext cx="2058478" cy="1966650"/>
          </a:xfrm>
          <a:prstGeom prst="rect">
            <a:avLst/>
          </a:prstGeom>
          <a:noFill/>
          <a:ln>
            <a:noFill/>
          </a:ln>
        </p:spPr>
      </p:pic>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1083" name="Shape 1083"/>
        <p:cNvGrpSpPr/>
        <p:nvPr/>
      </p:nvGrpSpPr>
      <p:grpSpPr>
        <a:xfrm>
          <a:off x="0" y="0"/>
          <a:ext cx="0" cy="0"/>
          <a:chOff x="0" y="0"/>
          <a:chExt cx="0" cy="0"/>
        </a:xfrm>
      </p:grpSpPr>
      <p:sp>
        <p:nvSpPr>
          <p:cNvPr id="1084" name="Google Shape;1084;p11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85" name="Google Shape;1085;p112"/>
          <p:cNvSpPr/>
          <p:nvPr/>
        </p:nvSpPr>
        <p:spPr>
          <a:xfrm>
            <a:off x="564165" y="223687"/>
            <a:ext cx="302700" cy="56700"/>
          </a:xfrm>
          <a:prstGeom prst="rect">
            <a:avLst/>
          </a:prstGeom>
          <a:solidFill>
            <a:schemeClr val="dk2"/>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86" name="Google Shape;1086;p11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087" name="Google Shape;1087;p1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088" name="Google Shape;1088;p1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1089" name="Shape 1089"/>
        <p:cNvGrpSpPr/>
        <p:nvPr/>
      </p:nvGrpSpPr>
      <p:grpSpPr>
        <a:xfrm>
          <a:off x="0" y="0"/>
          <a:ext cx="0" cy="0"/>
          <a:chOff x="0" y="0"/>
          <a:chExt cx="0" cy="0"/>
        </a:xfrm>
      </p:grpSpPr>
      <p:sp>
        <p:nvSpPr>
          <p:cNvPr id="1090" name="Google Shape;1090;p11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91" name="Google Shape;1091;p113"/>
          <p:cNvSpPr/>
          <p:nvPr/>
        </p:nvSpPr>
        <p:spPr>
          <a:xfrm>
            <a:off x="564165" y="223687"/>
            <a:ext cx="302700" cy="56700"/>
          </a:xfrm>
          <a:prstGeom prst="rect">
            <a:avLst/>
          </a:prstGeom>
          <a:solidFill>
            <a:schemeClr val="dk2"/>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92" name="Google Shape;1092;p11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093" name="Google Shape;1093;p1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1094" name="Shape 1094"/>
        <p:cNvGrpSpPr/>
        <p:nvPr/>
      </p:nvGrpSpPr>
      <p:grpSpPr>
        <a:xfrm>
          <a:off x="0" y="0"/>
          <a:ext cx="0" cy="0"/>
          <a:chOff x="0" y="0"/>
          <a:chExt cx="0" cy="0"/>
        </a:xfrm>
      </p:grpSpPr>
      <p:sp>
        <p:nvSpPr>
          <p:cNvPr id="1095" name="Google Shape;1095;p114"/>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96" name="Google Shape;1096;p114"/>
          <p:cNvSpPr txBox="1"/>
          <p:nvPr>
            <p:ph idx="1" type="subTitle"/>
          </p:nvPr>
        </p:nvSpPr>
        <p:spPr>
          <a:xfrm>
            <a:off x="457200" y="847113"/>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1097" name="Google Shape;1097;p114"/>
          <p:cNvSpPr/>
          <p:nvPr/>
        </p:nvSpPr>
        <p:spPr>
          <a:xfrm>
            <a:off x="564165" y="223687"/>
            <a:ext cx="302700" cy="56700"/>
          </a:xfrm>
          <a:prstGeom prst="rect">
            <a:avLst/>
          </a:prstGeom>
          <a:solidFill>
            <a:schemeClr val="dk2"/>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98" name="Google Shape;1098;p11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099" name="Google Shape;1099;p1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100" name="Google Shape;1100;p114"/>
          <p:cNvSpPr txBox="1"/>
          <p:nvPr>
            <p:ph idx="3" type="body"/>
          </p:nvPr>
        </p:nvSpPr>
        <p:spPr>
          <a:xfrm>
            <a:off x="457200" y="14551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bg>
      <p:bgPr>
        <a:solidFill>
          <a:schemeClr val="lt2"/>
        </a:solidFill>
      </p:bgPr>
    </p:bg>
    <p:spTree>
      <p:nvGrpSpPr>
        <p:cNvPr id="1101" name="Shape 1101"/>
        <p:cNvGrpSpPr/>
        <p:nvPr/>
      </p:nvGrpSpPr>
      <p:grpSpPr>
        <a:xfrm>
          <a:off x="0" y="0"/>
          <a:ext cx="0" cy="0"/>
          <a:chOff x="0" y="0"/>
          <a:chExt cx="0" cy="0"/>
        </a:xfrm>
      </p:grpSpPr>
      <p:sp>
        <p:nvSpPr>
          <p:cNvPr id="1102" name="Google Shape;1102;p11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03" name="Google Shape;1103;p1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1104" name="Shape 1104"/>
        <p:cNvGrpSpPr/>
        <p:nvPr/>
      </p:nvGrpSpPr>
      <p:grpSpPr>
        <a:xfrm>
          <a:off x="0" y="0"/>
          <a:ext cx="0" cy="0"/>
          <a:chOff x="0" y="0"/>
          <a:chExt cx="0" cy="0"/>
        </a:xfrm>
      </p:grpSpPr>
      <p:cxnSp>
        <p:nvCxnSpPr>
          <p:cNvPr id="1105" name="Google Shape;1105;p116"/>
          <p:cNvCxnSpPr/>
          <p:nvPr/>
        </p:nvCxnSpPr>
        <p:spPr>
          <a:xfrm>
            <a:off x="1399725" y="1762588"/>
            <a:ext cx="2638200" cy="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16"/>
          <p:cNvCxnSpPr/>
          <p:nvPr/>
        </p:nvCxnSpPr>
        <p:spPr>
          <a:xfrm>
            <a:off x="4913975" y="1762588"/>
            <a:ext cx="2638200" cy="0"/>
          </a:xfrm>
          <a:prstGeom prst="straightConnector1">
            <a:avLst/>
          </a:prstGeom>
          <a:noFill/>
          <a:ln cap="flat" cmpd="sng" w="9525">
            <a:solidFill>
              <a:schemeClr val="dk2"/>
            </a:solidFill>
            <a:prstDash val="solid"/>
            <a:round/>
            <a:headEnd len="med" w="med" type="none"/>
            <a:tailEnd len="med" w="med" type="none"/>
          </a:ln>
        </p:spPr>
      </p:cxnSp>
      <p:sp>
        <p:nvSpPr>
          <p:cNvPr id="1107" name="Google Shape;1107;p116"/>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Proxima Nova"/>
                <a:ea typeface="Proxima Nova"/>
                <a:cs typeface="Proxima Nova"/>
                <a:sym typeface="Proxima Nova"/>
              </a:rPr>
              <a:t>“</a:t>
            </a:r>
            <a:endParaRPr sz="7200">
              <a:solidFill>
                <a:schemeClr val="accent1"/>
              </a:solidFill>
              <a:latin typeface="Proxima Nova"/>
              <a:ea typeface="Proxima Nova"/>
              <a:cs typeface="Proxima Nova"/>
              <a:sym typeface="Proxima Nova"/>
            </a:endParaRPr>
          </a:p>
        </p:txBody>
      </p:sp>
      <p:sp>
        <p:nvSpPr>
          <p:cNvPr id="1108" name="Google Shape;1108;p116"/>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9" name="Google Shape;1109;p116"/>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1110" name="Google Shape;1110;p11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11" name="Google Shape;1111;p1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112" name="Shape 1112"/>
        <p:cNvGrpSpPr/>
        <p:nvPr/>
      </p:nvGrpSpPr>
      <p:grpSpPr>
        <a:xfrm>
          <a:off x="0" y="0"/>
          <a:ext cx="0" cy="0"/>
          <a:chOff x="0" y="0"/>
          <a:chExt cx="0" cy="0"/>
        </a:xfrm>
      </p:grpSpPr>
      <p:sp>
        <p:nvSpPr>
          <p:cNvPr id="1113" name="Google Shape;1113;p117"/>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14" name="Google Shape;1114;p117"/>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115" name="Google Shape;1115;p117"/>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116" name="Google Shape;1116;p117"/>
          <p:cNvCxnSpPr/>
          <p:nvPr/>
        </p:nvCxnSpPr>
        <p:spPr>
          <a:xfrm>
            <a:off x="1399725" y="1762588"/>
            <a:ext cx="2472000" cy="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17"/>
          <p:cNvCxnSpPr/>
          <p:nvPr/>
        </p:nvCxnSpPr>
        <p:spPr>
          <a:xfrm>
            <a:off x="5103425" y="1762588"/>
            <a:ext cx="2472000" cy="0"/>
          </a:xfrm>
          <a:prstGeom prst="straightConnector1">
            <a:avLst/>
          </a:prstGeom>
          <a:noFill/>
          <a:ln cap="flat" cmpd="sng" w="9525">
            <a:solidFill>
              <a:schemeClr val="dk2"/>
            </a:solidFill>
            <a:prstDash val="solid"/>
            <a:round/>
            <a:headEnd len="med" w="med" type="none"/>
            <a:tailEnd len="med" w="med" type="none"/>
          </a:ln>
        </p:spPr>
      </p:cxnSp>
      <p:sp>
        <p:nvSpPr>
          <p:cNvPr id="1118" name="Google Shape;1118;p11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119" name="Shape 1119"/>
        <p:cNvGrpSpPr/>
        <p:nvPr/>
      </p:nvGrpSpPr>
      <p:grpSpPr>
        <a:xfrm>
          <a:off x="0" y="0"/>
          <a:ext cx="0" cy="0"/>
          <a:chOff x="0" y="0"/>
          <a:chExt cx="0" cy="0"/>
        </a:xfrm>
      </p:grpSpPr>
      <p:cxnSp>
        <p:nvCxnSpPr>
          <p:cNvPr id="1120" name="Google Shape;1120;p118"/>
          <p:cNvCxnSpPr/>
          <p:nvPr/>
        </p:nvCxnSpPr>
        <p:spPr>
          <a:xfrm>
            <a:off x="1678950" y="1863425"/>
            <a:ext cx="5786100" cy="0"/>
          </a:xfrm>
          <a:prstGeom prst="straightConnector1">
            <a:avLst/>
          </a:prstGeom>
          <a:noFill/>
          <a:ln cap="flat" cmpd="sng" w="9525">
            <a:solidFill>
              <a:schemeClr val="dk2"/>
            </a:solidFill>
            <a:prstDash val="solid"/>
            <a:round/>
            <a:headEnd len="med" w="med" type="none"/>
            <a:tailEnd len="med" w="med" type="none"/>
          </a:ln>
        </p:spPr>
      </p:cxnSp>
      <p:sp>
        <p:nvSpPr>
          <p:cNvPr id="1121" name="Google Shape;1121;p118"/>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22" name="Google Shape;1122;p11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23" name="Google Shape;1123;p11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4" name="Shape 1124"/>
        <p:cNvGrpSpPr/>
        <p:nvPr/>
      </p:nvGrpSpPr>
      <p:grpSpPr>
        <a:xfrm>
          <a:off x="0" y="0"/>
          <a:ext cx="0" cy="0"/>
          <a:chOff x="0" y="0"/>
          <a:chExt cx="0" cy="0"/>
        </a:xfrm>
      </p:grpSpPr>
      <p:sp>
        <p:nvSpPr>
          <p:cNvPr id="1125" name="Google Shape;1125;p119"/>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28" name="Google Shape;1128;p119"/>
          <p:cNvSpPr/>
          <p:nvPr/>
        </p:nvSpPr>
        <p:spPr>
          <a:xfrm>
            <a:off x="564165" y="223687"/>
            <a:ext cx="302700" cy="56700"/>
          </a:xfrm>
          <a:prstGeom prst="rect">
            <a:avLst/>
          </a:prstGeom>
          <a:solidFill>
            <a:schemeClr val="dk2"/>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29" name="Google Shape;1129;p11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Char char="●"/>
              <a:defRPr sz="900">
                <a:solidFill>
                  <a:srgbClr val="FFFFFF"/>
                </a:solidFill>
              </a:defRPr>
            </a:lvl1pPr>
            <a:lvl2pPr indent="-285750" lvl="1" marL="914400" rtl="0" algn="r">
              <a:lnSpc>
                <a:spcPct val="100000"/>
              </a:lnSpc>
              <a:spcBef>
                <a:spcPts val="0"/>
              </a:spcBef>
              <a:spcAft>
                <a:spcPts val="0"/>
              </a:spcAft>
              <a:buClr>
                <a:srgbClr val="FFFFFF"/>
              </a:buClr>
              <a:buSzPts val="900"/>
              <a:buChar char="○"/>
              <a:defRPr sz="900">
                <a:solidFill>
                  <a:srgbClr val="FFFFFF"/>
                </a:solidFill>
              </a:defRPr>
            </a:lvl2pPr>
            <a:lvl3pPr indent="-285750" lvl="2" marL="1371600" rtl="0" algn="r">
              <a:lnSpc>
                <a:spcPct val="100000"/>
              </a:lnSpc>
              <a:spcBef>
                <a:spcPts val="0"/>
              </a:spcBef>
              <a:spcAft>
                <a:spcPts val="0"/>
              </a:spcAft>
              <a:buClr>
                <a:srgbClr val="FFFFFF"/>
              </a:buClr>
              <a:buSzPts val="900"/>
              <a:buChar char="■"/>
              <a:defRPr sz="900">
                <a:solidFill>
                  <a:srgbClr val="FFFFFF"/>
                </a:solidFill>
              </a:defRPr>
            </a:lvl3pPr>
            <a:lvl4pPr indent="-285750" lvl="3" marL="1828800" rtl="0" algn="r">
              <a:lnSpc>
                <a:spcPct val="100000"/>
              </a:lnSpc>
              <a:spcBef>
                <a:spcPts val="0"/>
              </a:spcBef>
              <a:spcAft>
                <a:spcPts val="0"/>
              </a:spcAft>
              <a:buClr>
                <a:srgbClr val="FFFFFF"/>
              </a:buClr>
              <a:buSzPts val="900"/>
              <a:buChar char="●"/>
              <a:defRPr sz="900">
                <a:solidFill>
                  <a:srgbClr val="FFFFFF"/>
                </a:solidFill>
              </a:defRPr>
            </a:lvl4pPr>
            <a:lvl5pPr indent="-285750" lvl="4" marL="2286000" rtl="0" algn="r">
              <a:lnSpc>
                <a:spcPct val="100000"/>
              </a:lnSpc>
              <a:spcBef>
                <a:spcPts val="0"/>
              </a:spcBef>
              <a:spcAft>
                <a:spcPts val="0"/>
              </a:spcAft>
              <a:buClr>
                <a:srgbClr val="FFFFFF"/>
              </a:buClr>
              <a:buSzPts val="900"/>
              <a:buChar char="○"/>
              <a:defRPr sz="900">
                <a:solidFill>
                  <a:srgbClr val="FFFFFF"/>
                </a:solidFill>
              </a:defRPr>
            </a:lvl5pPr>
            <a:lvl6pPr indent="-285750" lvl="5" marL="2743200" rtl="0" algn="r">
              <a:lnSpc>
                <a:spcPct val="100000"/>
              </a:lnSpc>
              <a:spcBef>
                <a:spcPts val="0"/>
              </a:spcBef>
              <a:spcAft>
                <a:spcPts val="0"/>
              </a:spcAft>
              <a:buClr>
                <a:srgbClr val="FFFFFF"/>
              </a:buClr>
              <a:buSzPts val="900"/>
              <a:buChar char="■"/>
              <a:defRPr sz="900">
                <a:solidFill>
                  <a:srgbClr val="FFFFFF"/>
                </a:solidFill>
              </a:defRPr>
            </a:lvl6pPr>
            <a:lvl7pPr indent="-285750" lvl="6" marL="3200400" rtl="0" algn="r">
              <a:lnSpc>
                <a:spcPct val="100000"/>
              </a:lnSpc>
              <a:spcBef>
                <a:spcPts val="0"/>
              </a:spcBef>
              <a:spcAft>
                <a:spcPts val="0"/>
              </a:spcAft>
              <a:buClr>
                <a:srgbClr val="FFFFFF"/>
              </a:buClr>
              <a:buSzPts val="900"/>
              <a:buChar char="●"/>
              <a:defRPr sz="900">
                <a:solidFill>
                  <a:srgbClr val="FFFFFF"/>
                </a:solidFill>
              </a:defRPr>
            </a:lvl7pPr>
            <a:lvl8pPr indent="-285750" lvl="7" marL="3657600" rtl="0" algn="r">
              <a:lnSpc>
                <a:spcPct val="100000"/>
              </a:lnSpc>
              <a:spcBef>
                <a:spcPts val="0"/>
              </a:spcBef>
              <a:spcAft>
                <a:spcPts val="0"/>
              </a:spcAft>
              <a:buClr>
                <a:srgbClr val="FFFFFF"/>
              </a:buClr>
              <a:buSzPts val="900"/>
              <a:buChar char="○"/>
              <a:defRPr sz="900">
                <a:solidFill>
                  <a:srgbClr val="FFFFFF"/>
                </a:solidFill>
              </a:defRPr>
            </a:lvl8pPr>
            <a:lvl9pPr indent="-285750" lvl="8" marL="4114800" rtl="0" algn="r">
              <a:lnSpc>
                <a:spcPct val="100000"/>
              </a:lnSpc>
              <a:spcBef>
                <a:spcPts val="0"/>
              </a:spcBef>
              <a:spcAft>
                <a:spcPts val="0"/>
              </a:spcAft>
              <a:buClr>
                <a:srgbClr val="FFFFFF"/>
              </a:buClr>
              <a:buSzPts val="900"/>
              <a:buChar char="■"/>
              <a:defRPr sz="900">
                <a:solidFill>
                  <a:srgbClr val="FFFFFF"/>
                </a:solidFill>
              </a:defRPr>
            </a:lvl9pPr>
          </a:lstStyle>
          <a:p/>
        </p:txBody>
      </p:sp>
      <p:sp>
        <p:nvSpPr>
          <p:cNvPr id="1130" name="Google Shape;1130;p1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pic>
        <p:nvPicPr>
          <p:cNvPr descr="GA-Cog-900.png" id="1131" name="Google Shape;1131;p119"/>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132" name="Shape 1132"/>
        <p:cNvGrpSpPr/>
        <p:nvPr/>
      </p:nvGrpSpPr>
      <p:grpSpPr>
        <a:xfrm>
          <a:off x="0" y="0"/>
          <a:ext cx="0" cy="0"/>
          <a:chOff x="0" y="0"/>
          <a:chExt cx="0" cy="0"/>
        </a:xfrm>
      </p:grpSpPr>
      <p:sp>
        <p:nvSpPr>
          <p:cNvPr id="1133" name="Google Shape;1133;p120"/>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2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2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36" name="Google Shape;1136;p12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37" name="Google Shape;1137;p12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Char char="●"/>
              <a:defRPr sz="900">
                <a:solidFill>
                  <a:srgbClr val="FFFFFF"/>
                </a:solidFill>
              </a:defRPr>
            </a:lvl1pPr>
            <a:lvl2pPr indent="-285750" lvl="1" marL="914400" rtl="0" algn="r">
              <a:lnSpc>
                <a:spcPct val="100000"/>
              </a:lnSpc>
              <a:spcBef>
                <a:spcPts val="0"/>
              </a:spcBef>
              <a:spcAft>
                <a:spcPts val="0"/>
              </a:spcAft>
              <a:buClr>
                <a:srgbClr val="FFFFFF"/>
              </a:buClr>
              <a:buSzPts val="900"/>
              <a:buChar char="○"/>
              <a:defRPr sz="900">
                <a:solidFill>
                  <a:srgbClr val="FFFFFF"/>
                </a:solidFill>
              </a:defRPr>
            </a:lvl2pPr>
            <a:lvl3pPr indent="-285750" lvl="2" marL="1371600" rtl="0" algn="r">
              <a:lnSpc>
                <a:spcPct val="100000"/>
              </a:lnSpc>
              <a:spcBef>
                <a:spcPts val="0"/>
              </a:spcBef>
              <a:spcAft>
                <a:spcPts val="0"/>
              </a:spcAft>
              <a:buClr>
                <a:srgbClr val="FFFFFF"/>
              </a:buClr>
              <a:buSzPts val="900"/>
              <a:buChar char="■"/>
              <a:defRPr sz="900">
                <a:solidFill>
                  <a:srgbClr val="FFFFFF"/>
                </a:solidFill>
              </a:defRPr>
            </a:lvl3pPr>
            <a:lvl4pPr indent="-285750" lvl="3" marL="1828800" rtl="0" algn="r">
              <a:lnSpc>
                <a:spcPct val="100000"/>
              </a:lnSpc>
              <a:spcBef>
                <a:spcPts val="0"/>
              </a:spcBef>
              <a:spcAft>
                <a:spcPts val="0"/>
              </a:spcAft>
              <a:buClr>
                <a:srgbClr val="FFFFFF"/>
              </a:buClr>
              <a:buSzPts val="900"/>
              <a:buChar char="●"/>
              <a:defRPr sz="900">
                <a:solidFill>
                  <a:srgbClr val="FFFFFF"/>
                </a:solidFill>
              </a:defRPr>
            </a:lvl4pPr>
            <a:lvl5pPr indent="-285750" lvl="4" marL="2286000" rtl="0" algn="r">
              <a:lnSpc>
                <a:spcPct val="100000"/>
              </a:lnSpc>
              <a:spcBef>
                <a:spcPts val="0"/>
              </a:spcBef>
              <a:spcAft>
                <a:spcPts val="0"/>
              </a:spcAft>
              <a:buClr>
                <a:srgbClr val="FFFFFF"/>
              </a:buClr>
              <a:buSzPts val="900"/>
              <a:buChar char="○"/>
              <a:defRPr sz="900">
                <a:solidFill>
                  <a:srgbClr val="FFFFFF"/>
                </a:solidFill>
              </a:defRPr>
            </a:lvl5pPr>
            <a:lvl6pPr indent="-285750" lvl="5" marL="2743200" rtl="0" algn="r">
              <a:lnSpc>
                <a:spcPct val="100000"/>
              </a:lnSpc>
              <a:spcBef>
                <a:spcPts val="0"/>
              </a:spcBef>
              <a:spcAft>
                <a:spcPts val="0"/>
              </a:spcAft>
              <a:buClr>
                <a:srgbClr val="FFFFFF"/>
              </a:buClr>
              <a:buSzPts val="900"/>
              <a:buChar char="■"/>
              <a:defRPr sz="900">
                <a:solidFill>
                  <a:srgbClr val="FFFFFF"/>
                </a:solidFill>
              </a:defRPr>
            </a:lvl6pPr>
            <a:lvl7pPr indent="-285750" lvl="6" marL="3200400" rtl="0" algn="r">
              <a:lnSpc>
                <a:spcPct val="100000"/>
              </a:lnSpc>
              <a:spcBef>
                <a:spcPts val="0"/>
              </a:spcBef>
              <a:spcAft>
                <a:spcPts val="0"/>
              </a:spcAft>
              <a:buClr>
                <a:srgbClr val="FFFFFF"/>
              </a:buClr>
              <a:buSzPts val="900"/>
              <a:buChar char="●"/>
              <a:defRPr sz="900">
                <a:solidFill>
                  <a:srgbClr val="FFFFFF"/>
                </a:solidFill>
              </a:defRPr>
            </a:lvl7pPr>
            <a:lvl8pPr indent="-285750" lvl="7" marL="3657600" rtl="0" algn="r">
              <a:lnSpc>
                <a:spcPct val="100000"/>
              </a:lnSpc>
              <a:spcBef>
                <a:spcPts val="0"/>
              </a:spcBef>
              <a:spcAft>
                <a:spcPts val="0"/>
              </a:spcAft>
              <a:buClr>
                <a:srgbClr val="FFFFFF"/>
              </a:buClr>
              <a:buSzPts val="900"/>
              <a:buChar char="○"/>
              <a:defRPr sz="900">
                <a:solidFill>
                  <a:srgbClr val="FFFFFF"/>
                </a:solidFill>
              </a:defRPr>
            </a:lvl8pPr>
            <a:lvl9pPr indent="-285750" lvl="8" marL="4114800" rtl="0" algn="r">
              <a:lnSpc>
                <a:spcPct val="100000"/>
              </a:lnSpc>
              <a:spcBef>
                <a:spcPts val="0"/>
              </a:spcBef>
              <a:spcAft>
                <a:spcPts val="0"/>
              </a:spcAft>
              <a:buClr>
                <a:srgbClr val="FFFFFF"/>
              </a:buClr>
              <a:buSzPts val="900"/>
              <a:buChar char="■"/>
              <a:defRPr sz="900">
                <a:solidFill>
                  <a:srgbClr val="FFFFFF"/>
                </a:solidFill>
              </a:defRPr>
            </a:lvl9pPr>
          </a:lstStyle>
          <a:p/>
        </p:txBody>
      </p:sp>
      <p:sp>
        <p:nvSpPr>
          <p:cNvPr id="1138" name="Google Shape;1138;p1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pic>
        <p:nvPicPr>
          <p:cNvPr id="1139" name="Google Shape;1139;p12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140" name="Shape 1140"/>
        <p:cNvGrpSpPr/>
        <p:nvPr/>
      </p:nvGrpSpPr>
      <p:grpSpPr>
        <a:xfrm>
          <a:off x="0" y="0"/>
          <a:ext cx="0" cy="0"/>
          <a:chOff x="0" y="0"/>
          <a:chExt cx="0" cy="0"/>
        </a:xfrm>
      </p:grpSpPr>
      <p:sp>
        <p:nvSpPr>
          <p:cNvPr id="1141" name="Google Shape;1141;p121"/>
          <p:cNvSpPr/>
          <p:nvPr/>
        </p:nvSpPr>
        <p:spPr>
          <a:xfrm>
            <a:off x="125" y="50"/>
            <a:ext cx="9144000" cy="80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2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143" name="Google Shape;1143;p1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44" name="Google Shape;1144;p121"/>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Sans"/>
                <a:ea typeface="Nunito Sans"/>
                <a:cs typeface="Nunito Sans"/>
                <a:sym typeface="Nunito Sans"/>
              </a:rPr>
              <a:t>Solo Exercise:</a:t>
            </a:r>
            <a:endParaRPr b="1">
              <a:latin typeface="Nunito Sans"/>
              <a:ea typeface="Nunito Sans"/>
              <a:cs typeface="Nunito Sans"/>
              <a:sym typeface="Nunito Sans"/>
            </a:endParaRPr>
          </a:p>
        </p:txBody>
      </p:sp>
      <p:sp>
        <p:nvSpPr>
          <p:cNvPr id="1145" name="Google Shape;1145;p121"/>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Condensed SemiBold"/>
              <a:buNone/>
              <a:defRPr b="0" sz="2400">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146" name="Google Shape;1146;p121"/>
          <p:cNvSpPr txBox="1"/>
          <p:nvPr>
            <p:ph idx="2" type="subTitle"/>
          </p:nvPr>
        </p:nvSpPr>
        <p:spPr>
          <a:xfrm>
            <a:off x="6867775" y="182154"/>
            <a:ext cx="1336200" cy="437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
        <p:nvSpPr>
          <p:cNvPr id="1147" name="Google Shape;1147;p1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48" name="Google Shape;1148;p121"/>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pic>
        <p:nvPicPr>
          <p:cNvPr id="1149" name="Google Shape;1149;p121"/>
          <p:cNvPicPr preferRelativeResize="0"/>
          <p:nvPr/>
        </p:nvPicPr>
        <p:blipFill>
          <a:blip r:embed="rId2">
            <a:alphaModFix/>
          </a:blip>
          <a:stretch>
            <a:fillRect/>
          </a:stretch>
        </p:blipFill>
        <p:spPr>
          <a:xfrm>
            <a:off x="8293175" y="203900"/>
            <a:ext cx="393621" cy="393600"/>
          </a:xfrm>
          <a:prstGeom prst="rect">
            <a:avLst/>
          </a:prstGeom>
          <a:noFill/>
          <a:ln>
            <a:noFill/>
          </a:ln>
        </p:spPr>
      </p:pic>
      <p:pic>
        <p:nvPicPr>
          <p:cNvPr id="1150" name="Google Shape;1150;p121"/>
          <p:cNvPicPr preferRelativeResize="0"/>
          <p:nvPr/>
        </p:nvPicPr>
        <p:blipFill>
          <a:blip r:embed="rId3">
            <a:alphaModFix/>
          </a:blip>
          <a:stretch>
            <a:fillRect/>
          </a:stretch>
        </p:blipFill>
        <p:spPr>
          <a:xfrm>
            <a:off x="256075" y="74313"/>
            <a:ext cx="652775" cy="652775"/>
          </a:xfrm>
          <a:prstGeom prst="rect">
            <a:avLst/>
          </a:prstGeom>
          <a:noFill/>
          <a:ln>
            <a:noFill/>
          </a:ln>
        </p:spPr>
      </p:pic>
    </p:spTree>
  </p:cSld>
  <p:clrMapOvr>
    <a:masterClrMapping/>
  </p:clrMapOvr>
  <p:extLst>
    <p:ext uri="{DCECCB84-F9BA-43D5-87BE-67443E8EF086}">
      <p15:sldGuideLst>
        <p15:guide id="1" pos="626">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p:cSld name="TITLE_AND_BODY_9">
    <p:spTree>
      <p:nvGrpSpPr>
        <p:cNvPr id="124" name="Shape 124"/>
        <p:cNvGrpSpPr/>
        <p:nvPr/>
      </p:nvGrpSpPr>
      <p:grpSpPr>
        <a:xfrm>
          <a:off x="0" y="0"/>
          <a:ext cx="0" cy="0"/>
          <a:chOff x="0" y="0"/>
          <a:chExt cx="0" cy="0"/>
        </a:xfrm>
      </p:grpSpPr>
      <p:sp>
        <p:nvSpPr>
          <p:cNvPr id="125" name="Google Shape;125;p13"/>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3"/>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127" name="Google Shape;127;p1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3"/>
          <p:cNvSpPr/>
          <p:nvPr/>
        </p:nvSpPr>
        <p:spPr>
          <a:xfrm>
            <a:off x="8827800" y="-50"/>
            <a:ext cx="316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pic>
        <p:nvPicPr>
          <p:cNvPr descr="GA-Cog-900.png" id="129" name="Google Shape;129;p13"/>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151" name="Shape 1151"/>
        <p:cNvGrpSpPr/>
        <p:nvPr/>
      </p:nvGrpSpPr>
      <p:grpSpPr>
        <a:xfrm>
          <a:off x="0" y="0"/>
          <a:ext cx="0" cy="0"/>
          <a:chOff x="0" y="0"/>
          <a:chExt cx="0" cy="0"/>
        </a:xfrm>
      </p:grpSpPr>
      <p:sp>
        <p:nvSpPr>
          <p:cNvPr id="1152" name="Google Shape;1152;p122"/>
          <p:cNvSpPr/>
          <p:nvPr/>
        </p:nvSpPr>
        <p:spPr>
          <a:xfrm>
            <a:off x="125" y="50"/>
            <a:ext cx="9144000" cy="80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2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154" name="Google Shape;1154;p1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55" name="Google Shape;1155;p1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56" name="Google Shape;1156;p12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157" name="Google Shape;1157;p122"/>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Sans"/>
                <a:ea typeface="Nunito Sans"/>
                <a:cs typeface="Nunito Sans"/>
                <a:sym typeface="Nunito Sans"/>
              </a:rPr>
              <a:t>Solo Exercise:</a:t>
            </a:r>
            <a:endParaRPr b="1">
              <a:latin typeface="Nunito Sans"/>
              <a:ea typeface="Nunito Sans"/>
              <a:cs typeface="Nunito Sans"/>
              <a:sym typeface="Nunito Sans"/>
            </a:endParaRPr>
          </a:p>
        </p:txBody>
      </p:sp>
      <p:sp>
        <p:nvSpPr>
          <p:cNvPr id="1158" name="Google Shape;1158;p122"/>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Condensed SemiBold"/>
              <a:buNone/>
              <a:defRPr b="0" sz="2400">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159" name="Google Shape;1159;p122"/>
          <p:cNvPicPr preferRelativeResize="0"/>
          <p:nvPr/>
        </p:nvPicPr>
        <p:blipFill>
          <a:blip r:embed="rId2">
            <a:alphaModFix/>
          </a:blip>
          <a:stretch>
            <a:fillRect/>
          </a:stretch>
        </p:blipFill>
        <p:spPr>
          <a:xfrm>
            <a:off x="256075" y="74313"/>
            <a:ext cx="652775" cy="652775"/>
          </a:xfrm>
          <a:prstGeom prst="rect">
            <a:avLst/>
          </a:prstGeom>
          <a:noFill/>
          <a:ln>
            <a:noFill/>
          </a:ln>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160" name="Shape 1160"/>
        <p:cNvGrpSpPr/>
        <p:nvPr/>
      </p:nvGrpSpPr>
      <p:grpSpPr>
        <a:xfrm>
          <a:off x="0" y="0"/>
          <a:ext cx="0" cy="0"/>
          <a:chOff x="0" y="0"/>
          <a:chExt cx="0" cy="0"/>
        </a:xfrm>
      </p:grpSpPr>
      <p:sp>
        <p:nvSpPr>
          <p:cNvPr id="1161" name="Google Shape;1161;p123"/>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63" name="Google Shape;1163;p12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64" name="Google Shape;1164;p1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165" name="Google Shape;1165;p123"/>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Sans"/>
                <a:ea typeface="Nunito Sans"/>
                <a:cs typeface="Nunito Sans"/>
                <a:sym typeface="Nunito Sans"/>
              </a:rPr>
              <a:t>Partner Exercise:</a:t>
            </a:r>
            <a:endParaRPr b="1">
              <a:solidFill>
                <a:schemeClr val="lt1"/>
              </a:solidFill>
              <a:latin typeface="Nunito Sans"/>
              <a:ea typeface="Nunito Sans"/>
              <a:cs typeface="Nunito Sans"/>
              <a:sym typeface="Nunito Sans"/>
            </a:endParaRPr>
          </a:p>
        </p:txBody>
      </p:sp>
      <p:sp>
        <p:nvSpPr>
          <p:cNvPr id="1166" name="Google Shape;1166;p123"/>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Barlow Condensed SemiBold"/>
              <a:buNone/>
              <a:defRPr b="0" sz="24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167" name="Google Shape;1167;p123"/>
          <p:cNvSpPr txBox="1"/>
          <p:nvPr>
            <p:ph idx="3" type="subTitle"/>
          </p:nvPr>
        </p:nvSpPr>
        <p:spPr>
          <a:xfrm>
            <a:off x="6867775" y="182154"/>
            <a:ext cx="1336200" cy="437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solidFill>
                  <a:schemeClr val="lt1"/>
                </a:solidFill>
              </a:defRPr>
            </a:lvl2pPr>
            <a:lvl3pPr lvl="2" rtl="0" algn="r">
              <a:spcBef>
                <a:spcPts val="1600"/>
              </a:spcBef>
              <a:spcAft>
                <a:spcPts val="0"/>
              </a:spcAft>
              <a:buNone/>
              <a:defRPr b="1" sz="1000">
                <a:solidFill>
                  <a:schemeClr val="lt1"/>
                </a:solidFill>
              </a:defRPr>
            </a:lvl3pPr>
            <a:lvl4pPr lvl="3" rtl="0" algn="r">
              <a:spcBef>
                <a:spcPts val="1600"/>
              </a:spcBef>
              <a:spcAft>
                <a:spcPts val="0"/>
              </a:spcAft>
              <a:buNone/>
              <a:defRPr b="1" sz="1000">
                <a:solidFill>
                  <a:schemeClr val="lt1"/>
                </a:solidFill>
              </a:defRPr>
            </a:lvl4pPr>
            <a:lvl5pPr lvl="4" rtl="0" algn="r">
              <a:spcBef>
                <a:spcPts val="1600"/>
              </a:spcBef>
              <a:spcAft>
                <a:spcPts val="0"/>
              </a:spcAft>
              <a:buNone/>
              <a:defRPr b="1" sz="1000">
                <a:solidFill>
                  <a:schemeClr val="lt1"/>
                </a:solidFill>
              </a:defRPr>
            </a:lvl5pPr>
            <a:lvl6pPr lvl="5" rtl="0" algn="r">
              <a:spcBef>
                <a:spcPts val="1600"/>
              </a:spcBef>
              <a:spcAft>
                <a:spcPts val="0"/>
              </a:spcAft>
              <a:buNone/>
              <a:defRPr b="1" sz="1000">
                <a:solidFill>
                  <a:schemeClr val="lt1"/>
                </a:solidFill>
              </a:defRPr>
            </a:lvl6pPr>
            <a:lvl7pPr lvl="6" rtl="0" algn="r">
              <a:spcBef>
                <a:spcPts val="1600"/>
              </a:spcBef>
              <a:spcAft>
                <a:spcPts val="0"/>
              </a:spcAft>
              <a:buNone/>
              <a:defRPr b="1" sz="1000">
                <a:solidFill>
                  <a:schemeClr val="lt1"/>
                </a:solidFill>
              </a:defRPr>
            </a:lvl7pPr>
            <a:lvl8pPr lvl="7" rtl="0" algn="r">
              <a:spcBef>
                <a:spcPts val="1600"/>
              </a:spcBef>
              <a:spcAft>
                <a:spcPts val="0"/>
              </a:spcAft>
              <a:buNone/>
              <a:defRPr b="1" sz="1000">
                <a:solidFill>
                  <a:schemeClr val="lt1"/>
                </a:solidFill>
              </a:defRPr>
            </a:lvl8pPr>
            <a:lvl9pPr lvl="8" rtl="0" algn="r">
              <a:spcBef>
                <a:spcPts val="1600"/>
              </a:spcBef>
              <a:spcAft>
                <a:spcPts val="1600"/>
              </a:spcAft>
              <a:buNone/>
              <a:defRPr b="1" sz="1000">
                <a:solidFill>
                  <a:schemeClr val="lt1"/>
                </a:solidFill>
              </a:defRPr>
            </a:lvl9pPr>
          </a:lstStyle>
          <a:p/>
        </p:txBody>
      </p:sp>
      <p:pic>
        <p:nvPicPr>
          <p:cNvPr id="1168" name="Google Shape;1168;p123"/>
          <p:cNvPicPr preferRelativeResize="0"/>
          <p:nvPr/>
        </p:nvPicPr>
        <p:blipFill>
          <a:blip r:embed="rId2">
            <a:alphaModFix/>
          </a:blip>
          <a:stretch>
            <a:fillRect/>
          </a:stretch>
        </p:blipFill>
        <p:spPr>
          <a:xfrm>
            <a:off x="8293175" y="203900"/>
            <a:ext cx="393621" cy="393600"/>
          </a:xfrm>
          <a:prstGeom prst="rect">
            <a:avLst/>
          </a:prstGeom>
          <a:noFill/>
          <a:ln>
            <a:noFill/>
          </a:ln>
        </p:spPr>
      </p:pic>
      <p:pic>
        <p:nvPicPr>
          <p:cNvPr id="1169" name="Google Shape;1169;p123"/>
          <p:cNvPicPr preferRelativeResize="0"/>
          <p:nvPr/>
        </p:nvPicPr>
        <p:blipFill>
          <a:blip r:embed="rId3">
            <a:alphaModFix/>
          </a:blip>
          <a:stretch>
            <a:fillRect/>
          </a:stretch>
        </p:blipFill>
        <p:spPr>
          <a:xfrm>
            <a:off x="174098" y="72400"/>
            <a:ext cx="647000" cy="647000"/>
          </a:xfrm>
          <a:prstGeom prst="rect">
            <a:avLst/>
          </a:prstGeom>
          <a:noFill/>
          <a:ln>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170" name="Shape 1170"/>
        <p:cNvGrpSpPr/>
        <p:nvPr/>
      </p:nvGrpSpPr>
      <p:grpSpPr>
        <a:xfrm>
          <a:off x="0" y="0"/>
          <a:ext cx="0" cy="0"/>
          <a:chOff x="0" y="0"/>
          <a:chExt cx="0" cy="0"/>
        </a:xfrm>
      </p:grpSpPr>
      <p:sp>
        <p:nvSpPr>
          <p:cNvPr id="1171" name="Google Shape;1171;p124"/>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73" name="Google Shape;1173;p1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74" name="Google Shape;1174;p1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175" name="Google Shape;1175;p124"/>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Barlow Condensed SemiBold"/>
              <a:buNone/>
              <a:defRPr b="0" sz="24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176" name="Google Shape;1176;p124"/>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Sans"/>
                <a:ea typeface="Nunito Sans"/>
                <a:cs typeface="Nunito Sans"/>
                <a:sym typeface="Nunito Sans"/>
              </a:rPr>
              <a:t>Partner Exercise:</a:t>
            </a:r>
            <a:endParaRPr b="1">
              <a:solidFill>
                <a:schemeClr val="lt1"/>
              </a:solidFill>
              <a:latin typeface="Nunito Sans"/>
              <a:ea typeface="Nunito Sans"/>
              <a:cs typeface="Nunito Sans"/>
              <a:sym typeface="Nunito Sans"/>
            </a:endParaRPr>
          </a:p>
        </p:txBody>
      </p:sp>
      <p:pic>
        <p:nvPicPr>
          <p:cNvPr id="1177" name="Google Shape;1177;p124"/>
          <p:cNvPicPr preferRelativeResize="0"/>
          <p:nvPr/>
        </p:nvPicPr>
        <p:blipFill>
          <a:blip r:embed="rId2">
            <a:alphaModFix/>
          </a:blip>
          <a:stretch>
            <a:fillRect/>
          </a:stretch>
        </p:blipFill>
        <p:spPr>
          <a:xfrm>
            <a:off x="174098" y="72400"/>
            <a:ext cx="647000" cy="647000"/>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178" name="Shape 1178"/>
        <p:cNvGrpSpPr/>
        <p:nvPr/>
      </p:nvGrpSpPr>
      <p:grpSpPr>
        <a:xfrm>
          <a:off x="0" y="0"/>
          <a:ext cx="0" cy="0"/>
          <a:chOff x="0" y="0"/>
          <a:chExt cx="0" cy="0"/>
        </a:xfrm>
      </p:grpSpPr>
      <p:sp>
        <p:nvSpPr>
          <p:cNvPr id="1179" name="Google Shape;1179;p125"/>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81" name="Google Shape;1181;p1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82" name="Google Shape;1182;p12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183" name="Google Shape;1183;p125"/>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Barlow Condensed SemiBold"/>
              <a:buNone/>
              <a:defRPr b="0" sz="24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184" name="Google Shape;1184;p125"/>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Sans"/>
                <a:ea typeface="Nunito Sans"/>
                <a:cs typeface="Nunito Sans"/>
                <a:sym typeface="Nunito Sans"/>
              </a:rPr>
              <a:t>Group Exercise:</a:t>
            </a:r>
            <a:endParaRPr b="1">
              <a:solidFill>
                <a:schemeClr val="lt1"/>
              </a:solidFill>
              <a:latin typeface="Nunito Sans"/>
              <a:ea typeface="Nunito Sans"/>
              <a:cs typeface="Nunito Sans"/>
              <a:sym typeface="Nunito Sans"/>
            </a:endParaRPr>
          </a:p>
        </p:txBody>
      </p:sp>
      <p:sp>
        <p:nvSpPr>
          <p:cNvPr id="1185" name="Google Shape;1185;p125"/>
          <p:cNvSpPr txBox="1"/>
          <p:nvPr>
            <p:ph idx="3" type="subTitle"/>
          </p:nvPr>
        </p:nvSpPr>
        <p:spPr>
          <a:xfrm>
            <a:off x="6867775" y="182154"/>
            <a:ext cx="1336200" cy="437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solidFill>
                  <a:schemeClr val="lt1"/>
                </a:solidFill>
              </a:defRPr>
            </a:lvl2pPr>
            <a:lvl3pPr lvl="2" rtl="0" algn="r">
              <a:spcBef>
                <a:spcPts val="1600"/>
              </a:spcBef>
              <a:spcAft>
                <a:spcPts val="0"/>
              </a:spcAft>
              <a:buNone/>
              <a:defRPr b="1" sz="1000">
                <a:solidFill>
                  <a:schemeClr val="lt1"/>
                </a:solidFill>
              </a:defRPr>
            </a:lvl3pPr>
            <a:lvl4pPr lvl="3" rtl="0" algn="r">
              <a:spcBef>
                <a:spcPts val="1600"/>
              </a:spcBef>
              <a:spcAft>
                <a:spcPts val="0"/>
              </a:spcAft>
              <a:buNone/>
              <a:defRPr b="1" sz="1000">
                <a:solidFill>
                  <a:schemeClr val="lt1"/>
                </a:solidFill>
              </a:defRPr>
            </a:lvl4pPr>
            <a:lvl5pPr lvl="4" rtl="0" algn="r">
              <a:spcBef>
                <a:spcPts val="1600"/>
              </a:spcBef>
              <a:spcAft>
                <a:spcPts val="0"/>
              </a:spcAft>
              <a:buNone/>
              <a:defRPr b="1" sz="1000">
                <a:solidFill>
                  <a:schemeClr val="lt1"/>
                </a:solidFill>
              </a:defRPr>
            </a:lvl5pPr>
            <a:lvl6pPr lvl="5" rtl="0" algn="r">
              <a:spcBef>
                <a:spcPts val="1600"/>
              </a:spcBef>
              <a:spcAft>
                <a:spcPts val="0"/>
              </a:spcAft>
              <a:buNone/>
              <a:defRPr b="1" sz="1000">
                <a:solidFill>
                  <a:schemeClr val="lt1"/>
                </a:solidFill>
              </a:defRPr>
            </a:lvl6pPr>
            <a:lvl7pPr lvl="6" rtl="0" algn="r">
              <a:spcBef>
                <a:spcPts val="1600"/>
              </a:spcBef>
              <a:spcAft>
                <a:spcPts val="0"/>
              </a:spcAft>
              <a:buNone/>
              <a:defRPr b="1" sz="1000">
                <a:solidFill>
                  <a:schemeClr val="lt1"/>
                </a:solidFill>
              </a:defRPr>
            </a:lvl7pPr>
            <a:lvl8pPr lvl="7" rtl="0" algn="r">
              <a:spcBef>
                <a:spcPts val="1600"/>
              </a:spcBef>
              <a:spcAft>
                <a:spcPts val="0"/>
              </a:spcAft>
              <a:buNone/>
              <a:defRPr b="1" sz="1000">
                <a:solidFill>
                  <a:schemeClr val="lt1"/>
                </a:solidFill>
              </a:defRPr>
            </a:lvl8pPr>
            <a:lvl9pPr lvl="8" rtl="0" algn="r">
              <a:spcBef>
                <a:spcPts val="1600"/>
              </a:spcBef>
              <a:spcAft>
                <a:spcPts val="1600"/>
              </a:spcAft>
              <a:buNone/>
              <a:defRPr b="1" sz="1000">
                <a:solidFill>
                  <a:schemeClr val="lt1"/>
                </a:solidFill>
              </a:defRPr>
            </a:lvl9pPr>
          </a:lstStyle>
          <a:p/>
        </p:txBody>
      </p:sp>
      <p:pic>
        <p:nvPicPr>
          <p:cNvPr id="1186" name="Google Shape;1186;p125"/>
          <p:cNvPicPr preferRelativeResize="0"/>
          <p:nvPr/>
        </p:nvPicPr>
        <p:blipFill>
          <a:blip r:embed="rId2">
            <a:alphaModFix/>
          </a:blip>
          <a:stretch>
            <a:fillRect/>
          </a:stretch>
        </p:blipFill>
        <p:spPr>
          <a:xfrm>
            <a:off x="8293175" y="203900"/>
            <a:ext cx="393621" cy="393600"/>
          </a:xfrm>
          <a:prstGeom prst="rect">
            <a:avLst/>
          </a:prstGeom>
          <a:noFill/>
          <a:ln>
            <a:noFill/>
          </a:ln>
        </p:spPr>
      </p:pic>
      <p:pic>
        <p:nvPicPr>
          <p:cNvPr id="1187" name="Google Shape;1187;p125"/>
          <p:cNvPicPr preferRelativeResize="0"/>
          <p:nvPr/>
        </p:nvPicPr>
        <p:blipFill>
          <a:blip r:embed="rId3">
            <a:alphaModFix/>
          </a:blip>
          <a:stretch>
            <a:fillRect/>
          </a:stretch>
        </p:blipFill>
        <p:spPr>
          <a:xfrm>
            <a:off x="36275" y="-114225"/>
            <a:ext cx="878125" cy="878125"/>
          </a:xfrm>
          <a:prstGeom prst="rect">
            <a:avLst/>
          </a:prstGeom>
          <a:noFill/>
          <a:ln>
            <a:noFill/>
          </a:ln>
        </p:spPr>
      </p:pic>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188" name="Shape 1188"/>
        <p:cNvGrpSpPr/>
        <p:nvPr/>
      </p:nvGrpSpPr>
      <p:grpSpPr>
        <a:xfrm>
          <a:off x="0" y="0"/>
          <a:ext cx="0" cy="0"/>
          <a:chOff x="0" y="0"/>
          <a:chExt cx="0" cy="0"/>
        </a:xfrm>
      </p:grpSpPr>
      <p:sp>
        <p:nvSpPr>
          <p:cNvPr id="1189" name="Google Shape;1189;p126"/>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91" name="Google Shape;1191;p1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192" name="Google Shape;1192;p1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193" name="Google Shape;1193;p126"/>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Barlow Condensed SemiBold"/>
              <a:buNone/>
              <a:defRPr b="0" sz="24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194" name="Google Shape;1194;p126"/>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Sans"/>
                <a:ea typeface="Nunito Sans"/>
                <a:cs typeface="Nunito Sans"/>
                <a:sym typeface="Nunito Sans"/>
              </a:rPr>
              <a:t>Group Exercise:</a:t>
            </a:r>
            <a:endParaRPr b="1">
              <a:solidFill>
                <a:schemeClr val="lt1"/>
              </a:solidFill>
              <a:latin typeface="Nunito Sans"/>
              <a:ea typeface="Nunito Sans"/>
              <a:cs typeface="Nunito Sans"/>
              <a:sym typeface="Nunito Sans"/>
            </a:endParaRPr>
          </a:p>
        </p:txBody>
      </p:sp>
      <p:pic>
        <p:nvPicPr>
          <p:cNvPr id="1195" name="Google Shape;1195;p126"/>
          <p:cNvPicPr preferRelativeResize="0"/>
          <p:nvPr/>
        </p:nvPicPr>
        <p:blipFill>
          <a:blip r:embed="rId2">
            <a:alphaModFix/>
          </a:blip>
          <a:stretch>
            <a:fillRect/>
          </a:stretch>
        </p:blipFill>
        <p:spPr>
          <a:xfrm>
            <a:off x="36275" y="-114225"/>
            <a:ext cx="878125" cy="878125"/>
          </a:xfrm>
          <a:prstGeom prst="rect">
            <a:avLst/>
          </a:prstGeom>
          <a:noFill/>
          <a:ln>
            <a:noFill/>
          </a:ln>
        </p:spPr>
      </p:pic>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196" name="Shape 1196"/>
        <p:cNvGrpSpPr/>
        <p:nvPr/>
      </p:nvGrpSpPr>
      <p:grpSpPr>
        <a:xfrm>
          <a:off x="0" y="0"/>
          <a:ext cx="0" cy="0"/>
          <a:chOff x="0" y="0"/>
          <a:chExt cx="0" cy="0"/>
        </a:xfrm>
      </p:grpSpPr>
      <p:sp>
        <p:nvSpPr>
          <p:cNvPr id="1197" name="Google Shape;1197;p127"/>
          <p:cNvSpPr/>
          <p:nvPr/>
        </p:nvSpPr>
        <p:spPr>
          <a:xfrm>
            <a:off x="125" y="-4750"/>
            <a:ext cx="9144000" cy="80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199" name="Google Shape;1199;p1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200" name="Google Shape;1200;p1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201" name="Google Shape;1201;p127"/>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Sans"/>
                <a:ea typeface="Nunito Sans"/>
                <a:cs typeface="Nunito Sans"/>
                <a:sym typeface="Nunito Sans"/>
              </a:rPr>
              <a:t>Discussion:</a:t>
            </a:r>
            <a:endParaRPr b="1">
              <a:solidFill>
                <a:schemeClr val="lt1"/>
              </a:solidFill>
              <a:latin typeface="Nunito Sans"/>
              <a:ea typeface="Nunito Sans"/>
              <a:cs typeface="Nunito Sans"/>
              <a:sym typeface="Nunito Sans"/>
            </a:endParaRPr>
          </a:p>
        </p:txBody>
      </p:sp>
      <p:sp>
        <p:nvSpPr>
          <p:cNvPr id="1202" name="Google Shape;1202;p127"/>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Barlow Condensed SemiBold"/>
              <a:buNone/>
              <a:defRPr b="0" sz="24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203" name="Google Shape;1203;p127"/>
          <p:cNvSpPr txBox="1"/>
          <p:nvPr>
            <p:ph idx="3" type="subTitle"/>
          </p:nvPr>
        </p:nvSpPr>
        <p:spPr>
          <a:xfrm>
            <a:off x="6867775" y="182154"/>
            <a:ext cx="1336200" cy="437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solidFill>
                  <a:schemeClr val="lt1"/>
                </a:solidFill>
              </a:defRPr>
            </a:lvl2pPr>
            <a:lvl3pPr lvl="2" rtl="0" algn="r">
              <a:spcBef>
                <a:spcPts val="1600"/>
              </a:spcBef>
              <a:spcAft>
                <a:spcPts val="0"/>
              </a:spcAft>
              <a:buNone/>
              <a:defRPr b="1" sz="1000">
                <a:solidFill>
                  <a:schemeClr val="lt1"/>
                </a:solidFill>
              </a:defRPr>
            </a:lvl3pPr>
            <a:lvl4pPr lvl="3" rtl="0" algn="r">
              <a:spcBef>
                <a:spcPts val="1600"/>
              </a:spcBef>
              <a:spcAft>
                <a:spcPts val="0"/>
              </a:spcAft>
              <a:buNone/>
              <a:defRPr b="1" sz="1000">
                <a:solidFill>
                  <a:schemeClr val="lt1"/>
                </a:solidFill>
              </a:defRPr>
            </a:lvl4pPr>
            <a:lvl5pPr lvl="4" rtl="0" algn="r">
              <a:spcBef>
                <a:spcPts val="1600"/>
              </a:spcBef>
              <a:spcAft>
                <a:spcPts val="0"/>
              </a:spcAft>
              <a:buNone/>
              <a:defRPr b="1" sz="1000">
                <a:solidFill>
                  <a:schemeClr val="lt1"/>
                </a:solidFill>
              </a:defRPr>
            </a:lvl5pPr>
            <a:lvl6pPr lvl="5" rtl="0" algn="r">
              <a:spcBef>
                <a:spcPts val="1600"/>
              </a:spcBef>
              <a:spcAft>
                <a:spcPts val="0"/>
              </a:spcAft>
              <a:buNone/>
              <a:defRPr b="1" sz="1000">
                <a:solidFill>
                  <a:schemeClr val="lt1"/>
                </a:solidFill>
              </a:defRPr>
            </a:lvl6pPr>
            <a:lvl7pPr lvl="6" rtl="0" algn="r">
              <a:spcBef>
                <a:spcPts val="1600"/>
              </a:spcBef>
              <a:spcAft>
                <a:spcPts val="0"/>
              </a:spcAft>
              <a:buNone/>
              <a:defRPr b="1" sz="1000">
                <a:solidFill>
                  <a:schemeClr val="lt1"/>
                </a:solidFill>
              </a:defRPr>
            </a:lvl7pPr>
            <a:lvl8pPr lvl="7" rtl="0" algn="r">
              <a:spcBef>
                <a:spcPts val="1600"/>
              </a:spcBef>
              <a:spcAft>
                <a:spcPts val="0"/>
              </a:spcAft>
              <a:buNone/>
              <a:defRPr b="1" sz="1000">
                <a:solidFill>
                  <a:schemeClr val="lt1"/>
                </a:solidFill>
              </a:defRPr>
            </a:lvl8pPr>
            <a:lvl9pPr lvl="8" rtl="0" algn="r">
              <a:spcBef>
                <a:spcPts val="1600"/>
              </a:spcBef>
              <a:spcAft>
                <a:spcPts val="1600"/>
              </a:spcAft>
              <a:buNone/>
              <a:defRPr b="1" sz="1000">
                <a:solidFill>
                  <a:schemeClr val="lt1"/>
                </a:solidFill>
              </a:defRPr>
            </a:lvl9pPr>
          </a:lstStyle>
          <a:p/>
        </p:txBody>
      </p:sp>
      <p:pic>
        <p:nvPicPr>
          <p:cNvPr id="1204" name="Google Shape;1204;p127"/>
          <p:cNvPicPr preferRelativeResize="0"/>
          <p:nvPr/>
        </p:nvPicPr>
        <p:blipFill>
          <a:blip r:embed="rId2">
            <a:alphaModFix/>
          </a:blip>
          <a:stretch>
            <a:fillRect/>
          </a:stretch>
        </p:blipFill>
        <p:spPr>
          <a:xfrm>
            <a:off x="8293175" y="203900"/>
            <a:ext cx="393621" cy="393600"/>
          </a:xfrm>
          <a:prstGeom prst="rect">
            <a:avLst/>
          </a:prstGeom>
          <a:noFill/>
          <a:ln>
            <a:noFill/>
          </a:ln>
        </p:spPr>
      </p:pic>
      <p:pic>
        <p:nvPicPr>
          <p:cNvPr id="1205" name="Google Shape;1205;p127"/>
          <p:cNvPicPr preferRelativeResize="0"/>
          <p:nvPr/>
        </p:nvPicPr>
        <p:blipFill>
          <a:blip r:embed="rId3">
            <a:alphaModFix/>
          </a:blip>
          <a:stretch>
            <a:fillRect/>
          </a:stretch>
        </p:blipFill>
        <p:spPr>
          <a:xfrm>
            <a:off x="141763" y="111275"/>
            <a:ext cx="685275" cy="685275"/>
          </a:xfrm>
          <a:prstGeom prst="rect">
            <a:avLst/>
          </a:prstGeom>
          <a:noFill/>
          <a:ln>
            <a:noFill/>
          </a:ln>
        </p:spPr>
      </p:pic>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206" name="Shape 1206"/>
        <p:cNvGrpSpPr/>
        <p:nvPr/>
      </p:nvGrpSpPr>
      <p:grpSpPr>
        <a:xfrm>
          <a:off x="0" y="0"/>
          <a:ext cx="0" cy="0"/>
          <a:chOff x="0" y="0"/>
          <a:chExt cx="0" cy="0"/>
        </a:xfrm>
      </p:grpSpPr>
      <p:sp>
        <p:nvSpPr>
          <p:cNvPr id="1207" name="Google Shape;1207;p128"/>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209" name="Google Shape;1209;p1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210" name="Google Shape;1210;p1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211" name="Google Shape;1211;p128"/>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Sans"/>
                <a:ea typeface="Nunito Sans"/>
                <a:cs typeface="Nunito Sans"/>
                <a:sym typeface="Nunito Sans"/>
              </a:rPr>
              <a:t>Discussion:</a:t>
            </a:r>
            <a:endParaRPr b="1">
              <a:solidFill>
                <a:schemeClr val="lt1"/>
              </a:solidFill>
              <a:latin typeface="Nunito Sans"/>
              <a:ea typeface="Nunito Sans"/>
              <a:cs typeface="Nunito Sans"/>
              <a:sym typeface="Nunito Sans"/>
            </a:endParaRPr>
          </a:p>
        </p:txBody>
      </p:sp>
      <p:sp>
        <p:nvSpPr>
          <p:cNvPr id="1212" name="Google Shape;1212;p128"/>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Barlow Condensed SemiBold"/>
              <a:buNone/>
              <a:defRPr b="0" sz="24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213" name="Google Shape;1213;p128"/>
          <p:cNvPicPr preferRelativeResize="0"/>
          <p:nvPr/>
        </p:nvPicPr>
        <p:blipFill>
          <a:blip r:embed="rId2">
            <a:alphaModFix/>
          </a:blip>
          <a:stretch>
            <a:fillRect/>
          </a:stretch>
        </p:blipFill>
        <p:spPr>
          <a:xfrm>
            <a:off x="141763" y="111275"/>
            <a:ext cx="685275" cy="685275"/>
          </a:xfrm>
          <a:prstGeom prst="rect">
            <a:avLst/>
          </a:prstGeom>
          <a:noFill/>
          <a:ln>
            <a:noFill/>
          </a:ln>
        </p:spPr>
      </p:pic>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1214" name="Shape 1214"/>
        <p:cNvGrpSpPr/>
        <p:nvPr/>
      </p:nvGrpSpPr>
      <p:grpSpPr>
        <a:xfrm>
          <a:off x="0" y="0"/>
          <a:ext cx="0" cy="0"/>
          <a:chOff x="0" y="0"/>
          <a:chExt cx="0" cy="0"/>
        </a:xfrm>
      </p:grpSpPr>
      <p:sp>
        <p:nvSpPr>
          <p:cNvPr id="1215" name="Google Shape;1215;p129"/>
          <p:cNvSpPr/>
          <p:nvPr/>
        </p:nvSpPr>
        <p:spPr>
          <a:xfrm>
            <a:off x="275" y="-4750"/>
            <a:ext cx="9144000" cy="801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2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217" name="Google Shape;1217;p12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218" name="Google Shape;1218;p1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
        <p:nvSpPr>
          <p:cNvPr id="1219" name="Google Shape;1219;p129"/>
          <p:cNvSpPr txBox="1"/>
          <p:nvPr/>
        </p:nvSpPr>
        <p:spPr>
          <a:xfrm>
            <a:off x="908850"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Nunito Sans"/>
                <a:ea typeface="Nunito Sans"/>
                <a:cs typeface="Nunito Sans"/>
                <a:sym typeface="Nunito Sans"/>
              </a:rPr>
              <a:t>Real Cases:</a:t>
            </a:r>
            <a:endParaRPr b="1">
              <a:solidFill>
                <a:schemeClr val="dk1"/>
              </a:solidFill>
              <a:latin typeface="Nunito Sans"/>
              <a:ea typeface="Nunito Sans"/>
              <a:cs typeface="Nunito Sans"/>
              <a:sym typeface="Nunito Sans"/>
            </a:endParaRPr>
          </a:p>
        </p:txBody>
      </p:sp>
      <p:sp>
        <p:nvSpPr>
          <p:cNvPr id="1220" name="Google Shape;1220;p129"/>
          <p:cNvSpPr txBox="1"/>
          <p:nvPr>
            <p:ph type="title"/>
          </p:nvPr>
        </p:nvSpPr>
        <p:spPr>
          <a:xfrm>
            <a:off x="908850" y="265176"/>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arlow Condensed SemiBold"/>
              <a:buNone/>
              <a:defRPr b="0" sz="2400">
                <a:latin typeface="Barlow Condensed SemiBold"/>
                <a:ea typeface="Barlow Condensed SemiBold"/>
                <a:cs typeface="Barlow Condensed SemiBold"/>
                <a:sym typeface="Barlow Condensed Semi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1221" name="Google Shape;1221;p129"/>
          <p:cNvPicPr preferRelativeResize="0"/>
          <p:nvPr/>
        </p:nvPicPr>
        <p:blipFill>
          <a:blip r:embed="rId2">
            <a:alphaModFix/>
          </a:blip>
          <a:stretch>
            <a:fillRect/>
          </a:stretch>
        </p:blipFill>
        <p:spPr>
          <a:xfrm>
            <a:off x="248300" y="65625"/>
            <a:ext cx="660551" cy="660551"/>
          </a:xfrm>
          <a:prstGeom prst="rect">
            <a:avLst/>
          </a:prstGeom>
          <a:noFill/>
          <a:ln>
            <a:noFill/>
          </a:ln>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1222" name="Shape 1222"/>
        <p:cNvGrpSpPr/>
        <p:nvPr/>
      </p:nvGrpSpPr>
      <p:grpSpPr>
        <a:xfrm>
          <a:off x="0" y="0"/>
          <a:ext cx="0" cy="0"/>
          <a:chOff x="0" y="0"/>
          <a:chExt cx="0" cy="0"/>
        </a:xfrm>
      </p:grpSpPr>
      <p:sp>
        <p:nvSpPr>
          <p:cNvPr id="1223" name="Google Shape;1223;p130"/>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1224" name="Google Shape;1224;p130"/>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1225" name="Google Shape;1225;p130"/>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1226" name="Google Shape;1226;p130"/>
          <p:cNvSpPr/>
          <p:nvPr/>
        </p:nvSpPr>
        <p:spPr>
          <a:xfrm>
            <a:off x="564165" y="223687"/>
            <a:ext cx="302700" cy="56700"/>
          </a:xfrm>
          <a:prstGeom prst="rect">
            <a:avLst/>
          </a:prstGeom>
          <a:solidFill>
            <a:schemeClr val="dk2"/>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27" name="Google Shape;1227;p130"/>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1228" name="Google Shape;1228;p13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Char char="●"/>
              <a:defRPr sz="900">
                <a:solidFill>
                  <a:srgbClr val="FFFFFF"/>
                </a:solidFill>
              </a:defRPr>
            </a:lvl1pPr>
            <a:lvl2pPr indent="-285750" lvl="1" marL="914400" rtl="0">
              <a:spcBef>
                <a:spcPts val="0"/>
              </a:spcBef>
              <a:spcAft>
                <a:spcPts val="0"/>
              </a:spcAft>
              <a:buClr>
                <a:srgbClr val="FFFFFF"/>
              </a:buClr>
              <a:buSzPts val="900"/>
              <a:buChar char="○"/>
              <a:defRPr sz="900">
                <a:solidFill>
                  <a:srgbClr val="FFFFFF"/>
                </a:solidFill>
              </a:defRPr>
            </a:lvl2pPr>
            <a:lvl3pPr indent="-285750" lvl="2" marL="1371600" rtl="0">
              <a:spcBef>
                <a:spcPts val="0"/>
              </a:spcBef>
              <a:spcAft>
                <a:spcPts val="0"/>
              </a:spcAft>
              <a:buClr>
                <a:srgbClr val="FFFFFF"/>
              </a:buClr>
              <a:buSzPts val="900"/>
              <a:buChar char="■"/>
              <a:defRPr sz="900">
                <a:solidFill>
                  <a:srgbClr val="FFFFFF"/>
                </a:solidFill>
              </a:defRPr>
            </a:lvl3pPr>
            <a:lvl4pPr indent="-285750" lvl="3" marL="1828800" rtl="0">
              <a:spcBef>
                <a:spcPts val="0"/>
              </a:spcBef>
              <a:spcAft>
                <a:spcPts val="0"/>
              </a:spcAft>
              <a:buClr>
                <a:srgbClr val="FFFFFF"/>
              </a:buClr>
              <a:buSzPts val="900"/>
              <a:buChar char="●"/>
              <a:defRPr sz="900">
                <a:solidFill>
                  <a:srgbClr val="FFFFFF"/>
                </a:solidFill>
              </a:defRPr>
            </a:lvl4pPr>
            <a:lvl5pPr indent="-285750" lvl="4" marL="2286000" rtl="0">
              <a:spcBef>
                <a:spcPts val="0"/>
              </a:spcBef>
              <a:spcAft>
                <a:spcPts val="0"/>
              </a:spcAft>
              <a:buClr>
                <a:srgbClr val="FFFFFF"/>
              </a:buClr>
              <a:buSzPts val="900"/>
              <a:buChar char="○"/>
              <a:defRPr sz="900">
                <a:solidFill>
                  <a:srgbClr val="FFFFFF"/>
                </a:solidFill>
              </a:defRPr>
            </a:lvl5pPr>
            <a:lvl6pPr indent="-285750" lvl="5" marL="2743200" rtl="0">
              <a:spcBef>
                <a:spcPts val="0"/>
              </a:spcBef>
              <a:spcAft>
                <a:spcPts val="0"/>
              </a:spcAft>
              <a:buClr>
                <a:srgbClr val="FFFFFF"/>
              </a:buClr>
              <a:buSzPts val="900"/>
              <a:buChar char="■"/>
              <a:defRPr sz="900">
                <a:solidFill>
                  <a:srgbClr val="FFFFFF"/>
                </a:solidFill>
              </a:defRPr>
            </a:lvl6pPr>
            <a:lvl7pPr indent="-285750" lvl="6" marL="3200400" rtl="0">
              <a:spcBef>
                <a:spcPts val="0"/>
              </a:spcBef>
              <a:spcAft>
                <a:spcPts val="0"/>
              </a:spcAft>
              <a:buClr>
                <a:srgbClr val="FFFFFF"/>
              </a:buClr>
              <a:buSzPts val="900"/>
              <a:buChar char="●"/>
              <a:defRPr sz="900">
                <a:solidFill>
                  <a:srgbClr val="FFFFFF"/>
                </a:solidFill>
              </a:defRPr>
            </a:lvl7pPr>
            <a:lvl8pPr indent="-285750" lvl="7" marL="3657600" rtl="0">
              <a:spcBef>
                <a:spcPts val="0"/>
              </a:spcBef>
              <a:spcAft>
                <a:spcPts val="0"/>
              </a:spcAft>
              <a:buClr>
                <a:srgbClr val="FFFFFF"/>
              </a:buClr>
              <a:buSzPts val="900"/>
              <a:buChar char="○"/>
              <a:defRPr sz="900">
                <a:solidFill>
                  <a:srgbClr val="FFFFFF"/>
                </a:solidFill>
              </a:defRPr>
            </a:lvl8pPr>
            <a:lvl9pPr indent="-285750" lvl="8" marL="4114800" rtl="0">
              <a:spcBef>
                <a:spcPts val="0"/>
              </a:spcBef>
              <a:spcAft>
                <a:spcPts val="0"/>
              </a:spcAft>
              <a:buClr>
                <a:srgbClr val="FFFFFF"/>
              </a:buClr>
              <a:buSzPts val="900"/>
              <a:buChar char="■"/>
              <a:defRPr sz="900">
                <a:solidFill>
                  <a:srgbClr val="FFFFFF"/>
                </a:solidFill>
              </a:defRPr>
            </a:lvl9pPr>
          </a:lstStyle>
          <a:p/>
        </p:txBody>
      </p:sp>
      <p:sp>
        <p:nvSpPr>
          <p:cNvPr id="1229" name="Google Shape;1229;p1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1230" name="Shape 1230"/>
        <p:cNvGrpSpPr/>
        <p:nvPr/>
      </p:nvGrpSpPr>
      <p:grpSpPr>
        <a:xfrm>
          <a:off x="0" y="0"/>
          <a:ext cx="0" cy="0"/>
          <a:chOff x="0" y="0"/>
          <a:chExt cx="0" cy="0"/>
        </a:xfrm>
      </p:grpSpPr>
      <p:sp>
        <p:nvSpPr>
          <p:cNvPr id="1231" name="Google Shape;1231;p131"/>
          <p:cNvSpPr/>
          <p:nvPr/>
        </p:nvSpPr>
        <p:spPr>
          <a:xfrm>
            <a:off x="-24750" y="-37475"/>
            <a:ext cx="9211200" cy="1183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31"/>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33" name="Google Shape;1233;p131"/>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234" name="Google Shape;1234;p131"/>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1235" name="Google Shape;1235;p1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236" name="Google Shape;1236;p1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ink">
  <p:cSld name="TITLE_AND_BODY_9_2">
    <p:bg>
      <p:bgPr>
        <a:solidFill>
          <a:schemeClr val="dk1"/>
        </a:solidFill>
      </p:bgPr>
    </p:bg>
    <p:spTree>
      <p:nvGrpSpPr>
        <p:cNvPr id="130" name="Shape 130"/>
        <p:cNvGrpSpPr/>
        <p:nvPr/>
      </p:nvGrpSpPr>
      <p:grpSpPr>
        <a:xfrm>
          <a:off x="0" y="0"/>
          <a:ext cx="0" cy="0"/>
          <a:chOff x="0" y="0"/>
          <a:chExt cx="0" cy="0"/>
        </a:xfrm>
      </p:grpSpPr>
      <p:sp>
        <p:nvSpPr>
          <p:cNvPr id="131" name="Google Shape;131;p14"/>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Font typeface="Barlow Condensed"/>
              <a:buNone/>
              <a:defRPr b="1">
                <a:solidFill>
                  <a:schemeClr val="lt1"/>
                </a:solidFill>
                <a:latin typeface="Barlow Condensed"/>
                <a:ea typeface="Barlow Condensed"/>
                <a:cs typeface="Barlow Condensed"/>
                <a:sym typeface="Barlow Condensed"/>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2" name="Google Shape;132;p14"/>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Font typeface="Nunito"/>
              <a:buChar char="⮕"/>
              <a:defRPr>
                <a:solidFill>
                  <a:schemeClr val="lt1"/>
                </a:solidFill>
                <a:latin typeface="Nunito"/>
                <a:ea typeface="Nunito"/>
                <a:cs typeface="Nunito"/>
                <a:sym typeface="Nunito"/>
              </a:defRPr>
            </a:lvl1pPr>
            <a:lvl2pPr indent="-304800" lvl="1" marL="9144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2pPr>
            <a:lvl3pPr indent="-304800" lvl="2" marL="13716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3pPr>
            <a:lvl4pPr indent="-304800" lvl="3" marL="18288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4pPr>
            <a:lvl5pPr indent="-304800" lvl="4" marL="22860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5pPr>
            <a:lvl6pPr indent="-304800" lvl="5" marL="27432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6pPr>
            <a:lvl7pPr indent="-304800" lvl="6" marL="32004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7pPr>
            <a:lvl8pPr indent="-304800" lvl="7" marL="36576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8pPr>
            <a:lvl9pPr indent="-304800" lvl="8" marL="4114800" rtl="0">
              <a:spcBef>
                <a:spcPts val="1000"/>
              </a:spcBef>
              <a:spcAft>
                <a:spcPts val="1000"/>
              </a:spcAft>
              <a:buClr>
                <a:schemeClr val="lt1"/>
              </a:buClr>
              <a:buSzPts val="1200"/>
              <a:buFont typeface="Nunito"/>
              <a:buChar char="■"/>
              <a:defRPr>
                <a:solidFill>
                  <a:schemeClr val="lt1"/>
                </a:solidFill>
                <a:latin typeface="Nunito"/>
                <a:ea typeface="Nunito"/>
                <a:cs typeface="Nunito"/>
                <a:sym typeface="Nunito"/>
              </a:defRPr>
            </a:lvl9pPr>
          </a:lstStyle>
          <a:p/>
        </p:txBody>
      </p:sp>
      <p:sp>
        <p:nvSpPr>
          <p:cNvPr id="133" name="Google Shape;133;p1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4" name="Google Shape;134;p1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5" name="Google Shape;135;p14"/>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1237" name="Shape 1237"/>
        <p:cNvGrpSpPr/>
        <p:nvPr/>
      </p:nvGrpSpPr>
      <p:grpSpPr>
        <a:xfrm>
          <a:off x="0" y="0"/>
          <a:ext cx="0" cy="0"/>
          <a:chOff x="0" y="0"/>
          <a:chExt cx="0" cy="0"/>
        </a:xfrm>
      </p:grpSpPr>
      <p:sp>
        <p:nvSpPr>
          <p:cNvPr id="1238" name="Google Shape;1238;p132"/>
          <p:cNvSpPr/>
          <p:nvPr/>
        </p:nvSpPr>
        <p:spPr>
          <a:xfrm>
            <a:off x="5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1239" name="Google Shape;1239;p132"/>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1240" name="Google Shape;1240;p132"/>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1241" name="Google Shape;1241;p132"/>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2" name="Google Shape;1242;p132"/>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500">
                <a:solidFill>
                  <a:schemeClr val="lt1"/>
                </a:solidFill>
              </a:defRPr>
            </a:lvl1pPr>
            <a:lvl2pPr lvl="1" rtl="0">
              <a:spcBef>
                <a:spcPts val="1600"/>
              </a:spcBef>
              <a:spcAft>
                <a:spcPts val="0"/>
              </a:spcAft>
              <a:buNone/>
              <a:defRPr sz="1500">
                <a:solidFill>
                  <a:schemeClr val="lt1"/>
                </a:solidFill>
              </a:defRPr>
            </a:lvl2pPr>
            <a:lvl3pPr lvl="2" rtl="0">
              <a:spcBef>
                <a:spcPts val="1600"/>
              </a:spcBef>
              <a:spcAft>
                <a:spcPts val="0"/>
              </a:spcAft>
              <a:buNone/>
              <a:defRPr sz="1500">
                <a:solidFill>
                  <a:schemeClr val="lt1"/>
                </a:solidFill>
              </a:defRPr>
            </a:lvl3pPr>
            <a:lvl4pPr lvl="3" rtl="0">
              <a:spcBef>
                <a:spcPts val="1600"/>
              </a:spcBef>
              <a:spcAft>
                <a:spcPts val="0"/>
              </a:spcAft>
              <a:buNone/>
              <a:defRPr sz="1500">
                <a:solidFill>
                  <a:schemeClr val="lt1"/>
                </a:solidFill>
              </a:defRPr>
            </a:lvl4pPr>
            <a:lvl5pPr lvl="4" rtl="0">
              <a:spcBef>
                <a:spcPts val="1600"/>
              </a:spcBef>
              <a:spcAft>
                <a:spcPts val="0"/>
              </a:spcAft>
              <a:buNone/>
              <a:defRPr sz="1500">
                <a:solidFill>
                  <a:schemeClr val="lt1"/>
                </a:solidFill>
              </a:defRPr>
            </a:lvl5pPr>
            <a:lvl6pPr lvl="5" rtl="0">
              <a:spcBef>
                <a:spcPts val="1600"/>
              </a:spcBef>
              <a:spcAft>
                <a:spcPts val="0"/>
              </a:spcAft>
              <a:buNone/>
              <a:defRPr sz="1500">
                <a:solidFill>
                  <a:schemeClr val="lt1"/>
                </a:solidFill>
              </a:defRPr>
            </a:lvl6pPr>
            <a:lvl7pPr lvl="6" rtl="0">
              <a:spcBef>
                <a:spcPts val="1600"/>
              </a:spcBef>
              <a:spcAft>
                <a:spcPts val="0"/>
              </a:spcAft>
              <a:buNone/>
              <a:defRPr sz="1500">
                <a:solidFill>
                  <a:schemeClr val="lt1"/>
                </a:solidFill>
              </a:defRPr>
            </a:lvl7pPr>
            <a:lvl8pPr lvl="7" rtl="0">
              <a:spcBef>
                <a:spcPts val="1600"/>
              </a:spcBef>
              <a:spcAft>
                <a:spcPts val="0"/>
              </a:spcAft>
              <a:buNone/>
              <a:defRPr sz="1500">
                <a:solidFill>
                  <a:schemeClr val="lt1"/>
                </a:solidFill>
              </a:defRPr>
            </a:lvl8pPr>
            <a:lvl9pPr lvl="8" rtl="0">
              <a:spcBef>
                <a:spcPts val="1600"/>
              </a:spcBef>
              <a:spcAft>
                <a:spcPts val="1600"/>
              </a:spcAft>
              <a:buNone/>
              <a:defRPr sz="1500">
                <a:solidFill>
                  <a:schemeClr val="lt1"/>
                </a:solidFill>
              </a:defRPr>
            </a:lvl9pPr>
          </a:lstStyle>
          <a:p/>
        </p:txBody>
      </p:sp>
      <p:sp>
        <p:nvSpPr>
          <p:cNvPr id="1243" name="Google Shape;1243;p132"/>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1244" name="Google Shape;1244;p132"/>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500"/>
            </a:lvl1pPr>
            <a:lvl2pPr lvl="1" rtl="0">
              <a:spcBef>
                <a:spcPts val="1600"/>
              </a:spcBef>
              <a:spcAft>
                <a:spcPts val="0"/>
              </a:spcAft>
              <a:buNone/>
              <a:defRPr sz="1500"/>
            </a:lvl2pPr>
            <a:lvl3pPr lvl="2" rtl="0">
              <a:spcBef>
                <a:spcPts val="1600"/>
              </a:spcBef>
              <a:spcAft>
                <a:spcPts val="0"/>
              </a:spcAft>
              <a:buNone/>
              <a:defRPr sz="1500"/>
            </a:lvl3pPr>
            <a:lvl4pPr lvl="3" rtl="0">
              <a:spcBef>
                <a:spcPts val="1600"/>
              </a:spcBef>
              <a:spcAft>
                <a:spcPts val="0"/>
              </a:spcAft>
              <a:buNone/>
              <a:defRPr sz="1500"/>
            </a:lvl4pPr>
            <a:lvl5pPr lvl="4" rtl="0">
              <a:spcBef>
                <a:spcPts val="1600"/>
              </a:spcBef>
              <a:spcAft>
                <a:spcPts val="0"/>
              </a:spcAft>
              <a:buNone/>
              <a:defRPr sz="1500"/>
            </a:lvl5pPr>
            <a:lvl6pPr lvl="5" rtl="0">
              <a:spcBef>
                <a:spcPts val="1600"/>
              </a:spcBef>
              <a:spcAft>
                <a:spcPts val="0"/>
              </a:spcAft>
              <a:buNone/>
              <a:defRPr sz="1500"/>
            </a:lvl6pPr>
            <a:lvl7pPr lvl="6" rtl="0">
              <a:spcBef>
                <a:spcPts val="1600"/>
              </a:spcBef>
              <a:spcAft>
                <a:spcPts val="0"/>
              </a:spcAft>
              <a:buNone/>
              <a:defRPr sz="1500"/>
            </a:lvl7pPr>
            <a:lvl8pPr lvl="7" rtl="0">
              <a:spcBef>
                <a:spcPts val="1600"/>
              </a:spcBef>
              <a:spcAft>
                <a:spcPts val="0"/>
              </a:spcAft>
              <a:buNone/>
              <a:defRPr sz="1500"/>
            </a:lvl8pPr>
            <a:lvl9pPr lvl="8" rtl="0">
              <a:spcBef>
                <a:spcPts val="1600"/>
              </a:spcBef>
              <a:spcAft>
                <a:spcPts val="1600"/>
              </a:spcAft>
              <a:buNone/>
              <a:defRPr sz="1500"/>
            </a:lvl9pPr>
          </a:lstStyle>
          <a:p/>
        </p:txBody>
      </p:sp>
      <p:sp>
        <p:nvSpPr>
          <p:cNvPr id="1245" name="Google Shape;1245;p132"/>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246" name="Google Shape;1246;p132"/>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247" name="Google Shape;1247;p1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1248" name="Shape 1248"/>
        <p:cNvGrpSpPr/>
        <p:nvPr/>
      </p:nvGrpSpPr>
      <p:grpSpPr>
        <a:xfrm>
          <a:off x="0" y="0"/>
          <a:ext cx="0" cy="0"/>
          <a:chOff x="0" y="0"/>
          <a:chExt cx="0" cy="0"/>
        </a:xfrm>
      </p:grpSpPr>
      <p:sp>
        <p:nvSpPr>
          <p:cNvPr id="1249" name="Google Shape;1249;p133"/>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33"/>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251" name="Google Shape;1251;p133"/>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Char char="●"/>
              <a:defRPr sz="900"/>
            </a:lvl1pPr>
            <a:lvl2pPr indent="-285750" lvl="1" marL="914400" rtl="0" algn="r">
              <a:lnSpc>
                <a:spcPct val="100000"/>
              </a:lnSpc>
              <a:spcBef>
                <a:spcPts val="0"/>
              </a:spcBef>
              <a:spcAft>
                <a:spcPts val="0"/>
              </a:spcAft>
              <a:buSzPts val="900"/>
              <a:buChar char="○"/>
              <a:defRPr sz="900"/>
            </a:lvl2pPr>
            <a:lvl3pPr indent="-285750" lvl="2" marL="1371600" rtl="0" algn="r">
              <a:lnSpc>
                <a:spcPct val="100000"/>
              </a:lnSpc>
              <a:spcBef>
                <a:spcPts val="0"/>
              </a:spcBef>
              <a:spcAft>
                <a:spcPts val="0"/>
              </a:spcAft>
              <a:buSzPts val="900"/>
              <a:buChar char="■"/>
              <a:defRPr sz="900"/>
            </a:lvl3pPr>
            <a:lvl4pPr indent="-285750" lvl="3" marL="1828800" rtl="0" algn="r">
              <a:lnSpc>
                <a:spcPct val="100000"/>
              </a:lnSpc>
              <a:spcBef>
                <a:spcPts val="0"/>
              </a:spcBef>
              <a:spcAft>
                <a:spcPts val="0"/>
              </a:spcAft>
              <a:buSzPts val="900"/>
              <a:buChar char="●"/>
              <a:defRPr sz="900"/>
            </a:lvl4pPr>
            <a:lvl5pPr indent="-285750" lvl="4" marL="2286000" rtl="0" algn="r">
              <a:lnSpc>
                <a:spcPct val="100000"/>
              </a:lnSpc>
              <a:spcBef>
                <a:spcPts val="0"/>
              </a:spcBef>
              <a:spcAft>
                <a:spcPts val="0"/>
              </a:spcAft>
              <a:buSzPts val="900"/>
              <a:buChar char="○"/>
              <a:defRPr sz="900"/>
            </a:lvl5pPr>
            <a:lvl6pPr indent="-285750" lvl="5" marL="2743200" rtl="0" algn="r">
              <a:lnSpc>
                <a:spcPct val="100000"/>
              </a:lnSpc>
              <a:spcBef>
                <a:spcPts val="0"/>
              </a:spcBef>
              <a:spcAft>
                <a:spcPts val="0"/>
              </a:spcAft>
              <a:buSzPts val="900"/>
              <a:buChar char="■"/>
              <a:defRPr sz="900"/>
            </a:lvl6pPr>
            <a:lvl7pPr indent="-285750" lvl="6" marL="3200400" rtl="0" algn="r">
              <a:lnSpc>
                <a:spcPct val="100000"/>
              </a:lnSpc>
              <a:spcBef>
                <a:spcPts val="0"/>
              </a:spcBef>
              <a:spcAft>
                <a:spcPts val="0"/>
              </a:spcAft>
              <a:buSzPts val="900"/>
              <a:buChar char="●"/>
              <a:defRPr sz="900"/>
            </a:lvl7pPr>
            <a:lvl8pPr indent="-285750" lvl="7" marL="3657600" rtl="0" algn="r">
              <a:lnSpc>
                <a:spcPct val="100000"/>
              </a:lnSpc>
              <a:spcBef>
                <a:spcPts val="0"/>
              </a:spcBef>
              <a:spcAft>
                <a:spcPts val="0"/>
              </a:spcAft>
              <a:buSzPts val="900"/>
              <a:buChar char="○"/>
              <a:defRPr sz="900"/>
            </a:lvl8pPr>
            <a:lvl9pPr indent="-285750" lvl="8" marL="4114800" rtl="0" algn="r">
              <a:lnSpc>
                <a:spcPct val="100000"/>
              </a:lnSpc>
              <a:spcBef>
                <a:spcPts val="0"/>
              </a:spcBef>
              <a:spcAft>
                <a:spcPts val="0"/>
              </a:spcAft>
              <a:buSzPts val="900"/>
              <a:buChar char="■"/>
              <a:defRPr sz="900"/>
            </a:lvl9pPr>
          </a:lstStyle>
          <a:p/>
        </p:txBody>
      </p:sp>
      <p:sp>
        <p:nvSpPr>
          <p:cNvPr id="1252" name="Google Shape;1252;p1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defRPr>
            </a:lvl1pPr>
            <a:lvl2pPr lvl="1" rtl="0">
              <a:buNone/>
              <a:defRPr sz="900">
                <a:solidFill>
                  <a:schemeClr val="dk1"/>
                </a:solidFill>
              </a:defRPr>
            </a:lvl2pPr>
            <a:lvl3pPr lvl="2" rtl="0">
              <a:buNone/>
              <a:defRPr sz="900">
                <a:solidFill>
                  <a:schemeClr val="dk1"/>
                </a:solidFill>
              </a:defRPr>
            </a:lvl3pPr>
            <a:lvl4pPr lvl="3" rtl="0">
              <a:buNone/>
              <a:defRPr sz="900">
                <a:solidFill>
                  <a:schemeClr val="dk1"/>
                </a:solidFill>
              </a:defRPr>
            </a:lvl4pPr>
            <a:lvl5pPr lvl="4" rtl="0">
              <a:buNone/>
              <a:defRPr sz="900">
                <a:solidFill>
                  <a:schemeClr val="dk1"/>
                </a:solidFill>
              </a:defRPr>
            </a:lvl5pPr>
            <a:lvl6pPr lvl="5" rtl="0">
              <a:buNone/>
              <a:defRPr sz="900">
                <a:solidFill>
                  <a:schemeClr val="dk1"/>
                </a:solidFill>
              </a:defRPr>
            </a:lvl6pPr>
            <a:lvl7pPr lvl="6" rtl="0">
              <a:buNone/>
              <a:defRPr sz="900">
                <a:solidFill>
                  <a:schemeClr val="dk1"/>
                </a:solidFill>
              </a:defRPr>
            </a:lvl7pPr>
            <a:lvl8pPr lvl="7" rtl="0">
              <a:buNone/>
              <a:defRPr sz="900">
                <a:solidFill>
                  <a:schemeClr val="dk1"/>
                </a:solidFill>
              </a:defRPr>
            </a:lvl8pPr>
            <a:lvl9pPr lvl="8" rtl="0">
              <a:buNone/>
              <a:defRPr sz="900">
                <a:solidFill>
                  <a:schemeClr val="dk1"/>
                </a:solidFill>
              </a:defRPr>
            </a:lvl9pPr>
          </a:lstStyle>
          <a:p>
            <a:pPr indent="0" lvl="0" marL="0" rtl="0" algn="l">
              <a:spcBef>
                <a:spcPts val="0"/>
              </a:spcBef>
              <a:spcAft>
                <a:spcPts val="0"/>
              </a:spcAft>
              <a:buNone/>
            </a:pPr>
            <a:fld id="{00000000-1234-1234-1234-123412341234}" type="slidenum">
              <a:rPr lang="en"/>
              <a:t>‹#›</a:t>
            </a:fld>
            <a:r>
              <a:rPr lang="en"/>
              <a:t> | © 202</a:t>
            </a:r>
            <a:r>
              <a:rPr lang="en"/>
              <a:t>3</a:t>
            </a:r>
            <a:r>
              <a:rPr lang="en"/>
              <a:t> General Assembly</a:t>
            </a:r>
            <a:endParaRPr/>
          </a:p>
        </p:txBody>
      </p:sp>
      <p:pic>
        <p:nvPicPr>
          <p:cNvPr id="1253" name="Google Shape;1253;p133"/>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4" name="Shape 1254"/>
        <p:cNvGrpSpPr/>
        <p:nvPr/>
      </p:nvGrpSpPr>
      <p:grpSpPr>
        <a:xfrm>
          <a:off x="0" y="0"/>
          <a:ext cx="0" cy="0"/>
          <a:chOff x="0" y="0"/>
          <a:chExt cx="0" cy="0"/>
        </a:xfrm>
      </p:grpSpPr>
      <p:sp>
        <p:nvSpPr>
          <p:cNvPr id="1255" name="Google Shape;1255;p134"/>
          <p:cNvSpPr txBox="1"/>
          <p:nvPr>
            <p:ph type="title"/>
          </p:nvPr>
        </p:nvSpPr>
        <p:spPr>
          <a:xfrm>
            <a:off x="457200" y="457200"/>
            <a:ext cx="8229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56" name="Google Shape;1256;p134"/>
          <p:cNvSpPr txBox="1"/>
          <p:nvPr>
            <p:ph idx="12" type="sldNum"/>
          </p:nvPr>
        </p:nvSpPr>
        <p:spPr>
          <a:xfrm>
            <a:off x="320040" y="4663225"/>
            <a:ext cx="316200" cy="315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descr="GA-Cog-900.png" id="1257" name="Google Shape;1257;p134"/>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s">
  <p:cSld name="TITLE_1_1_1_2_2_1_1_1">
    <p:bg>
      <p:bgPr>
        <a:solidFill>
          <a:schemeClr val="lt2"/>
        </a:solidFill>
      </p:bgPr>
    </p:bg>
    <p:spTree>
      <p:nvGrpSpPr>
        <p:cNvPr id="1258" name="Shape 1258"/>
        <p:cNvGrpSpPr/>
        <p:nvPr/>
      </p:nvGrpSpPr>
      <p:grpSpPr>
        <a:xfrm>
          <a:off x="0" y="0"/>
          <a:ext cx="0" cy="0"/>
          <a:chOff x="0" y="0"/>
          <a:chExt cx="0" cy="0"/>
        </a:xfrm>
      </p:grpSpPr>
      <p:sp>
        <p:nvSpPr>
          <p:cNvPr id="1259" name="Google Shape;1259;p135"/>
          <p:cNvSpPr txBox="1"/>
          <p:nvPr/>
        </p:nvSpPr>
        <p:spPr>
          <a:xfrm flipH="1">
            <a:off x="0" y="-50"/>
            <a:ext cx="685800" cy="5143500"/>
          </a:xfrm>
          <a:prstGeom prst="rect">
            <a:avLst/>
          </a:prstGeom>
          <a:solidFill>
            <a:srgbClr val="37408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260" name="Google Shape;1260;p13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261" name="Google Shape;1261;p13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262" name="Google Shape;1262;p135"/>
          <p:cNvSpPr txBox="1"/>
          <p:nvPr>
            <p:ph idx="1" type="body"/>
          </p:nvPr>
        </p:nvSpPr>
        <p:spPr>
          <a:xfrm>
            <a:off x="1166850" y="1402363"/>
            <a:ext cx="4524300" cy="30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263" name="Google Shape;1263;p135"/>
          <p:cNvSpPr txBox="1"/>
          <p:nvPr/>
        </p:nvSpPr>
        <p:spPr>
          <a:xfrm rot="-5400000">
            <a:off x="-359694" y="3643000"/>
            <a:ext cx="1466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DISCUSSIONS:</a:t>
            </a:r>
            <a:endParaRPr sz="2000">
              <a:solidFill>
                <a:schemeClr val="lt1"/>
              </a:solidFill>
              <a:latin typeface="Barlow Condensed SemiBold"/>
              <a:ea typeface="Barlow Condensed SemiBold"/>
              <a:cs typeface="Barlow Condensed SemiBold"/>
              <a:sym typeface="Barlow Condensed SemiBold"/>
            </a:endParaRPr>
          </a:p>
        </p:txBody>
      </p:sp>
      <p:sp>
        <p:nvSpPr>
          <p:cNvPr id="1264" name="Google Shape;1264;p135"/>
          <p:cNvSpPr txBox="1"/>
          <p:nvPr/>
        </p:nvSpPr>
        <p:spPr>
          <a:xfrm>
            <a:off x="8123925" y="1347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grpSp>
        <p:nvGrpSpPr>
          <p:cNvPr id="1265" name="Google Shape;1265;p135"/>
          <p:cNvGrpSpPr/>
          <p:nvPr/>
        </p:nvGrpSpPr>
        <p:grpSpPr>
          <a:xfrm>
            <a:off x="8200809" y="134761"/>
            <a:ext cx="654900" cy="645300"/>
            <a:chOff x="8200809" y="134761"/>
            <a:chExt cx="654900" cy="645300"/>
          </a:xfrm>
        </p:grpSpPr>
        <p:sp>
          <p:nvSpPr>
            <p:cNvPr id="1266" name="Google Shape;1266;p135"/>
            <p:cNvSpPr/>
            <p:nvPr/>
          </p:nvSpPr>
          <p:spPr>
            <a:xfrm flipH="1" rot="5403199">
              <a:off x="8205908" y="130261"/>
              <a:ext cx="644700" cy="654300"/>
            </a:xfrm>
            <a:prstGeom prst="ellipse">
              <a:avLst/>
            </a:prstGeom>
            <a:noFill/>
            <a:ln cap="flat" cmpd="sng" w="28575">
              <a:solidFill>
                <a:srgbClr val="3740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Barlow Condensed"/>
                <a:ea typeface="Barlow Condensed"/>
                <a:cs typeface="Barlow Condensed"/>
                <a:sym typeface="Barlow Condensed"/>
              </a:endParaRPr>
            </a:p>
          </p:txBody>
        </p:sp>
        <p:cxnSp>
          <p:nvCxnSpPr>
            <p:cNvPr id="1267" name="Google Shape;1267;p135"/>
            <p:cNvCxnSpPr>
              <a:endCxn id="1266" idx="0"/>
            </p:cNvCxnSpPr>
            <p:nvPr/>
          </p:nvCxnSpPr>
          <p:spPr>
            <a:xfrm>
              <a:off x="8518809" y="136711"/>
              <a:ext cx="336600" cy="320400"/>
            </a:xfrm>
            <a:prstGeom prst="curvedConnector3">
              <a:avLst>
                <a:gd fmla="val 87691" name="adj1"/>
              </a:avLst>
            </a:prstGeom>
            <a:noFill/>
            <a:ln cap="flat" cmpd="sng" w="28575">
              <a:solidFill>
                <a:srgbClr val="374085"/>
              </a:solidFill>
              <a:prstDash val="solid"/>
              <a:round/>
              <a:headEnd len="med" w="med" type="none"/>
              <a:tailEnd len="med" w="med" type="oval"/>
            </a:ln>
          </p:spPr>
        </p:cxnSp>
      </p:grpSp>
      <p:sp>
        <p:nvSpPr>
          <p:cNvPr id="1268" name="Google Shape;1268;p135"/>
          <p:cNvSpPr txBox="1"/>
          <p:nvPr>
            <p:ph idx="2" type="subTitle"/>
          </p:nvPr>
        </p:nvSpPr>
        <p:spPr>
          <a:xfrm>
            <a:off x="1166850" y="857275"/>
            <a:ext cx="4225800" cy="316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6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600"/>
              </a:spcBef>
              <a:spcAft>
                <a:spcPts val="16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
    <p:bg>
      <p:bgPr>
        <a:solidFill>
          <a:schemeClr val="lt1"/>
        </a:solidFill>
      </p:bgPr>
    </p:bg>
    <p:spTree>
      <p:nvGrpSpPr>
        <p:cNvPr id="1274" name="Shape 1274"/>
        <p:cNvGrpSpPr/>
        <p:nvPr/>
      </p:nvGrpSpPr>
      <p:grpSpPr>
        <a:xfrm>
          <a:off x="0" y="0"/>
          <a:ext cx="0" cy="0"/>
          <a:chOff x="0" y="0"/>
          <a:chExt cx="0" cy="0"/>
        </a:xfrm>
      </p:grpSpPr>
      <p:pic>
        <p:nvPicPr>
          <p:cNvPr id="1275" name="Google Shape;1275;p137"/>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276" name="Google Shape;1276;p137"/>
          <p:cNvSpPr txBox="1"/>
          <p:nvPr>
            <p:ph type="ctrTitle"/>
          </p:nvPr>
        </p:nvSpPr>
        <p:spPr>
          <a:xfrm>
            <a:off x="685800" y="3036100"/>
            <a:ext cx="4731000" cy="2697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rtl="0" algn="r">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rtl="0" algn="r">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rtl="0" algn="r">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rtl="0" algn="r">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rtl="0" algn="r">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rtl="0" algn="r">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rtl="0" algn="r">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rtl="0" algn="r">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1277" name="Google Shape;1277;p137"/>
          <p:cNvSpPr txBox="1"/>
          <p:nvPr>
            <p:ph idx="1" type="subTitle"/>
          </p:nvPr>
        </p:nvSpPr>
        <p:spPr>
          <a:xfrm>
            <a:off x="4892040" y="4620986"/>
            <a:ext cx="3200400" cy="228600"/>
          </a:xfrm>
          <a:prstGeom prst="rect">
            <a:avLst/>
          </a:prstGeom>
        </p:spPr>
        <p:txBody>
          <a:bodyPr anchorCtr="0" anchor="ctr" bIns="0" lIns="0" spcFirstLastPara="1" rIns="0" wrap="square" tIns="0">
            <a:noAutofit/>
          </a:bodyPr>
          <a:lstStyle>
            <a:lvl1pPr lvl="0" rtl="0" algn="r">
              <a:lnSpc>
                <a:spcPct val="115000"/>
              </a:lnSpc>
              <a:spcBef>
                <a:spcPts val="0"/>
              </a:spcBef>
              <a:spcAft>
                <a:spcPts val="0"/>
              </a:spcAft>
              <a:buSzPts val="1100"/>
              <a:buNone/>
              <a:defRPr sz="11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278" name="Google Shape;1278;p137"/>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279" name="Google Shape;1279;p137"/>
          <p:cNvGrpSpPr/>
          <p:nvPr/>
        </p:nvGrpSpPr>
        <p:grpSpPr>
          <a:xfrm>
            <a:off x="8668400" y="2593628"/>
            <a:ext cx="265400" cy="2345202"/>
            <a:chOff x="5434475" y="2630351"/>
            <a:chExt cx="265400" cy="2345202"/>
          </a:xfrm>
        </p:grpSpPr>
        <p:pic>
          <p:nvPicPr>
            <p:cNvPr id="1280" name="Google Shape;1280;p137"/>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281" name="Google Shape;1281;p137"/>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282" name="Google Shape;1282;p137"/>
          <p:cNvSpPr txBox="1"/>
          <p:nvPr>
            <p:ph idx="2" type="ctrTitle"/>
          </p:nvPr>
        </p:nvSpPr>
        <p:spPr>
          <a:xfrm>
            <a:off x="640080" y="21488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283" name="Google Shape;1283;p137"/>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50000"/>
              </a:srgbClr>
            </a:outerShdw>
          </a:effectLst>
        </p:spPr>
      </p:sp>
      <p:sp>
        <p:nvSpPr>
          <p:cNvPr id="1284" name="Google Shape;1284;p137"/>
          <p:cNvSpPr txBox="1"/>
          <p:nvPr>
            <p:ph idx="4" type="ctrTitle"/>
          </p:nvPr>
        </p:nvSpPr>
        <p:spPr>
          <a:xfrm>
            <a:off x="685800" y="3391888"/>
            <a:ext cx="47310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285" name="Google Shape;1285;p137"/>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3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Red">
  <p:cSld name="TITLE_1_1_1">
    <p:bg>
      <p:bgPr>
        <a:solidFill>
          <a:schemeClr val="dk1"/>
        </a:solidFill>
      </p:bgPr>
    </p:bg>
    <p:spTree>
      <p:nvGrpSpPr>
        <p:cNvPr id="1287" name="Shape 1287"/>
        <p:cNvGrpSpPr/>
        <p:nvPr/>
      </p:nvGrpSpPr>
      <p:grpSpPr>
        <a:xfrm>
          <a:off x="0" y="0"/>
          <a:ext cx="0" cy="0"/>
          <a:chOff x="0" y="0"/>
          <a:chExt cx="0" cy="0"/>
        </a:xfrm>
      </p:grpSpPr>
      <p:sp>
        <p:nvSpPr>
          <p:cNvPr id="1288" name="Google Shape;1288;p138"/>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38"/>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290" name="Google Shape;1290;p138"/>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Font typeface="Barlow Condensed"/>
              <a:buNone/>
              <a:defRPr b="1" sz="3800">
                <a:solidFill>
                  <a:schemeClr val="lt1"/>
                </a:solidFill>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291" name="Google Shape;1291;p138"/>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1292" name="Google Shape;1292;p13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293" name="Google Shape;1293;p138"/>
          <p:cNvSpPr/>
          <p:nvPr>
            <p:ph idx="2" type="pic"/>
          </p:nvPr>
        </p:nvSpPr>
        <p:spPr>
          <a:xfrm>
            <a:off x="381300" y="104725"/>
            <a:ext cx="3825000" cy="3825000"/>
          </a:xfrm>
          <a:prstGeom prst="ellipse">
            <a:avLst/>
          </a:prstGeom>
          <a:noFill/>
          <a:ln>
            <a:noFill/>
          </a:ln>
        </p:spPr>
      </p:sp>
      <p:sp>
        <p:nvSpPr>
          <p:cNvPr id="1294" name="Google Shape;1294;p138"/>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295" name="Google Shape;1295;p138"/>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TEAL">
  <p:cSld name="TITLE_1_1_1_1">
    <p:bg>
      <p:bgPr>
        <a:solidFill>
          <a:schemeClr val="dk1"/>
        </a:solidFill>
      </p:bgPr>
    </p:bg>
    <p:spTree>
      <p:nvGrpSpPr>
        <p:cNvPr id="1296" name="Shape 1296"/>
        <p:cNvGrpSpPr/>
        <p:nvPr/>
      </p:nvGrpSpPr>
      <p:grpSpPr>
        <a:xfrm>
          <a:off x="0" y="0"/>
          <a:ext cx="0" cy="0"/>
          <a:chOff x="0" y="0"/>
          <a:chExt cx="0" cy="0"/>
        </a:xfrm>
      </p:grpSpPr>
      <p:sp>
        <p:nvSpPr>
          <p:cNvPr id="1297" name="Google Shape;1297;p139"/>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39"/>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299" name="Google Shape;1299;p139"/>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Font typeface="Barlow Condensed"/>
              <a:buNone/>
              <a:defRPr b="1" sz="3800">
                <a:solidFill>
                  <a:schemeClr val="lt1"/>
                </a:solidFill>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300" name="Google Shape;1300;p139"/>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1301" name="Google Shape;1301;p13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302" name="Google Shape;1302;p139"/>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303" name="Google Shape;1303;p13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04" name="Google Shape;1304;p139"/>
          <p:cNvSpPr/>
          <p:nvPr>
            <p:ph idx="2" type="pic"/>
          </p:nvPr>
        </p:nvSpPr>
        <p:spPr>
          <a:xfrm>
            <a:off x="381300" y="104725"/>
            <a:ext cx="3825000" cy="3825000"/>
          </a:xfrm>
          <a:prstGeom prst="ellipse">
            <a:avLst/>
          </a:prstGeom>
          <a:noFill/>
          <a:ln>
            <a:noFill/>
          </a:ln>
        </p:spPr>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Yellow">
  <p:cSld name="TITLE_1_1_1_1_1">
    <p:bg>
      <p:bgPr>
        <a:solidFill>
          <a:schemeClr val="dk1"/>
        </a:solidFill>
      </p:bgPr>
    </p:bg>
    <p:spTree>
      <p:nvGrpSpPr>
        <p:cNvPr id="1305" name="Shape 1305"/>
        <p:cNvGrpSpPr/>
        <p:nvPr/>
      </p:nvGrpSpPr>
      <p:grpSpPr>
        <a:xfrm>
          <a:off x="0" y="0"/>
          <a:ext cx="0" cy="0"/>
          <a:chOff x="0" y="0"/>
          <a:chExt cx="0" cy="0"/>
        </a:xfrm>
      </p:grpSpPr>
      <p:sp>
        <p:nvSpPr>
          <p:cNvPr id="1306" name="Google Shape;1306;p140"/>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0"/>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308" name="Google Shape;1308;p140"/>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None/>
              <a:defRPr sz="3800">
                <a:solidFill>
                  <a:schemeClr val="lt1"/>
                </a:solidFill>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309" name="Google Shape;1309;p140"/>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None/>
              <a:defRPr sz="1400">
                <a:solidFill>
                  <a:schemeClr val="lt1"/>
                </a:solidFill>
              </a:defRPr>
            </a:lvl1pPr>
            <a:lvl2pPr lvl="1" rtl="0">
              <a:lnSpc>
                <a:spcPct val="115000"/>
              </a:lnSpc>
              <a:spcBef>
                <a:spcPts val="0"/>
              </a:spcBef>
              <a:spcAft>
                <a:spcPts val="0"/>
              </a:spcAft>
              <a:buSzPts val="1800"/>
              <a:buNone/>
              <a:defRPr sz="1800"/>
            </a:lvl2pPr>
            <a:lvl3pPr lvl="2" rtl="0">
              <a:lnSpc>
                <a:spcPct val="115000"/>
              </a:lnSpc>
              <a:spcBef>
                <a:spcPts val="0"/>
              </a:spcBef>
              <a:spcAft>
                <a:spcPts val="0"/>
              </a:spcAft>
              <a:buSzPts val="1800"/>
              <a:buNone/>
              <a:defRPr sz="1800"/>
            </a:lvl3pPr>
            <a:lvl4pPr lvl="3" rtl="0">
              <a:lnSpc>
                <a:spcPct val="115000"/>
              </a:lnSpc>
              <a:spcBef>
                <a:spcPts val="0"/>
              </a:spcBef>
              <a:spcAft>
                <a:spcPts val="0"/>
              </a:spcAft>
              <a:buSzPts val="1800"/>
              <a:buNone/>
              <a:defRPr sz="1800"/>
            </a:lvl4pPr>
            <a:lvl5pPr lvl="4" rtl="0">
              <a:lnSpc>
                <a:spcPct val="115000"/>
              </a:lnSpc>
              <a:spcBef>
                <a:spcPts val="0"/>
              </a:spcBef>
              <a:spcAft>
                <a:spcPts val="0"/>
              </a:spcAft>
              <a:buSzPts val="1800"/>
              <a:buNone/>
              <a:defRPr sz="1800"/>
            </a:lvl5pPr>
            <a:lvl6pPr lvl="5" rtl="0">
              <a:lnSpc>
                <a:spcPct val="115000"/>
              </a:lnSpc>
              <a:spcBef>
                <a:spcPts val="0"/>
              </a:spcBef>
              <a:spcAft>
                <a:spcPts val="0"/>
              </a:spcAft>
              <a:buSzPts val="1800"/>
              <a:buNone/>
              <a:defRPr sz="1800"/>
            </a:lvl6pPr>
            <a:lvl7pPr lvl="6" rtl="0">
              <a:lnSpc>
                <a:spcPct val="115000"/>
              </a:lnSpc>
              <a:spcBef>
                <a:spcPts val="0"/>
              </a:spcBef>
              <a:spcAft>
                <a:spcPts val="0"/>
              </a:spcAft>
              <a:buSzPts val="1800"/>
              <a:buNone/>
              <a:defRPr sz="1800"/>
            </a:lvl7pPr>
            <a:lvl8pPr lvl="7" rtl="0">
              <a:lnSpc>
                <a:spcPct val="115000"/>
              </a:lnSpc>
              <a:spcBef>
                <a:spcPts val="0"/>
              </a:spcBef>
              <a:spcAft>
                <a:spcPts val="0"/>
              </a:spcAft>
              <a:buSzPts val="1800"/>
              <a:buNone/>
              <a:defRPr sz="1800"/>
            </a:lvl8pPr>
            <a:lvl9pPr lvl="8" rtl="0">
              <a:lnSpc>
                <a:spcPct val="115000"/>
              </a:lnSpc>
              <a:spcBef>
                <a:spcPts val="0"/>
              </a:spcBef>
              <a:spcAft>
                <a:spcPts val="0"/>
              </a:spcAft>
              <a:buSzPts val="1800"/>
              <a:buNone/>
              <a:defRPr sz="1800"/>
            </a:lvl9pPr>
          </a:lstStyle>
          <a:p/>
        </p:txBody>
      </p:sp>
      <p:sp>
        <p:nvSpPr>
          <p:cNvPr id="1310" name="Google Shape;1310;p14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311" name="Google Shape;1311;p140"/>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312" name="Google Shape;1312;p14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13" name="Google Shape;1313;p140"/>
          <p:cNvSpPr/>
          <p:nvPr>
            <p:ph idx="2" type="pic"/>
          </p:nvPr>
        </p:nvSpPr>
        <p:spPr>
          <a:xfrm>
            <a:off x="381300" y="104725"/>
            <a:ext cx="3825000" cy="3825000"/>
          </a:xfrm>
          <a:prstGeom prst="ellipse">
            <a:avLst/>
          </a:prstGeom>
          <a:noFill/>
          <a:ln>
            <a:noFill/>
          </a:ln>
        </p:spPr>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light blue">
  <p:cSld name="TITLE_1_1_1_1_2">
    <p:bg>
      <p:bgPr>
        <a:solidFill>
          <a:schemeClr val="dk1"/>
        </a:solidFill>
      </p:bgPr>
    </p:bg>
    <p:spTree>
      <p:nvGrpSpPr>
        <p:cNvPr id="1314" name="Shape 1314"/>
        <p:cNvGrpSpPr/>
        <p:nvPr/>
      </p:nvGrpSpPr>
      <p:grpSpPr>
        <a:xfrm>
          <a:off x="0" y="0"/>
          <a:ext cx="0" cy="0"/>
          <a:chOff x="0" y="0"/>
          <a:chExt cx="0" cy="0"/>
        </a:xfrm>
      </p:grpSpPr>
      <p:sp>
        <p:nvSpPr>
          <p:cNvPr id="1315" name="Google Shape;1315;p141"/>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1"/>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317" name="Google Shape;1317;p141"/>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None/>
              <a:defRPr sz="3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8" name="Google Shape;1318;p141"/>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None/>
              <a:defRPr sz="1400">
                <a:solidFill>
                  <a:schemeClr val="lt1"/>
                </a:solidFill>
              </a:defRPr>
            </a:lvl1pPr>
            <a:lvl2pPr lvl="1" rtl="0">
              <a:lnSpc>
                <a:spcPct val="115000"/>
              </a:lnSpc>
              <a:spcBef>
                <a:spcPts val="0"/>
              </a:spcBef>
              <a:spcAft>
                <a:spcPts val="0"/>
              </a:spcAft>
              <a:buSzPts val="1800"/>
              <a:buNone/>
              <a:defRPr sz="1800"/>
            </a:lvl2pPr>
            <a:lvl3pPr lvl="2" rtl="0">
              <a:lnSpc>
                <a:spcPct val="115000"/>
              </a:lnSpc>
              <a:spcBef>
                <a:spcPts val="0"/>
              </a:spcBef>
              <a:spcAft>
                <a:spcPts val="0"/>
              </a:spcAft>
              <a:buSzPts val="1800"/>
              <a:buNone/>
              <a:defRPr sz="1800"/>
            </a:lvl3pPr>
            <a:lvl4pPr lvl="3" rtl="0">
              <a:lnSpc>
                <a:spcPct val="115000"/>
              </a:lnSpc>
              <a:spcBef>
                <a:spcPts val="0"/>
              </a:spcBef>
              <a:spcAft>
                <a:spcPts val="0"/>
              </a:spcAft>
              <a:buSzPts val="1800"/>
              <a:buNone/>
              <a:defRPr sz="1800"/>
            </a:lvl4pPr>
            <a:lvl5pPr lvl="4" rtl="0">
              <a:lnSpc>
                <a:spcPct val="115000"/>
              </a:lnSpc>
              <a:spcBef>
                <a:spcPts val="0"/>
              </a:spcBef>
              <a:spcAft>
                <a:spcPts val="0"/>
              </a:spcAft>
              <a:buSzPts val="1800"/>
              <a:buNone/>
              <a:defRPr sz="1800"/>
            </a:lvl5pPr>
            <a:lvl6pPr lvl="5" rtl="0">
              <a:lnSpc>
                <a:spcPct val="115000"/>
              </a:lnSpc>
              <a:spcBef>
                <a:spcPts val="0"/>
              </a:spcBef>
              <a:spcAft>
                <a:spcPts val="0"/>
              </a:spcAft>
              <a:buSzPts val="1800"/>
              <a:buNone/>
              <a:defRPr sz="1800"/>
            </a:lvl6pPr>
            <a:lvl7pPr lvl="6" rtl="0">
              <a:lnSpc>
                <a:spcPct val="115000"/>
              </a:lnSpc>
              <a:spcBef>
                <a:spcPts val="0"/>
              </a:spcBef>
              <a:spcAft>
                <a:spcPts val="0"/>
              </a:spcAft>
              <a:buSzPts val="1800"/>
              <a:buNone/>
              <a:defRPr sz="1800"/>
            </a:lvl7pPr>
            <a:lvl8pPr lvl="7" rtl="0">
              <a:lnSpc>
                <a:spcPct val="115000"/>
              </a:lnSpc>
              <a:spcBef>
                <a:spcPts val="0"/>
              </a:spcBef>
              <a:spcAft>
                <a:spcPts val="0"/>
              </a:spcAft>
              <a:buSzPts val="1800"/>
              <a:buNone/>
              <a:defRPr sz="1800"/>
            </a:lvl8pPr>
            <a:lvl9pPr lvl="8" rtl="0">
              <a:lnSpc>
                <a:spcPct val="115000"/>
              </a:lnSpc>
              <a:spcBef>
                <a:spcPts val="0"/>
              </a:spcBef>
              <a:spcAft>
                <a:spcPts val="0"/>
              </a:spcAft>
              <a:buSzPts val="1800"/>
              <a:buNone/>
              <a:defRPr sz="1800"/>
            </a:lvl9pPr>
          </a:lstStyle>
          <a:p/>
        </p:txBody>
      </p:sp>
      <p:sp>
        <p:nvSpPr>
          <p:cNvPr id="1319" name="Google Shape;1319;p14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320" name="Google Shape;1320;p14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321" name="Google Shape;1321;p14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22" name="Google Shape;1322;p141"/>
          <p:cNvSpPr/>
          <p:nvPr>
            <p:ph idx="2" type="pic"/>
          </p:nvPr>
        </p:nvSpPr>
        <p:spPr>
          <a:xfrm>
            <a:off x="381300" y="104725"/>
            <a:ext cx="3825000" cy="3825000"/>
          </a:xfrm>
          <a:prstGeom prst="ellipse">
            <a:avLst/>
          </a:prstGeom>
          <a:noFill/>
          <a:ln>
            <a:noFill/>
          </a:ln>
        </p:spPr>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light teal">
  <p:cSld name="TITLE_1_1_1_1_2_1">
    <p:bg>
      <p:bgPr>
        <a:solidFill>
          <a:schemeClr val="dk1"/>
        </a:solidFill>
      </p:bgPr>
    </p:bg>
    <p:spTree>
      <p:nvGrpSpPr>
        <p:cNvPr id="1323" name="Shape 1323"/>
        <p:cNvGrpSpPr/>
        <p:nvPr/>
      </p:nvGrpSpPr>
      <p:grpSpPr>
        <a:xfrm>
          <a:off x="0" y="0"/>
          <a:ext cx="0" cy="0"/>
          <a:chOff x="0" y="0"/>
          <a:chExt cx="0" cy="0"/>
        </a:xfrm>
      </p:grpSpPr>
      <p:sp>
        <p:nvSpPr>
          <p:cNvPr id="1324" name="Google Shape;1324;p142"/>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2"/>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326" name="Google Shape;1326;p142"/>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None/>
              <a:defRPr sz="3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327" name="Google Shape;1327;p142"/>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None/>
              <a:defRPr sz="1400">
                <a:solidFill>
                  <a:schemeClr val="lt1"/>
                </a:solidFill>
              </a:defRPr>
            </a:lvl1pPr>
            <a:lvl2pPr lvl="1" rtl="0">
              <a:lnSpc>
                <a:spcPct val="115000"/>
              </a:lnSpc>
              <a:spcBef>
                <a:spcPts val="0"/>
              </a:spcBef>
              <a:spcAft>
                <a:spcPts val="0"/>
              </a:spcAft>
              <a:buClr>
                <a:schemeClr val="lt1"/>
              </a:buClr>
              <a:buSzPts val="1800"/>
              <a:buNone/>
              <a:defRPr sz="1800">
                <a:solidFill>
                  <a:schemeClr val="lt1"/>
                </a:solidFill>
              </a:defRPr>
            </a:lvl2pPr>
            <a:lvl3pPr lvl="2" rtl="0">
              <a:lnSpc>
                <a:spcPct val="115000"/>
              </a:lnSpc>
              <a:spcBef>
                <a:spcPts val="0"/>
              </a:spcBef>
              <a:spcAft>
                <a:spcPts val="0"/>
              </a:spcAft>
              <a:buClr>
                <a:schemeClr val="lt1"/>
              </a:buClr>
              <a:buSzPts val="1800"/>
              <a:buNone/>
              <a:defRPr sz="1800">
                <a:solidFill>
                  <a:schemeClr val="lt1"/>
                </a:solidFill>
              </a:defRPr>
            </a:lvl3pPr>
            <a:lvl4pPr lvl="3" rtl="0">
              <a:lnSpc>
                <a:spcPct val="115000"/>
              </a:lnSpc>
              <a:spcBef>
                <a:spcPts val="0"/>
              </a:spcBef>
              <a:spcAft>
                <a:spcPts val="0"/>
              </a:spcAft>
              <a:buClr>
                <a:schemeClr val="lt1"/>
              </a:buClr>
              <a:buSzPts val="1800"/>
              <a:buNone/>
              <a:defRPr sz="1800">
                <a:solidFill>
                  <a:schemeClr val="lt1"/>
                </a:solidFill>
              </a:defRPr>
            </a:lvl4pPr>
            <a:lvl5pPr lvl="4" rtl="0">
              <a:lnSpc>
                <a:spcPct val="115000"/>
              </a:lnSpc>
              <a:spcBef>
                <a:spcPts val="0"/>
              </a:spcBef>
              <a:spcAft>
                <a:spcPts val="0"/>
              </a:spcAft>
              <a:buClr>
                <a:schemeClr val="lt1"/>
              </a:buClr>
              <a:buSzPts val="1800"/>
              <a:buNone/>
              <a:defRPr sz="1800">
                <a:solidFill>
                  <a:schemeClr val="lt1"/>
                </a:solidFill>
              </a:defRPr>
            </a:lvl5pPr>
            <a:lvl6pPr lvl="5" rtl="0">
              <a:lnSpc>
                <a:spcPct val="115000"/>
              </a:lnSpc>
              <a:spcBef>
                <a:spcPts val="0"/>
              </a:spcBef>
              <a:spcAft>
                <a:spcPts val="0"/>
              </a:spcAft>
              <a:buClr>
                <a:schemeClr val="lt1"/>
              </a:buClr>
              <a:buSzPts val="1800"/>
              <a:buNone/>
              <a:defRPr sz="1800">
                <a:solidFill>
                  <a:schemeClr val="lt1"/>
                </a:solidFill>
              </a:defRPr>
            </a:lvl6pPr>
            <a:lvl7pPr lvl="6" rtl="0">
              <a:lnSpc>
                <a:spcPct val="115000"/>
              </a:lnSpc>
              <a:spcBef>
                <a:spcPts val="0"/>
              </a:spcBef>
              <a:spcAft>
                <a:spcPts val="0"/>
              </a:spcAft>
              <a:buClr>
                <a:schemeClr val="lt1"/>
              </a:buClr>
              <a:buSzPts val="1800"/>
              <a:buNone/>
              <a:defRPr sz="1800">
                <a:solidFill>
                  <a:schemeClr val="lt1"/>
                </a:solidFill>
              </a:defRPr>
            </a:lvl7pPr>
            <a:lvl8pPr lvl="7" rtl="0">
              <a:lnSpc>
                <a:spcPct val="115000"/>
              </a:lnSpc>
              <a:spcBef>
                <a:spcPts val="0"/>
              </a:spcBef>
              <a:spcAft>
                <a:spcPts val="0"/>
              </a:spcAft>
              <a:buClr>
                <a:schemeClr val="lt1"/>
              </a:buClr>
              <a:buSzPts val="1800"/>
              <a:buNone/>
              <a:defRPr sz="1800">
                <a:solidFill>
                  <a:schemeClr val="lt1"/>
                </a:solidFill>
              </a:defRPr>
            </a:lvl8pPr>
            <a:lvl9pPr lvl="8" rtl="0">
              <a:lnSpc>
                <a:spcPct val="115000"/>
              </a:lnSpc>
              <a:spcBef>
                <a:spcPts val="0"/>
              </a:spcBef>
              <a:spcAft>
                <a:spcPts val="0"/>
              </a:spcAft>
              <a:buClr>
                <a:schemeClr val="lt1"/>
              </a:buClr>
              <a:buSzPts val="1800"/>
              <a:buNone/>
              <a:defRPr sz="1800">
                <a:solidFill>
                  <a:schemeClr val="lt1"/>
                </a:solidFill>
              </a:defRPr>
            </a:lvl9pPr>
          </a:lstStyle>
          <a:p/>
        </p:txBody>
      </p:sp>
      <p:sp>
        <p:nvSpPr>
          <p:cNvPr id="1328" name="Google Shape;1328;p14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329" name="Google Shape;1329;p142"/>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330" name="Google Shape;1330;p14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31" name="Google Shape;1331;p142"/>
          <p:cNvSpPr/>
          <p:nvPr>
            <p:ph idx="2" type="pic"/>
          </p:nvPr>
        </p:nvSpPr>
        <p:spPr>
          <a:xfrm>
            <a:off x="457200" y="180625"/>
            <a:ext cx="3749100" cy="37491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crimson">
  <p:cSld name="TITLE_AND_BODY_8_1_1">
    <p:bg>
      <p:bgPr>
        <a:solidFill>
          <a:schemeClr val="dk2"/>
        </a:solidFill>
      </p:bgPr>
    </p:bg>
    <p:spTree>
      <p:nvGrpSpPr>
        <p:cNvPr id="136" name="Shape 136"/>
        <p:cNvGrpSpPr/>
        <p:nvPr/>
      </p:nvGrpSpPr>
      <p:grpSpPr>
        <a:xfrm>
          <a:off x="0" y="0"/>
          <a:ext cx="0" cy="0"/>
          <a:chOff x="0" y="0"/>
          <a:chExt cx="0" cy="0"/>
        </a:xfrm>
      </p:grpSpPr>
      <p:sp>
        <p:nvSpPr>
          <p:cNvPr id="137" name="Google Shape;137;p15"/>
          <p:cNvSpPr/>
          <p:nvPr/>
        </p:nvSpPr>
        <p:spPr>
          <a:xfrm>
            <a:off x="8360225" y="4629475"/>
            <a:ext cx="316800" cy="34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15"/>
          <p:cNvSpPr txBox="1"/>
          <p:nvPr>
            <p:ph idx="1" type="body"/>
          </p:nvPr>
        </p:nvSpPr>
        <p:spPr>
          <a:xfrm>
            <a:off x="457200" y="1600200"/>
            <a:ext cx="8229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40" name="Google Shape;140;p1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41" name="Google Shape;141;p15"/>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tx">
  <p:cSld name="TITLE_AND_BODY">
    <p:spTree>
      <p:nvGrpSpPr>
        <p:cNvPr id="1332" name="Shape 1332"/>
        <p:cNvGrpSpPr/>
        <p:nvPr/>
      </p:nvGrpSpPr>
      <p:grpSpPr>
        <a:xfrm>
          <a:off x="0" y="0"/>
          <a:ext cx="0" cy="0"/>
          <a:chOff x="0" y="0"/>
          <a:chExt cx="0" cy="0"/>
        </a:xfrm>
      </p:grpSpPr>
      <p:sp>
        <p:nvSpPr>
          <p:cNvPr id="1333" name="Google Shape;1333;p14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4" name="Google Shape;1334;p143"/>
          <p:cNvSpPr/>
          <p:nvPr/>
        </p:nvSpPr>
        <p:spPr>
          <a:xfrm>
            <a:off x="5524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Barlow Condensed"/>
                <a:ea typeface="Barlow Condensed"/>
                <a:cs typeface="Barlow Condensed"/>
                <a:sym typeface="Barlow Condensed"/>
              </a:rPr>
              <a:t>1</a:t>
            </a:r>
            <a:endParaRPr b="1" sz="2300">
              <a:solidFill>
                <a:schemeClr val="lt1"/>
              </a:solidFill>
              <a:latin typeface="Barlow Condensed"/>
              <a:ea typeface="Barlow Condensed"/>
              <a:cs typeface="Barlow Condensed"/>
              <a:sym typeface="Barlow Condensed"/>
            </a:endParaRPr>
          </a:p>
        </p:txBody>
      </p:sp>
      <p:sp>
        <p:nvSpPr>
          <p:cNvPr id="1335" name="Google Shape;1335;p143"/>
          <p:cNvSpPr/>
          <p:nvPr/>
        </p:nvSpPr>
        <p:spPr>
          <a:xfrm>
            <a:off x="255400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2</a:t>
            </a:r>
            <a:endParaRPr b="1" sz="2400">
              <a:solidFill>
                <a:schemeClr val="lt1"/>
              </a:solidFill>
              <a:latin typeface="Barlow Condensed"/>
              <a:ea typeface="Barlow Condensed"/>
              <a:cs typeface="Barlow Condensed"/>
              <a:sym typeface="Barlow Condensed"/>
            </a:endParaRPr>
          </a:p>
        </p:txBody>
      </p:sp>
      <p:sp>
        <p:nvSpPr>
          <p:cNvPr id="1336" name="Google Shape;1336;p143"/>
          <p:cNvSpPr/>
          <p:nvPr/>
        </p:nvSpPr>
        <p:spPr>
          <a:xfrm>
            <a:off x="57150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3</a:t>
            </a:r>
            <a:endParaRPr b="1" sz="2400">
              <a:solidFill>
                <a:schemeClr val="lt1"/>
              </a:solidFill>
              <a:latin typeface="Barlow Condensed"/>
              <a:ea typeface="Barlow Condensed"/>
              <a:cs typeface="Barlow Condensed"/>
              <a:sym typeface="Barlow Condensed"/>
            </a:endParaRPr>
          </a:p>
        </p:txBody>
      </p:sp>
      <p:sp>
        <p:nvSpPr>
          <p:cNvPr id="1337" name="Google Shape;1337;p143"/>
          <p:cNvSpPr/>
          <p:nvPr/>
        </p:nvSpPr>
        <p:spPr>
          <a:xfrm>
            <a:off x="257305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4</a:t>
            </a:r>
            <a:endParaRPr b="1" sz="2400">
              <a:solidFill>
                <a:schemeClr val="lt1"/>
              </a:solidFill>
              <a:latin typeface="Barlow Condensed"/>
              <a:ea typeface="Barlow Condensed"/>
              <a:cs typeface="Barlow Condensed"/>
              <a:sym typeface="Barlow Condensed"/>
            </a:endParaRPr>
          </a:p>
        </p:txBody>
      </p:sp>
      <p:sp>
        <p:nvSpPr>
          <p:cNvPr id="1338" name="Google Shape;1338;p143"/>
          <p:cNvSpPr txBox="1"/>
          <p:nvPr/>
        </p:nvSpPr>
        <p:spPr>
          <a:xfrm>
            <a:off x="438150" y="362550"/>
            <a:ext cx="289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AGENDA</a:t>
            </a:r>
            <a:endParaRPr b="1" sz="3000">
              <a:latin typeface="Barlow Condensed"/>
              <a:ea typeface="Barlow Condensed"/>
              <a:cs typeface="Barlow Condensed"/>
              <a:sym typeface="Barlow Condensed"/>
            </a:endParaRPr>
          </a:p>
        </p:txBody>
      </p:sp>
      <p:sp>
        <p:nvSpPr>
          <p:cNvPr id="1339" name="Google Shape;1339;p143"/>
          <p:cNvSpPr txBox="1"/>
          <p:nvPr>
            <p:ph idx="1" type="subTitle"/>
          </p:nvPr>
        </p:nvSpPr>
        <p:spPr>
          <a:xfrm>
            <a:off x="590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40" name="Google Shape;1340;p143"/>
          <p:cNvSpPr txBox="1"/>
          <p:nvPr>
            <p:ph idx="2" type="subTitle"/>
          </p:nvPr>
        </p:nvSpPr>
        <p:spPr>
          <a:xfrm>
            <a:off x="2495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41" name="Google Shape;1341;p143"/>
          <p:cNvSpPr txBox="1"/>
          <p:nvPr>
            <p:ph idx="3" type="subTitle"/>
          </p:nvPr>
        </p:nvSpPr>
        <p:spPr>
          <a:xfrm>
            <a:off x="590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42" name="Google Shape;1342;p143"/>
          <p:cNvSpPr txBox="1"/>
          <p:nvPr>
            <p:ph idx="4" type="subTitle"/>
          </p:nvPr>
        </p:nvSpPr>
        <p:spPr>
          <a:xfrm>
            <a:off x="2495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43" name="Google Shape;1343;p143"/>
          <p:cNvSpPr/>
          <p:nvPr>
            <p:ph idx="5" type="pic"/>
          </p:nvPr>
        </p:nvSpPr>
        <p:spPr>
          <a:xfrm>
            <a:off x="4744800" y="-470614"/>
            <a:ext cx="6056700" cy="5976300"/>
          </a:xfrm>
          <a:prstGeom prst="ellipse">
            <a:avLst/>
          </a:prstGeom>
          <a:noFill/>
          <a:ln>
            <a:noFill/>
          </a:ln>
          <a:effectLst>
            <a:outerShdw blurRad="57150" rotWithShape="0" algn="bl" dir="12420000" dist="19050">
              <a:srgbClr val="000000">
                <a:alpha val="50000"/>
              </a:srgbClr>
            </a:outerShdw>
          </a:effectLst>
        </p:spPr>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TITLE_AND_BODY_10">
    <p:spTree>
      <p:nvGrpSpPr>
        <p:cNvPr id="1344" name="Shape 1344"/>
        <p:cNvGrpSpPr/>
        <p:nvPr/>
      </p:nvGrpSpPr>
      <p:grpSpPr>
        <a:xfrm>
          <a:off x="0" y="0"/>
          <a:ext cx="0" cy="0"/>
          <a:chOff x="0" y="0"/>
          <a:chExt cx="0" cy="0"/>
        </a:xfrm>
      </p:grpSpPr>
      <p:sp>
        <p:nvSpPr>
          <p:cNvPr id="1345" name="Google Shape;1345;p14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46" name="Google Shape;1346;p144"/>
          <p:cNvSpPr/>
          <p:nvPr/>
        </p:nvSpPr>
        <p:spPr>
          <a:xfrm>
            <a:off x="5524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Barlow Condensed"/>
                <a:ea typeface="Barlow Condensed"/>
                <a:cs typeface="Barlow Condensed"/>
                <a:sym typeface="Barlow Condensed"/>
              </a:rPr>
              <a:t>1</a:t>
            </a:r>
            <a:endParaRPr b="1" sz="2300">
              <a:solidFill>
                <a:schemeClr val="lt1"/>
              </a:solidFill>
              <a:latin typeface="Barlow Condensed"/>
              <a:ea typeface="Barlow Condensed"/>
              <a:cs typeface="Barlow Condensed"/>
              <a:sym typeface="Barlow Condensed"/>
            </a:endParaRPr>
          </a:p>
        </p:txBody>
      </p:sp>
      <p:sp>
        <p:nvSpPr>
          <p:cNvPr id="1347" name="Google Shape;1347;p144"/>
          <p:cNvSpPr/>
          <p:nvPr/>
        </p:nvSpPr>
        <p:spPr>
          <a:xfrm>
            <a:off x="255400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2</a:t>
            </a:r>
            <a:endParaRPr b="1" sz="2400">
              <a:solidFill>
                <a:schemeClr val="lt1"/>
              </a:solidFill>
              <a:latin typeface="Barlow Condensed"/>
              <a:ea typeface="Barlow Condensed"/>
              <a:cs typeface="Barlow Condensed"/>
              <a:sym typeface="Barlow Condensed"/>
            </a:endParaRPr>
          </a:p>
        </p:txBody>
      </p:sp>
      <p:sp>
        <p:nvSpPr>
          <p:cNvPr id="1348" name="Google Shape;1348;p144"/>
          <p:cNvSpPr/>
          <p:nvPr/>
        </p:nvSpPr>
        <p:spPr>
          <a:xfrm>
            <a:off x="57150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4</a:t>
            </a:r>
            <a:endParaRPr b="1" sz="2400">
              <a:solidFill>
                <a:schemeClr val="lt1"/>
              </a:solidFill>
              <a:latin typeface="Barlow Condensed"/>
              <a:ea typeface="Barlow Condensed"/>
              <a:cs typeface="Barlow Condensed"/>
              <a:sym typeface="Barlow Condensed"/>
            </a:endParaRPr>
          </a:p>
        </p:txBody>
      </p:sp>
      <p:sp>
        <p:nvSpPr>
          <p:cNvPr id="1349" name="Google Shape;1349;p144"/>
          <p:cNvSpPr/>
          <p:nvPr/>
        </p:nvSpPr>
        <p:spPr>
          <a:xfrm>
            <a:off x="257305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5</a:t>
            </a:r>
            <a:endParaRPr b="1" sz="2400">
              <a:solidFill>
                <a:schemeClr val="lt1"/>
              </a:solidFill>
              <a:latin typeface="Barlow Condensed"/>
              <a:ea typeface="Barlow Condensed"/>
              <a:cs typeface="Barlow Condensed"/>
              <a:sym typeface="Barlow Condensed"/>
            </a:endParaRPr>
          </a:p>
        </p:txBody>
      </p:sp>
      <p:sp>
        <p:nvSpPr>
          <p:cNvPr id="1350" name="Google Shape;1350;p144"/>
          <p:cNvSpPr txBox="1"/>
          <p:nvPr/>
        </p:nvSpPr>
        <p:spPr>
          <a:xfrm>
            <a:off x="438150" y="362550"/>
            <a:ext cx="289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AGENDA</a:t>
            </a:r>
            <a:endParaRPr b="1" sz="3000">
              <a:latin typeface="Barlow Condensed"/>
              <a:ea typeface="Barlow Condensed"/>
              <a:cs typeface="Barlow Condensed"/>
              <a:sym typeface="Barlow Condensed"/>
            </a:endParaRPr>
          </a:p>
        </p:txBody>
      </p:sp>
      <p:sp>
        <p:nvSpPr>
          <p:cNvPr id="1351" name="Google Shape;1351;p144"/>
          <p:cNvSpPr txBox="1"/>
          <p:nvPr>
            <p:ph idx="1" type="subTitle"/>
          </p:nvPr>
        </p:nvSpPr>
        <p:spPr>
          <a:xfrm>
            <a:off x="590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52" name="Google Shape;1352;p144"/>
          <p:cNvSpPr txBox="1"/>
          <p:nvPr>
            <p:ph idx="2" type="subTitle"/>
          </p:nvPr>
        </p:nvSpPr>
        <p:spPr>
          <a:xfrm>
            <a:off x="2495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53" name="Google Shape;1353;p144"/>
          <p:cNvSpPr txBox="1"/>
          <p:nvPr>
            <p:ph idx="3" type="subTitle"/>
          </p:nvPr>
        </p:nvSpPr>
        <p:spPr>
          <a:xfrm>
            <a:off x="590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54" name="Google Shape;1354;p144"/>
          <p:cNvSpPr txBox="1"/>
          <p:nvPr>
            <p:ph idx="4" type="subTitle"/>
          </p:nvPr>
        </p:nvSpPr>
        <p:spPr>
          <a:xfrm>
            <a:off x="2495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55" name="Google Shape;1355;p144"/>
          <p:cNvSpPr/>
          <p:nvPr>
            <p:ph idx="5" type="pic"/>
          </p:nvPr>
        </p:nvSpPr>
        <p:spPr>
          <a:xfrm>
            <a:off x="6858000" y="-19050"/>
            <a:ext cx="2286000" cy="5162700"/>
          </a:xfrm>
          <a:prstGeom prst="rect">
            <a:avLst/>
          </a:prstGeom>
          <a:noFill/>
          <a:ln>
            <a:noFill/>
          </a:ln>
          <a:effectLst>
            <a:outerShdw blurRad="57150" rotWithShape="0" algn="bl" dir="10200000" dist="19050">
              <a:srgbClr val="000000">
                <a:alpha val="50000"/>
              </a:srgbClr>
            </a:outerShdw>
          </a:effectLst>
        </p:spPr>
      </p:sp>
      <p:sp>
        <p:nvSpPr>
          <p:cNvPr id="1356" name="Google Shape;1356;p144"/>
          <p:cNvSpPr/>
          <p:nvPr/>
        </p:nvSpPr>
        <p:spPr>
          <a:xfrm>
            <a:off x="45161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3</a:t>
            </a:r>
            <a:endParaRPr b="1" sz="2400">
              <a:solidFill>
                <a:schemeClr val="lt1"/>
              </a:solidFill>
              <a:latin typeface="Barlow Condensed"/>
              <a:ea typeface="Barlow Condensed"/>
              <a:cs typeface="Barlow Condensed"/>
              <a:sym typeface="Barlow Condensed"/>
            </a:endParaRPr>
          </a:p>
        </p:txBody>
      </p:sp>
      <p:sp>
        <p:nvSpPr>
          <p:cNvPr id="1357" name="Google Shape;1357;p144"/>
          <p:cNvSpPr/>
          <p:nvPr/>
        </p:nvSpPr>
        <p:spPr>
          <a:xfrm>
            <a:off x="453520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6</a:t>
            </a:r>
            <a:endParaRPr b="1" sz="2400">
              <a:solidFill>
                <a:schemeClr val="lt1"/>
              </a:solidFill>
              <a:latin typeface="Barlow Condensed"/>
              <a:ea typeface="Barlow Condensed"/>
              <a:cs typeface="Barlow Condensed"/>
              <a:sym typeface="Barlow Condensed"/>
            </a:endParaRPr>
          </a:p>
        </p:txBody>
      </p:sp>
      <p:sp>
        <p:nvSpPr>
          <p:cNvPr id="1358" name="Google Shape;1358;p144"/>
          <p:cNvSpPr txBox="1"/>
          <p:nvPr>
            <p:ph idx="6" type="subTitle"/>
          </p:nvPr>
        </p:nvSpPr>
        <p:spPr>
          <a:xfrm>
            <a:off x="445770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59" name="Google Shape;1359;p144"/>
          <p:cNvSpPr txBox="1"/>
          <p:nvPr>
            <p:ph idx="7" type="subTitle"/>
          </p:nvPr>
        </p:nvSpPr>
        <p:spPr>
          <a:xfrm>
            <a:off x="445770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
    <p:spTree>
      <p:nvGrpSpPr>
        <p:cNvPr id="1360" name="Shape 1360"/>
        <p:cNvGrpSpPr/>
        <p:nvPr/>
      </p:nvGrpSpPr>
      <p:grpSpPr>
        <a:xfrm>
          <a:off x="0" y="0"/>
          <a:ext cx="0" cy="0"/>
          <a:chOff x="0" y="0"/>
          <a:chExt cx="0" cy="0"/>
        </a:xfrm>
      </p:grpSpPr>
      <p:sp>
        <p:nvSpPr>
          <p:cNvPr id="1361" name="Google Shape;1361;p14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62" name="Google Shape;1362;p145"/>
          <p:cNvSpPr/>
          <p:nvPr/>
        </p:nvSpPr>
        <p:spPr>
          <a:xfrm>
            <a:off x="5524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Barlow Condensed"/>
                <a:ea typeface="Barlow Condensed"/>
                <a:cs typeface="Barlow Condensed"/>
                <a:sym typeface="Barlow Condensed"/>
              </a:rPr>
              <a:t>1</a:t>
            </a:r>
            <a:endParaRPr b="1" sz="2300">
              <a:solidFill>
                <a:schemeClr val="lt1"/>
              </a:solidFill>
              <a:latin typeface="Barlow Condensed"/>
              <a:ea typeface="Barlow Condensed"/>
              <a:cs typeface="Barlow Condensed"/>
              <a:sym typeface="Barlow Condensed"/>
            </a:endParaRPr>
          </a:p>
        </p:txBody>
      </p:sp>
      <p:sp>
        <p:nvSpPr>
          <p:cNvPr id="1363" name="Google Shape;1363;p145"/>
          <p:cNvSpPr/>
          <p:nvPr/>
        </p:nvSpPr>
        <p:spPr>
          <a:xfrm>
            <a:off x="552450" y="204573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2</a:t>
            </a:r>
            <a:endParaRPr b="1" sz="2400">
              <a:solidFill>
                <a:schemeClr val="lt1"/>
              </a:solidFill>
              <a:latin typeface="Barlow Condensed"/>
              <a:ea typeface="Barlow Condensed"/>
              <a:cs typeface="Barlow Condensed"/>
              <a:sym typeface="Barlow Condensed"/>
            </a:endParaRPr>
          </a:p>
        </p:txBody>
      </p:sp>
      <p:sp>
        <p:nvSpPr>
          <p:cNvPr id="1364" name="Google Shape;1364;p145"/>
          <p:cNvSpPr txBox="1"/>
          <p:nvPr/>
        </p:nvSpPr>
        <p:spPr>
          <a:xfrm>
            <a:off x="438150" y="362550"/>
            <a:ext cx="554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OBJECTIVES</a:t>
            </a:r>
            <a:endParaRPr b="1" sz="3000">
              <a:latin typeface="Barlow Condensed"/>
              <a:ea typeface="Barlow Condensed"/>
              <a:cs typeface="Barlow Condensed"/>
              <a:sym typeface="Barlow Condensed"/>
            </a:endParaRPr>
          </a:p>
        </p:txBody>
      </p:sp>
      <p:sp>
        <p:nvSpPr>
          <p:cNvPr id="1365" name="Google Shape;1365;p145"/>
          <p:cNvSpPr txBox="1"/>
          <p:nvPr>
            <p:ph idx="1" type="subTitle"/>
          </p:nvPr>
        </p:nvSpPr>
        <p:spPr>
          <a:xfrm>
            <a:off x="1498054" y="1280500"/>
            <a:ext cx="4386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66" name="Google Shape;1366;p145"/>
          <p:cNvSpPr txBox="1"/>
          <p:nvPr>
            <p:ph idx="2" type="subTitle"/>
          </p:nvPr>
        </p:nvSpPr>
        <p:spPr>
          <a:xfrm>
            <a:off x="1447200" y="2095988"/>
            <a:ext cx="4386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67" name="Google Shape;1367;p145"/>
          <p:cNvSpPr/>
          <p:nvPr/>
        </p:nvSpPr>
        <p:spPr>
          <a:xfrm>
            <a:off x="552450" y="2861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3</a:t>
            </a:r>
            <a:endParaRPr b="1" sz="2400">
              <a:solidFill>
                <a:schemeClr val="lt1"/>
              </a:solidFill>
              <a:latin typeface="Barlow Condensed"/>
              <a:ea typeface="Barlow Condensed"/>
              <a:cs typeface="Barlow Condensed"/>
              <a:sym typeface="Barlow Condensed"/>
            </a:endParaRPr>
          </a:p>
        </p:txBody>
      </p:sp>
      <p:sp>
        <p:nvSpPr>
          <p:cNvPr id="1368" name="Google Shape;1368;p145"/>
          <p:cNvSpPr txBox="1"/>
          <p:nvPr>
            <p:ph idx="3" type="subTitle"/>
          </p:nvPr>
        </p:nvSpPr>
        <p:spPr>
          <a:xfrm>
            <a:off x="1447200" y="2911500"/>
            <a:ext cx="4437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69" name="Google Shape;1369;p145"/>
          <p:cNvSpPr/>
          <p:nvPr/>
        </p:nvSpPr>
        <p:spPr>
          <a:xfrm>
            <a:off x="552450" y="36767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4</a:t>
            </a:r>
            <a:endParaRPr b="1" sz="2400">
              <a:solidFill>
                <a:schemeClr val="lt1"/>
              </a:solidFill>
              <a:latin typeface="Barlow Condensed"/>
              <a:ea typeface="Barlow Condensed"/>
              <a:cs typeface="Barlow Condensed"/>
              <a:sym typeface="Barlow Condensed"/>
            </a:endParaRPr>
          </a:p>
        </p:txBody>
      </p:sp>
      <p:sp>
        <p:nvSpPr>
          <p:cNvPr id="1370" name="Google Shape;1370;p145"/>
          <p:cNvSpPr txBox="1"/>
          <p:nvPr>
            <p:ph idx="4" type="subTitle"/>
          </p:nvPr>
        </p:nvSpPr>
        <p:spPr>
          <a:xfrm>
            <a:off x="1447200" y="3727000"/>
            <a:ext cx="4437900" cy="493800"/>
          </a:xfrm>
          <a:prstGeom prst="rect">
            <a:avLst/>
          </a:prstGeom>
        </p:spPr>
        <p:txBody>
          <a:bodyPr anchorCtr="0" anchor="ctr"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371" name="Google Shape;1371;p145"/>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2" name="Google Shape;1372;p145"/>
          <p:cNvPicPr preferRelativeResize="0"/>
          <p:nvPr/>
        </p:nvPicPr>
        <p:blipFill>
          <a:blip r:embed="rId2">
            <a:alphaModFix/>
          </a:blip>
          <a:stretch>
            <a:fillRect/>
          </a:stretch>
        </p:blipFill>
        <p:spPr>
          <a:xfrm>
            <a:off x="6461782" y="1488900"/>
            <a:ext cx="2058478" cy="1966650"/>
          </a:xfrm>
          <a:prstGeom prst="rect">
            <a:avLst/>
          </a:prstGeom>
          <a:noFill/>
          <a:ln>
            <a:noFill/>
          </a:ln>
        </p:spPr>
      </p:pic>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Blank">
  <p:cSld name="TITLE_AND_BODY_10_1_1">
    <p:spTree>
      <p:nvGrpSpPr>
        <p:cNvPr id="1373" name="Shape 1373"/>
        <p:cNvGrpSpPr/>
        <p:nvPr/>
      </p:nvGrpSpPr>
      <p:grpSpPr>
        <a:xfrm>
          <a:off x="0" y="0"/>
          <a:ext cx="0" cy="0"/>
          <a:chOff x="0" y="0"/>
          <a:chExt cx="0" cy="0"/>
        </a:xfrm>
      </p:grpSpPr>
      <p:sp>
        <p:nvSpPr>
          <p:cNvPr id="1374" name="Google Shape;1374;p14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5" name="Google Shape;1375;p146"/>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6" name="Google Shape;1376;p146"/>
          <p:cNvPicPr preferRelativeResize="0"/>
          <p:nvPr/>
        </p:nvPicPr>
        <p:blipFill>
          <a:blip r:embed="rId2">
            <a:alphaModFix/>
          </a:blip>
          <a:stretch>
            <a:fillRect/>
          </a:stretch>
        </p:blipFill>
        <p:spPr>
          <a:xfrm>
            <a:off x="6461782" y="1488900"/>
            <a:ext cx="2058478" cy="1966650"/>
          </a:xfrm>
          <a:prstGeom prst="rect">
            <a:avLst/>
          </a:prstGeom>
          <a:noFill/>
          <a:ln>
            <a:noFill/>
          </a:ln>
        </p:spPr>
      </p:pic>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p:cSld name="TITLE_AND_BODY_9">
    <p:spTree>
      <p:nvGrpSpPr>
        <p:cNvPr id="1377" name="Shape 1377"/>
        <p:cNvGrpSpPr/>
        <p:nvPr/>
      </p:nvGrpSpPr>
      <p:grpSpPr>
        <a:xfrm>
          <a:off x="0" y="0"/>
          <a:ext cx="0" cy="0"/>
          <a:chOff x="0" y="0"/>
          <a:chExt cx="0" cy="0"/>
        </a:xfrm>
      </p:grpSpPr>
      <p:sp>
        <p:nvSpPr>
          <p:cNvPr id="1378" name="Google Shape;1378;p147"/>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9" name="Google Shape;1379;p147"/>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1380" name="Google Shape;1380;p14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81" name="Google Shape;1381;p147"/>
          <p:cNvSpPr/>
          <p:nvPr/>
        </p:nvSpPr>
        <p:spPr>
          <a:xfrm>
            <a:off x="8827800" y="-50"/>
            <a:ext cx="316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pic>
        <p:nvPicPr>
          <p:cNvPr descr="GA-Cog-900.png" id="1382" name="Google Shape;1382;p147"/>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ink">
  <p:cSld name="TITLE_AND_BODY_9_2">
    <p:bg>
      <p:bgPr>
        <a:solidFill>
          <a:schemeClr val="dk1"/>
        </a:solidFill>
      </p:bgPr>
    </p:bg>
    <p:spTree>
      <p:nvGrpSpPr>
        <p:cNvPr id="1383" name="Shape 1383"/>
        <p:cNvGrpSpPr/>
        <p:nvPr/>
      </p:nvGrpSpPr>
      <p:grpSpPr>
        <a:xfrm>
          <a:off x="0" y="0"/>
          <a:ext cx="0" cy="0"/>
          <a:chOff x="0" y="0"/>
          <a:chExt cx="0" cy="0"/>
        </a:xfrm>
      </p:grpSpPr>
      <p:sp>
        <p:nvSpPr>
          <p:cNvPr id="1384" name="Google Shape;1384;p148"/>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Font typeface="Barlow Condensed"/>
              <a:buNone/>
              <a:defRPr b="1">
                <a:solidFill>
                  <a:schemeClr val="lt1"/>
                </a:solidFill>
                <a:latin typeface="Barlow Condensed"/>
                <a:ea typeface="Barlow Condensed"/>
                <a:cs typeface="Barlow Condensed"/>
                <a:sym typeface="Barlow Condensed"/>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85" name="Google Shape;1385;p148"/>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Font typeface="Nunito"/>
              <a:buChar char="⮕"/>
              <a:defRPr>
                <a:solidFill>
                  <a:schemeClr val="lt1"/>
                </a:solidFill>
                <a:latin typeface="Nunito"/>
                <a:ea typeface="Nunito"/>
                <a:cs typeface="Nunito"/>
                <a:sym typeface="Nunito"/>
              </a:defRPr>
            </a:lvl1pPr>
            <a:lvl2pPr indent="-304800" lvl="1" marL="9144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2pPr>
            <a:lvl3pPr indent="-304800" lvl="2" marL="13716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3pPr>
            <a:lvl4pPr indent="-304800" lvl="3" marL="18288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4pPr>
            <a:lvl5pPr indent="-304800" lvl="4" marL="22860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5pPr>
            <a:lvl6pPr indent="-304800" lvl="5" marL="27432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6pPr>
            <a:lvl7pPr indent="-304800" lvl="6" marL="32004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7pPr>
            <a:lvl8pPr indent="-304800" lvl="7" marL="3657600" rtl="0">
              <a:spcBef>
                <a:spcPts val="1000"/>
              </a:spcBef>
              <a:spcAft>
                <a:spcPts val="0"/>
              </a:spcAft>
              <a:buClr>
                <a:schemeClr val="lt1"/>
              </a:buClr>
              <a:buSzPts val="1200"/>
              <a:buFont typeface="Nunito"/>
              <a:buChar char="○"/>
              <a:defRPr>
                <a:solidFill>
                  <a:schemeClr val="lt1"/>
                </a:solidFill>
                <a:latin typeface="Nunito"/>
                <a:ea typeface="Nunito"/>
                <a:cs typeface="Nunito"/>
                <a:sym typeface="Nunito"/>
              </a:defRPr>
            </a:lvl8pPr>
            <a:lvl9pPr indent="-304800" lvl="8" marL="4114800" rtl="0">
              <a:spcBef>
                <a:spcPts val="1000"/>
              </a:spcBef>
              <a:spcAft>
                <a:spcPts val="1000"/>
              </a:spcAft>
              <a:buClr>
                <a:schemeClr val="lt1"/>
              </a:buClr>
              <a:buSzPts val="1200"/>
              <a:buFont typeface="Nunito"/>
              <a:buChar char="■"/>
              <a:defRPr>
                <a:solidFill>
                  <a:schemeClr val="lt1"/>
                </a:solidFill>
                <a:latin typeface="Nunito"/>
                <a:ea typeface="Nunito"/>
                <a:cs typeface="Nunito"/>
                <a:sym typeface="Nunito"/>
              </a:defRPr>
            </a:lvl9pPr>
          </a:lstStyle>
          <a:p/>
        </p:txBody>
      </p:sp>
      <p:sp>
        <p:nvSpPr>
          <p:cNvPr id="1386" name="Google Shape;1386;p14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87" name="Google Shape;1387;p14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88" name="Google Shape;1388;p148"/>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crimson">
  <p:cSld name="TITLE_AND_BODY_8_1_1">
    <p:bg>
      <p:bgPr>
        <a:solidFill>
          <a:schemeClr val="dk2"/>
        </a:solidFill>
      </p:bgPr>
    </p:bg>
    <p:spTree>
      <p:nvGrpSpPr>
        <p:cNvPr id="1389" name="Shape 1389"/>
        <p:cNvGrpSpPr/>
        <p:nvPr/>
      </p:nvGrpSpPr>
      <p:grpSpPr>
        <a:xfrm>
          <a:off x="0" y="0"/>
          <a:ext cx="0" cy="0"/>
          <a:chOff x="0" y="0"/>
          <a:chExt cx="0" cy="0"/>
        </a:xfrm>
      </p:grpSpPr>
      <p:sp>
        <p:nvSpPr>
          <p:cNvPr id="1390" name="Google Shape;1390;p149"/>
          <p:cNvSpPr/>
          <p:nvPr/>
        </p:nvSpPr>
        <p:spPr>
          <a:xfrm>
            <a:off x="8360225" y="4629475"/>
            <a:ext cx="316800" cy="34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49"/>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2" name="Google Shape;1392;p149"/>
          <p:cNvSpPr txBox="1"/>
          <p:nvPr>
            <p:ph idx="1" type="body"/>
          </p:nvPr>
        </p:nvSpPr>
        <p:spPr>
          <a:xfrm>
            <a:off x="457200" y="1600200"/>
            <a:ext cx="8229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393" name="Google Shape;1393;p14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394" name="Google Shape;1394;p149"/>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mist">
  <p:cSld name="TITLE_AND_BODY_9_3">
    <p:spTree>
      <p:nvGrpSpPr>
        <p:cNvPr id="1395" name="Shape 1395"/>
        <p:cNvGrpSpPr/>
        <p:nvPr/>
      </p:nvGrpSpPr>
      <p:grpSpPr>
        <a:xfrm>
          <a:off x="0" y="0"/>
          <a:ext cx="0" cy="0"/>
          <a:chOff x="0" y="0"/>
          <a:chExt cx="0" cy="0"/>
        </a:xfrm>
      </p:grpSpPr>
      <p:sp>
        <p:nvSpPr>
          <p:cNvPr id="1396" name="Google Shape;1396;p150"/>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7" name="Google Shape;1397;p150"/>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1398" name="Google Shape;1398;p15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99" name="Google Shape;1399;p150"/>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2 1">
  <p:cSld name="TITLE_AND_BODY_9_3_1">
    <p:bg>
      <p:bgPr>
        <a:solidFill>
          <a:schemeClr val="lt1"/>
        </a:solidFill>
      </p:bgPr>
    </p:bg>
    <p:spTree>
      <p:nvGrpSpPr>
        <p:cNvPr id="1400" name="Shape 1400"/>
        <p:cNvGrpSpPr/>
        <p:nvPr/>
      </p:nvGrpSpPr>
      <p:grpSpPr>
        <a:xfrm>
          <a:off x="0" y="0"/>
          <a:ext cx="0" cy="0"/>
          <a:chOff x="0" y="0"/>
          <a:chExt cx="0" cy="0"/>
        </a:xfrm>
      </p:grpSpPr>
      <p:sp>
        <p:nvSpPr>
          <p:cNvPr id="1401" name="Google Shape;1401;p151"/>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2" name="Google Shape;1402;p151"/>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sz="1400">
                <a:latin typeface="Nunito"/>
                <a:ea typeface="Nunito"/>
                <a:cs typeface="Nunito"/>
                <a:sym typeface="Nunito"/>
              </a:defRPr>
            </a:lvl1pPr>
            <a:lvl2pPr indent="-317500" lvl="1" marL="914400" rtl="0">
              <a:spcBef>
                <a:spcPts val="1000"/>
              </a:spcBef>
              <a:spcAft>
                <a:spcPts val="0"/>
              </a:spcAft>
              <a:buSzPts val="1400"/>
              <a:buFont typeface="Nunito"/>
              <a:buChar char="○"/>
              <a:defRPr sz="1400">
                <a:latin typeface="Nunito"/>
                <a:ea typeface="Nunito"/>
                <a:cs typeface="Nunito"/>
                <a:sym typeface="Nunito"/>
              </a:defRPr>
            </a:lvl2pPr>
            <a:lvl3pPr indent="-317500" lvl="2" marL="1371600" rtl="0">
              <a:spcBef>
                <a:spcPts val="1000"/>
              </a:spcBef>
              <a:spcAft>
                <a:spcPts val="0"/>
              </a:spcAft>
              <a:buSzPts val="1400"/>
              <a:buFont typeface="Nunito"/>
              <a:buChar char="■"/>
              <a:defRPr sz="1400">
                <a:latin typeface="Nunito"/>
                <a:ea typeface="Nunito"/>
                <a:cs typeface="Nunito"/>
                <a:sym typeface="Nunito"/>
              </a:defRPr>
            </a:lvl3pPr>
            <a:lvl4pPr indent="-317500" lvl="3" marL="1828800" rtl="0">
              <a:spcBef>
                <a:spcPts val="1000"/>
              </a:spcBef>
              <a:spcAft>
                <a:spcPts val="0"/>
              </a:spcAft>
              <a:buSzPts val="1400"/>
              <a:buFont typeface="Nunito"/>
              <a:buChar char="●"/>
              <a:defRPr sz="1400">
                <a:latin typeface="Nunito"/>
                <a:ea typeface="Nunito"/>
                <a:cs typeface="Nunito"/>
                <a:sym typeface="Nunito"/>
              </a:defRPr>
            </a:lvl4pPr>
            <a:lvl5pPr indent="-317500" lvl="4" marL="2286000" rtl="0">
              <a:spcBef>
                <a:spcPts val="1000"/>
              </a:spcBef>
              <a:spcAft>
                <a:spcPts val="0"/>
              </a:spcAft>
              <a:buSzPts val="1400"/>
              <a:buFont typeface="Nunito"/>
              <a:buChar char="○"/>
              <a:defRPr sz="1400">
                <a:latin typeface="Nunito"/>
                <a:ea typeface="Nunito"/>
                <a:cs typeface="Nunito"/>
                <a:sym typeface="Nunito"/>
              </a:defRPr>
            </a:lvl5pPr>
            <a:lvl6pPr indent="-317500" lvl="5" marL="2743200" rtl="0">
              <a:spcBef>
                <a:spcPts val="1000"/>
              </a:spcBef>
              <a:spcAft>
                <a:spcPts val="0"/>
              </a:spcAft>
              <a:buSzPts val="1400"/>
              <a:buFont typeface="Nunito"/>
              <a:buChar char="■"/>
              <a:defRPr sz="1400">
                <a:latin typeface="Nunito"/>
                <a:ea typeface="Nunito"/>
                <a:cs typeface="Nunito"/>
                <a:sym typeface="Nunito"/>
              </a:defRPr>
            </a:lvl6pPr>
            <a:lvl7pPr indent="-317500" lvl="6" marL="3200400" rtl="0">
              <a:spcBef>
                <a:spcPts val="1000"/>
              </a:spcBef>
              <a:spcAft>
                <a:spcPts val="0"/>
              </a:spcAft>
              <a:buSzPts val="1400"/>
              <a:buFont typeface="Nunito"/>
              <a:buChar char="●"/>
              <a:defRPr sz="1400">
                <a:latin typeface="Nunito"/>
                <a:ea typeface="Nunito"/>
                <a:cs typeface="Nunito"/>
                <a:sym typeface="Nunito"/>
              </a:defRPr>
            </a:lvl7pPr>
            <a:lvl8pPr indent="-317500" lvl="7" marL="3657600" rtl="0">
              <a:spcBef>
                <a:spcPts val="1000"/>
              </a:spcBef>
              <a:spcAft>
                <a:spcPts val="0"/>
              </a:spcAft>
              <a:buSzPts val="1400"/>
              <a:buFont typeface="Nunito"/>
              <a:buChar char="○"/>
              <a:defRPr sz="1400">
                <a:latin typeface="Nunito"/>
                <a:ea typeface="Nunito"/>
                <a:cs typeface="Nunito"/>
                <a:sym typeface="Nunito"/>
              </a:defRPr>
            </a:lvl8pPr>
            <a:lvl9pPr indent="-317500" lvl="8" marL="4114800" rtl="0">
              <a:spcBef>
                <a:spcPts val="1000"/>
              </a:spcBef>
              <a:spcAft>
                <a:spcPts val="1000"/>
              </a:spcAft>
              <a:buSzPts val="1400"/>
              <a:buFont typeface="Nunito"/>
              <a:buChar char="■"/>
              <a:defRPr sz="1400">
                <a:latin typeface="Nunito"/>
                <a:ea typeface="Nunito"/>
                <a:cs typeface="Nunito"/>
                <a:sym typeface="Nunito"/>
              </a:defRPr>
            </a:lvl9pPr>
          </a:lstStyle>
          <a:p/>
        </p:txBody>
      </p:sp>
      <p:sp>
        <p:nvSpPr>
          <p:cNvPr id="1403" name="Google Shape;1403;p15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04" name="Google Shape;1404;p151"/>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WITH TITLE">
  <p:cSld name="TITLE_AND_BODY_8">
    <p:bg>
      <p:bgPr>
        <a:solidFill>
          <a:schemeClr val="dk1"/>
        </a:solidFill>
      </p:bgPr>
    </p:bg>
    <p:spTree>
      <p:nvGrpSpPr>
        <p:cNvPr id="1405" name="Shape 1405"/>
        <p:cNvGrpSpPr/>
        <p:nvPr/>
      </p:nvGrpSpPr>
      <p:grpSpPr>
        <a:xfrm>
          <a:off x="0" y="0"/>
          <a:ext cx="0" cy="0"/>
          <a:chOff x="0" y="0"/>
          <a:chExt cx="0" cy="0"/>
        </a:xfrm>
      </p:grpSpPr>
      <p:sp>
        <p:nvSpPr>
          <p:cNvPr id="1406" name="Google Shape;1406;p152"/>
          <p:cNvSpPr txBox="1"/>
          <p:nvPr>
            <p:ph type="title"/>
          </p:nvPr>
        </p:nvSpPr>
        <p:spPr>
          <a:xfrm>
            <a:off x="457200" y="457200"/>
            <a:ext cx="2686200" cy="35529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07" name="Google Shape;1407;p15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408" name="Google Shape;1408;p152"/>
          <p:cNvSpPr/>
          <p:nvPr>
            <p:ph idx="2" type="pic"/>
          </p:nvPr>
        </p:nvSpPr>
        <p:spPr>
          <a:xfrm>
            <a:off x="3408150" y="457200"/>
            <a:ext cx="5736000" cy="3829200"/>
          </a:xfrm>
          <a:prstGeom prst="rect">
            <a:avLst/>
          </a:prstGeom>
          <a:noFill/>
          <a:ln>
            <a:noFill/>
          </a:ln>
        </p:spPr>
      </p:sp>
      <p:pic>
        <p:nvPicPr>
          <p:cNvPr descr="GA-Cog-900.png" id="1409" name="Google Shape;1409;p152"/>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mist">
  <p:cSld name="TITLE_AND_BODY_9_3">
    <p:spTree>
      <p:nvGrpSpPr>
        <p:cNvPr id="142" name="Shape 142"/>
        <p:cNvGrpSpPr/>
        <p:nvPr/>
      </p:nvGrpSpPr>
      <p:grpSpPr>
        <a:xfrm>
          <a:off x="0" y="0"/>
          <a:ext cx="0" cy="0"/>
          <a:chOff x="0" y="0"/>
          <a:chExt cx="0" cy="0"/>
        </a:xfrm>
      </p:grpSpPr>
      <p:sp>
        <p:nvSpPr>
          <p:cNvPr id="143" name="Google Shape;143;p16"/>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16"/>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145" name="Google Shape;145;p1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6" name="Google Shape;146;p16"/>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WITH TITLE WH">
  <p:cSld name="TITLE_AND_BODY_8_3">
    <p:bg>
      <p:bgPr>
        <a:solidFill>
          <a:schemeClr val="lt1"/>
        </a:solidFill>
      </p:bgPr>
    </p:bg>
    <p:spTree>
      <p:nvGrpSpPr>
        <p:cNvPr id="1410" name="Shape 1410"/>
        <p:cNvGrpSpPr/>
        <p:nvPr/>
      </p:nvGrpSpPr>
      <p:grpSpPr>
        <a:xfrm>
          <a:off x="0" y="0"/>
          <a:ext cx="0" cy="0"/>
          <a:chOff x="0" y="0"/>
          <a:chExt cx="0" cy="0"/>
        </a:xfrm>
      </p:grpSpPr>
      <p:sp>
        <p:nvSpPr>
          <p:cNvPr id="1411" name="Google Shape;1411;p153"/>
          <p:cNvSpPr txBox="1"/>
          <p:nvPr>
            <p:ph type="title"/>
          </p:nvPr>
        </p:nvSpPr>
        <p:spPr>
          <a:xfrm>
            <a:off x="457200" y="457200"/>
            <a:ext cx="2686200" cy="35529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2" name="Google Shape;1412;p15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413" name="Google Shape;1413;p153"/>
          <p:cNvSpPr/>
          <p:nvPr>
            <p:ph idx="2" type="pic"/>
          </p:nvPr>
        </p:nvSpPr>
        <p:spPr>
          <a:xfrm>
            <a:off x="3408150" y="457200"/>
            <a:ext cx="5736000" cy="3829200"/>
          </a:xfrm>
          <a:prstGeom prst="rect">
            <a:avLst/>
          </a:prstGeom>
          <a:noFill/>
          <a:ln>
            <a:noFill/>
          </a:ln>
        </p:spPr>
      </p:sp>
      <p:pic>
        <p:nvPicPr>
          <p:cNvPr descr="GA-Cog-900.png" id="1414" name="Google Shape;1414;p153"/>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NO HEADLINE">
  <p:cSld name="BLANK_1_1">
    <p:spTree>
      <p:nvGrpSpPr>
        <p:cNvPr id="1415" name="Shape 1415"/>
        <p:cNvGrpSpPr/>
        <p:nvPr/>
      </p:nvGrpSpPr>
      <p:grpSpPr>
        <a:xfrm>
          <a:off x="0" y="0"/>
          <a:ext cx="0" cy="0"/>
          <a:chOff x="0" y="0"/>
          <a:chExt cx="0" cy="0"/>
        </a:xfrm>
      </p:grpSpPr>
      <p:sp>
        <p:nvSpPr>
          <p:cNvPr id="1416" name="Google Shape;1416;p154"/>
          <p:cNvSpPr/>
          <p:nvPr/>
        </p:nvSpPr>
        <p:spPr>
          <a:xfrm>
            <a:off x="-47625" y="-9525"/>
            <a:ext cx="9201300" cy="520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4"/>
          <p:cNvSpPr/>
          <p:nvPr>
            <p:ph idx="2" type="pic"/>
          </p:nvPr>
        </p:nvSpPr>
        <p:spPr>
          <a:xfrm>
            <a:off x="-47625" y="-28651"/>
            <a:ext cx="9201300" cy="5200500"/>
          </a:xfrm>
          <a:prstGeom prst="rect">
            <a:avLst/>
          </a:prstGeom>
          <a:noFill/>
          <a:ln>
            <a:noFill/>
          </a:ln>
        </p:spPr>
      </p:sp>
      <p:sp>
        <p:nvSpPr>
          <p:cNvPr id="1418" name="Google Shape;1418;p15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ink" type="twoColTx">
  <p:cSld name="TITLE_AND_TWO_COLUMNS">
    <p:bg>
      <p:bgPr>
        <a:solidFill>
          <a:schemeClr val="dk1"/>
        </a:solidFill>
      </p:bgPr>
    </p:bg>
    <p:spTree>
      <p:nvGrpSpPr>
        <p:cNvPr id="1419" name="Shape 1419"/>
        <p:cNvGrpSpPr/>
        <p:nvPr/>
      </p:nvGrpSpPr>
      <p:grpSpPr>
        <a:xfrm>
          <a:off x="0" y="0"/>
          <a:ext cx="0" cy="0"/>
          <a:chOff x="0" y="0"/>
          <a:chExt cx="0" cy="0"/>
        </a:xfrm>
      </p:grpSpPr>
      <p:sp>
        <p:nvSpPr>
          <p:cNvPr id="1420" name="Google Shape;1420;p155"/>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21" name="Google Shape;1421;p155"/>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422" name="Google Shape;1422;p155"/>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423" name="Google Shape;1423;p15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24" name="Google Shape;1424;p15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425" name="Google Shape;1425;p155"/>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crimson">
  <p:cSld name="TITLE_AND_TWO_COLUMNS_2">
    <p:bg>
      <p:bgPr>
        <a:solidFill>
          <a:schemeClr val="dk2"/>
        </a:solidFill>
      </p:bgPr>
    </p:bg>
    <p:spTree>
      <p:nvGrpSpPr>
        <p:cNvPr id="1426" name="Shape 1426"/>
        <p:cNvGrpSpPr/>
        <p:nvPr/>
      </p:nvGrpSpPr>
      <p:grpSpPr>
        <a:xfrm>
          <a:off x="0" y="0"/>
          <a:ext cx="0" cy="0"/>
          <a:chOff x="0" y="0"/>
          <a:chExt cx="0" cy="0"/>
        </a:xfrm>
      </p:grpSpPr>
      <p:sp>
        <p:nvSpPr>
          <p:cNvPr id="1427" name="Google Shape;1427;p156"/>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28" name="Google Shape;1428;p156"/>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429" name="Google Shape;1429;p156"/>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430" name="Google Shape;1430;p15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31" name="Google Shape;1431;p156"/>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432" name="Google Shape;1432;p156"/>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mist">
  <p:cSld name="TITLE_AND_TWO_COLUMNS_1">
    <p:bg>
      <p:bgPr>
        <a:solidFill>
          <a:schemeClr val="lt2"/>
        </a:solidFill>
      </p:bgPr>
    </p:bg>
    <p:spTree>
      <p:nvGrpSpPr>
        <p:cNvPr id="1433" name="Shape 1433"/>
        <p:cNvGrpSpPr/>
        <p:nvPr/>
      </p:nvGrpSpPr>
      <p:grpSpPr>
        <a:xfrm>
          <a:off x="0" y="0"/>
          <a:ext cx="0" cy="0"/>
          <a:chOff x="0" y="0"/>
          <a:chExt cx="0" cy="0"/>
        </a:xfrm>
      </p:grpSpPr>
      <p:sp>
        <p:nvSpPr>
          <p:cNvPr id="1434" name="Google Shape;1434;p157"/>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5" name="Google Shape;1435;p157"/>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36" name="Google Shape;1436;p157"/>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37" name="Google Shape;1437;p15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38" name="Google Shape;1438;p15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439" name="Google Shape;1439;p157"/>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cloud">
  <p:cSld name="TITLE_AND_TWO_COLUMNS_1_2">
    <p:bg>
      <p:bgPr>
        <a:solidFill>
          <a:schemeClr val="lt1"/>
        </a:solidFill>
      </p:bgPr>
    </p:bg>
    <p:spTree>
      <p:nvGrpSpPr>
        <p:cNvPr id="1440" name="Shape 1440"/>
        <p:cNvGrpSpPr/>
        <p:nvPr/>
      </p:nvGrpSpPr>
      <p:grpSpPr>
        <a:xfrm>
          <a:off x="0" y="0"/>
          <a:ext cx="0" cy="0"/>
          <a:chOff x="0" y="0"/>
          <a:chExt cx="0" cy="0"/>
        </a:xfrm>
      </p:grpSpPr>
      <p:sp>
        <p:nvSpPr>
          <p:cNvPr id="1441" name="Google Shape;1441;p158"/>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2" name="Google Shape;1442;p158"/>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43" name="Google Shape;1443;p158"/>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44" name="Google Shape;1444;p15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45" name="Google Shape;1445;p15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446" name="Google Shape;1446;p158"/>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Your Instructors 1">
  <p:cSld name="TITLE_AND_TWO_COLUMNS_1_1_1_1_1_1">
    <p:spTree>
      <p:nvGrpSpPr>
        <p:cNvPr id="1447" name="Shape 1447"/>
        <p:cNvGrpSpPr/>
        <p:nvPr/>
      </p:nvGrpSpPr>
      <p:grpSpPr>
        <a:xfrm>
          <a:off x="0" y="0"/>
          <a:ext cx="0" cy="0"/>
          <a:chOff x="0" y="0"/>
          <a:chExt cx="0" cy="0"/>
        </a:xfrm>
      </p:grpSpPr>
      <p:sp>
        <p:nvSpPr>
          <p:cNvPr id="1448" name="Google Shape;1448;p15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49" name="Google Shape;1449;p159"/>
          <p:cNvPicPr preferRelativeResize="0"/>
          <p:nvPr/>
        </p:nvPicPr>
        <p:blipFill rotWithShape="1">
          <a:blip r:embed="rId2">
            <a:alphaModFix amt="25000"/>
          </a:blip>
          <a:srcRect b="95733" l="0" r="11111" t="0"/>
          <a:stretch/>
        </p:blipFill>
        <p:spPr>
          <a:xfrm>
            <a:off x="0" y="1458850"/>
            <a:ext cx="9144000" cy="438912"/>
          </a:xfrm>
          <a:prstGeom prst="rect">
            <a:avLst/>
          </a:prstGeom>
          <a:noFill/>
          <a:ln>
            <a:noFill/>
          </a:ln>
        </p:spPr>
      </p:pic>
      <p:sp>
        <p:nvSpPr>
          <p:cNvPr id="1450" name="Google Shape;1450;p159"/>
          <p:cNvSpPr/>
          <p:nvPr/>
        </p:nvSpPr>
        <p:spPr>
          <a:xfrm>
            <a:off x="0" y="1889150"/>
            <a:ext cx="9188400" cy="1907400"/>
          </a:xfrm>
          <a:prstGeom prst="rect">
            <a:avLst/>
          </a:prstGeom>
          <a:solidFill>
            <a:srgbClr val="E41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59"/>
          <p:cNvSpPr txBox="1"/>
          <p:nvPr>
            <p:ph type="title"/>
          </p:nvPr>
        </p:nvSpPr>
        <p:spPr>
          <a:xfrm>
            <a:off x="457200" y="457200"/>
            <a:ext cx="7315200" cy="3657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2" name="Google Shape;1452;p159"/>
          <p:cNvSpPr txBox="1"/>
          <p:nvPr>
            <p:ph idx="1" type="subTitle"/>
          </p:nvPr>
        </p:nvSpPr>
        <p:spPr>
          <a:xfrm>
            <a:off x="2967275" y="2100350"/>
            <a:ext cx="4514100" cy="1629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1453" name="Google Shape;1453;p159"/>
          <p:cNvSpPr txBox="1"/>
          <p:nvPr>
            <p:ph idx="2" type="body"/>
          </p:nvPr>
        </p:nvSpPr>
        <p:spPr>
          <a:xfrm>
            <a:off x="2967275" y="2353800"/>
            <a:ext cx="4514100" cy="6723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454" name="Google Shape;1454;p159"/>
          <p:cNvSpPr/>
          <p:nvPr>
            <p:ph idx="3" type="pic"/>
          </p:nvPr>
        </p:nvSpPr>
        <p:spPr>
          <a:xfrm>
            <a:off x="690775" y="1772900"/>
            <a:ext cx="2139900" cy="2139900"/>
          </a:xfrm>
          <a:prstGeom prst="ellipse">
            <a:avLst/>
          </a:prstGeom>
          <a:noFill/>
          <a:ln>
            <a:noFill/>
          </a:ln>
          <a:effectLst>
            <a:outerShdw blurRad="57150" rotWithShape="0" algn="bl" dir="5400000" dist="19050">
              <a:srgbClr val="000000">
                <a:alpha val="50000"/>
              </a:srgbClr>
            </a:outerShdw>
          </a:effectLst>
        </p:spPr>
      </p:sp>
      <p:pic>
        <p:nvPicPr>
          <p:cNvPr descr="GA-Cog-900.png" id="1455" name="Google Shape;1455;p159"/>
          <p:cNvPicPr preferRelativeResize="0"/>
          <p:nvPr/>
        </p:nvPicPr>
        <p:blipFill>
          <a:blip r:embed="rId3">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Your Instructors 2">
  <p:cSld name="TITLE_AND_TWO_COLUMNS_1_1_1_2">
    <p:spTree>
      <p:nvGrpSpPr>
        <p:cNvPr id="1456" name="Shape 1456"/>
        <p:cNvGrpSpPr/>
        <p:nvPr/>
      </p:nvGrpSpPr>
      <p:grpSpPr>
        <a:xfrm>
          <a:off x="0" y="0"/>
          <a:ext cx="0" cy="0"/>
          <a:chOff x="0" y="0"/>
          <a:chExt cx="0" cy="0"/>
        </a:xfrm>
      </p:grpSpPr>
      <p:sp>
        <p:nvSpPr>
          <p:cNvPr id="1457" name="Google Shape;1457;p160"/>
          <p:cNvSpPr/>
          <p:nvPr/>
        </p:nvSpPr>
        <p:spPr>
          <a:xfrm>
            <a:off x="0" y="1669151"/>
            <a:ext cx="4572000" cy="285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0"/>
          <p:cNvSpPr/>
          <p:nvPr/>
        </p:nvSpPr>
        <p:spPr>
          <a:xfrm>
            <a:off x="4572000" y="1669411"/>
            <a:ext cx="4572000" cy="2856600"/>
          </a:xfrm>
          <a:prstGeom prst="rect">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0"/>
          <p:cNvSpPr txBox="1"/>
          <p:nvPr>
            <p:ph idx="1" type="body"/>
          </p:nvPr>
        </p:nvSpPr>
        <p:spPr>
          <a:xfrm>
            <a:off x="320050" y="2978325"/>
            <a:ext cx="1876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pic>
        <p:nvPicPr>
          <p:cNvPr id="1460" name="Google Shape;1460;p160"/>
          <p:cNvPicPr preferRelativeResize="0"/>
          <p:nvPr/>
        </p:nvPicPr>
        <p:blipFill rotWithShape="1">
          <a:blip r:embed="rId2">
            <a:alphaModFix amt="25000"/>
          </a:blip>
          <a:srcRect b="95733" l="0" r="11111" t="0"/>
          <a:stretch/>
        </p:blipFill>
        <p:spPr>
          <a:xfrm>
            <a:off x="0" y="1230250"/>
            <a:ext cx="9144000" cy="438912"/>
          </a:xfrm>
          <a:prstGeom prst="rect">
            <a:avLst/>
          </a:prstGeom>
          <a:noFill/>
          <a:ln>
            <a:noFill/>
          </a:ln>
        </p:spPr>
      </p:pic>
      <p:sp>
        <p:nvSpPr>
          <p:cNvPr id="1461" name="Google Shape;1461;p16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62" name="Google Shape;1462;p160"/>
          <p:cNvSpPr txBox="1"/>
          <p:nvPr>
            <p:ph type="title"/>
          </p:nvPr>
        </p:nvSpPr>
        <p:spPr>
          <a:xfrm>
            <a:off x="457200" y="457200"/>
            <a:ext cx="7315200" cy="3657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3" name="Google Shape;1463;p160"/>
          <p:cNvSpPr txBox="1"/>
          <p:nvPr>
            <p:ph idx="2" type="subTitle"/>
          </p:nvPr>
        </p:nvSpPr>
        <p:spPr>
          <a:xfrm>
            <a:off x="2276125" y="2034050"/>
            <a:ext cx="18768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pic>
        <p:nvPicPr>
          <p:cNvPr descr="GA-Cog-900.png" id="1464" name="Google Shape;1464;p160"/>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465" name="Google Shape;1465;p160"/>
          <p:cNvSpPr/>
          <p:nvPr>
            <p:ph idx="3" type="pic"/>
          </p:nvPr>
        </p:nvSpPr>
        <p:spPr>
          <a:xfrm>
            <a:off x="457200" y="1143000"/>
            <a:ext cx="1600200" cy="1600200"/>
          </a:xfrm>
          <a:prstGeom prst="ellipse">
            <a:avLst/>
          </a:prstGeom>
          <a:noFill/>
          <a:ln>
            <a:noFill/>
          </a:ln>
        </p:spPr>
      </p:sp>
      <p:sp>
        <p:nvSpPr>
          <p:cNvPr id="1466" name="Google Shape;1466;p160"/>
          <p:cNvSpPr/>
          <p:nvPr>
            <p:ph idx="4" type="pic"/>
          </p:nvPr>
        </p:nvSpPr>
        <p:spPr>
          <a:xfrm>
            <a:off x="5029200" y="1143000"/>
            <a:ext cx="1600200" cy="1600200"/>
          </a:xfrm>
          <a:prstGeom prst="ellipse">
            <a:avLst/>
          </a:prstGeom>
          <a:noFill/>
          <a:ln>
            <a:noFill/>
          </a:ln>
        </p:spPr>
      </p:sp>
      <p:sp>
        <p:nvSpPr>
          <p:cNvPr id="1467" name="Google Shape;1467;p160"/>
          <p:cNvSpPr txBox="1"/>
          <p:nvPr>
            <p:ph idx="5" type="body"/>
          </p:nvPr>
        </p:nvSpPr>
        <p:spPr>
          <a:xfrm>
            <a:off x="2546250" y="2978325"/>
            <a:ext cx="17973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468" name="Google Shape;1468;p160"/>
          <p:cNvSpPr txBox="1"/>
          <p:nvPr>
            <p:ph idx="6" type="body"/>
          </p:nvPr>
        </p:nvSpPr>
        <p:spPr>
          <a:xfrm>
            <a:off x="4863475" y="2978325"/>
            <a:ext cx="1876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469" name="Google Shape;1469;p160"/>
          <p:cNvSpPr txBox="1"/>
          <p:nvPr>
            <p:ph idx="7" type="subTitle"/>
          </p:nvPr>
        </p:nvSpPr>
        <p:spPr>
          <a:xfrm>
            <a:off x="6819550" y="2034050"/>
            <a:ext cx="18768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470" name="Google Shape;1470;p160"/>
          <p:cNvSpPr txBox="1"/>
          <p:nvPr>
            <p:ph idx="8" type="body"/>
          </p:nvPr>
        </p:nvSpPr>
        <p:spPr>
          <a:xfrm>
            <a:off x="7089675" y="2978325"/>
            <a:ext cx="17973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Your Instructors 3">
  <p:cSld name="TITLE_AND_TWO_COLUMNS_1_1">
    <p:spTree>
      <p:nvGrpSpPr>
        <p:cNvPr id="1471" name="Shape 1471"/>
        <p:cNvGrpSpPr/>
        <p:nvPr/>
      </p:nvGrpSpPr>
      <p:grpSpPr>
        <a:xfrm>
          <a:off x="0" y="0"/>
          <a:ext cx="0" cy="0"/>
          <a:chOff x="0" y="0"/>
          <a:chExt cx="0" cy="0"/>
        </a:xfrm>
      </p:grpSpPr>
      <p:sp>
        <p:nvSpPr>
          <p:cNvPr id="1472" name="Google Shape;1472;p16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73" name="Google Shape;1473;p161"/>
          <p:cNvPicPr preferRelativeResize="0"/>
          <p:nvPr/>
        </p:nvPicPr>
        <p:blipFill rotWithShape="1">
          <a:blip r:embed="rId2">
            <a:alphaModFix amt="25000"/>
          </a:blip>
          <a:srcRect b="95733" l="0" r="11111" t="0"/>
          <a:stretch/>
        </p:blipFill>
        <p:spPr>
          <a:xfrm>
            <a:off x="0" y="1458850"/>
            <a:ext cx="9144000" cy="438912"/>
          </a:xfrm>
          <a:prstGeom prst="rect">
            <a:avLst/>
          </a:prstGeom>
          <a:noFill/>
          <a:ln>
            <a:noFill/>
          </a:ln>
        </p:spPr>
      </p:pic>
      <p:sp>
        <p:nvSpPr>
          <p:cNvPr id="1474" name="Google Shape;1474;p161"/>
          <p:cNvSpPr/>
          <p:nvPr/>
        </p:nvSpPr>
        <p:spPr>
          <a:xfrm>
            <a:off x="0" y="1897750"/>
            <a:ext cx="3063300" cy="2628000"/>
          </a:xfrm>
          <a:prstGeom prst="rect">
            <a:avLst/>
          </a:prstGeom>
          <a:solidFill>
            <a:srgbClr val="E41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1"/>
          <p:cNvSpPr/>
          <p:nvPr/>
        </p:nvSpPr>
        <p:spPr>
          <a:xfrm>
            <a:off x="6125175" y="1898000"/>
            <a:ext cx="3063300" cy="262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1"/>
          <p:cNvSpPr/>
          <p:nvPr/>
        </p:nvSpPr>
        <p:spPr>
          <a:xfrm>
            <a:off x="3063888" y="1897989"/>
            <a:ext cx="3063300" cy="262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77" name="Google Shape;1477;p161"/>
          <p:cNvSpPr txBox="1"/>
          <p:nvPr>
            <p:ph type="title"/>
          </p:nvPr>
        </p:nvSpPr>
        <p:spPr>
          <a:xfrm>
            <a:off x="457200" y="457200"/>
            <a:ext cx="7315200" cy="3657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8" name="Google Shape;1478;p161"/>
          <p:cNvSpPr txBox="1"/>
          <p:nvPr>
            <p:ph idx="1" type="subTitle"/>
          </p:nvPr>
        </p:nvSpPr>
        <p:spPr>
          <a:xfrm>
            <a:off x="570525" y="3034175"/>
            <a:ext cx="24540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479" name="Google Shape;1479;p161"/>
          <p:cNvSpPr txBox="1"/>
          <p:nvPr>
            <p:ph idx="2" type="body"/>
          </p:nvPr>
        </p:nvSpPr>
        <p:spPr>
          <a:xfrm>
            <a:off x="570525" y="3283125"/>
            <a:ext cx="2131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480" name="Google Shape;1480;p161"/>
          <p:cNvSpPr txBox="1"/>
          <p:nvPr>
            <p:ph idx="3" type="subTitle"/>
          </p:nvPr>
        </p:nvSpPr>
        <p:spPr>
          <a:xfrm>
            <a:off x="6615600" y="3034175"/>
            <a:ext cx="25284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481" name="Google Shape;1481;p161"/>
          <p:cNvSpPr txBox="1"/>
          <p:nvPr>
            <p:ph idx="4" type="body"/>
          </p:nvPr>
        </p:nvSpPr>
        <p:spPr>
          <a:xfrm>
            <a:off x="6615600" y="3283125"/>
            <a:ext cx="2131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482" name="Google Shape;1482;p161"/>
          <p:cNvSpPr txBox="1"/>
          <p:nvPr>
            <p:ph idx="5" type="subTitle"/>
          </p:nvPr>
        </p:nvSpPr>
        <p:spPr>
          <a:xfrm>
            <a:off x="3558650" y="3034175"/>
            <a:ext cx="24837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483" name="Google Shape;1483;p161"/>
          <p:cNvSpPr txBox="1"/>
          <p:nvPr>
            <p:ph idx="6" type="body"/>
          </p:nvPr>
        </p:nvSpPr>
        <p:spPr>
          <a:xfrm>
            <a:off x="3558650" y="3283125"/>
            <a:ext cx="2131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484" name="Google Shape;1484;p161"/>
          <p:cNvSpPr/>
          <p:nvPr>
            <p:ph idx="7" type="pic"/>
          </p:nvPr>
        </p:nvSpPr>
        <p:spPr>
          <a:xfrm>
            <a:off x="731750" y="1230250"/>
            <a:ext cx="1600200" cy="1600200"/>
          </a:xfrm>
          <a:prstGeom prst="ellipse">
            <a:avLst/>
          </a:prstGeom>
          <a:noFill/>
          <a:ln>
            <a:noFill/>
          </a:ln>
          <a:effectLst>
            <a:outerShdw blurRad="57150" rotWithShape="0" algn="bl" dir="5400000" dist="19050">
              <a:srgbClr val="000000">
                <a:alpha val="50000"/>
              </a:srgbClr>
            </a:outerShdw>
          </a:effectLst>
        </p:spPr>
      </p:sp>
      <p:sp>
        <p:nvSpPr>
          <p:cNvPr id="1485" name="Google Shape;1485;p161"/>
          <p:cNvSpPr/>
          <p:nvPr>
            <p:ph idx="8" type="pic"/>
          </p:nvPr>
        </p:nvSpPr>
        <p:spPr>
          <a:xfrm>
            <a:off x="6907900" y="1230250"/>
            <a:ext cx="1600200" cy="1600200"/>
          </a:xfrm>
          <a:prstGeom prst="ellipse">
            <a:avLst/>
          </a:prstGeom>
          <a:noFill/>
          <a:ln>
            <a:noFill/>
          </a:ln>
          <a:effectLst>
            <a:outerShdw blurRad="57150" rotWithShape="0" algn="bl" dir="5400000" dist="19050">
              <a:srgbClr val="000000">
                <a:alpha val="50000"/>
              </a:srgbClr>
            </a:outerShdw>
          </a:effectLst>
        </p:spPr>
      </p:sp>
      <p:sp>
        <p:nvSpPr>
          <p:cNvPr id="1486" name="Google Shape;1486;p161"/>
          <p:cNvSpPr/>
          <p:nvPr>
            <p:ph idx="9" type="pic"/>
          </p:nvPr>
        </p:nvSpPr>
        <p:spPr>
          <a:xfrm>
            <a:off x="3770975" y="1230250"/>
            <a:ext cx="1600200" cy="1600200"/>
          </a:xfrm>
          <a:prstGeom prst="ellipse">
            <a:avLst/>
          </a:prstGeom>
          <a:noFill/>
          <a:ln>
            <a:noFill/>
          </a:ln>
          <a:effectLst>
            <a:outerShdw blurRad="57150" rotWithShape="0" algn="bl" dir="5400000" dist="19050">
              <a:srgbClr val="000000">
                <a:alpha val="50000"/>
              </a:srgbClr>
            </a:outerShdw>
          </a:effectLst>
        </p:spPr>
      </p:sp>
      <p:pic>
        <p:nvPicPr>
          <p:cNvPr descr="GA-Cog-900.png" id="1487" name="Google Shape;1487;p161"/>
          <p:cNvPicPr preferRelativeResize="0"/>
          <p:nvPr/>
        </p:nvPicPr>
        <p:blipFill>
          <a:blip r:embed="rId3">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88" name="Shape 1488"/>
        <p:cNvGrpSpPr/>
        <p:nvPr/>
      </p:nvGrpSpPr>
      <p:grpSpPr>
        <a:xfrm>
          <a:off x="0" y="0"/>
          <a:ext cx="0" cy="0"/>
          <a:chOff x="0" y="0"/>
          <a:chExt cx="0" cy="0"/>
        </a:xfrm>
      </p:grpSpPr>
      <p:sp>
        <p:nvSpPr>
          <p:cNvPr id="1489" name="Google Shape;1489;p162"/>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0" name="Google Shape;1490;p16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91" name="Google Shape;1491;p162"/>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2 1">
  <p:cSld name="TITLE_AND_BODY_9_3_1">
    <p:bg>
      <p:bgPr>
        <a:solidFill>
          <a:schemeClr val="lt1"/>
        </a:solidFill>
      </p:bgPr>
    </p:bg>
    <p:spTree>
      <p:nvGrpSpPr>
        <p:cNvPr id="147" name="Shape 147"/>
        <p:cNvGrpSpPr/>
        <p:nvPr/>
      </p:nvGrpSpPr>
      <p:grpSpPr>
        <a:xfrm>
          <a:off x="0" y="0"/>
          <a:ext cx="0" cy="0"/>
          <a:chOff x="0" y="0"/>
          <a:chExt cx="0" cy="0"/>
        </a:xfrm>
      </p:grpSpPr>
      <p:sp>
        <p:nvSpPr>
          <p:cNvPr id="148" name="Google Shape;148;p17"/>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7"/>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150" name="Google Shape;150;p1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1" name="Google Shape;151;p17"/>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STEP PROGRAM">
  <p:cSld name="TITLE_ONLY_1">
    <p:spTree>
      <p:nvGrpSpPr>
        <p:cNvPr id="1492" name="Shape 1492"/>
        <p:cNvGrpSpPr/>
        <p:nvPr/>
      </p:nvGrpSpPr>
      <p:grpSpPr>
        <a:xfrm>
          <a:off x="0" y="0"/>
          <a:ext cx="0" cy="0"/>
          <a:chOff x="0" y="0"/>
          <a:chExt cx="0" cy="0"/>
        </a:xfrm>
      </p:grpSpPr>
      <p:sp>
        <p:nvSpPr>
          <p:cNvPr id="1493" name="Google Shape;1493;p163"/>
          <p:cNvSpPr/>
          <p:nvPr/>
        </p:nvSpPr>
        <p:spPr>
          <a:xfrm rot="-5400000">
            <a:off x="221595" y="1972954"/>
            <a:ext cx="1977400" cy="1506190"/>
          </a:xfrm>
          <a:prstGeom prst="flowChartOffpageConnector">
            <a:avLst/>
          </a:prstGeom>
          <a:solidFill>
            <a:srgbClr val="E41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4" name="Google Shape;1494;p163"/>
          <p:cNvPicPr preferRelativeResize="0"/>
          <p:nvPr/>
        </p:nvPicPr>
        <p:blipFill rotWithShape="1">
          <a:blip r:embed="rId2">
            <a:alphaModFix amt="15000"/>
          </a:blip>
          <a:srcRect b="0" l="54841" r="561" t="0"/>
          <a:stretch/>
        </p:blipFill>
        <p:spPr>
          <a:xfrm>
            <a:off x="6838799" y="0"/>
            <a:ext cx="2293800" cy="5143498"/>
          </a:xfrm>
          <a:prstGeom prst="rect">
            <a:avLst/>
          </a:prstGeom>
          <a:noFill/>
          <a:ln>
            <a:noFill/>
          </a:ln>
        </p:spPr>
      </p:pic>
      <p:sp>
        <p:nvSpPr>
          <p:cNvPr id="1495" name="Google Shape;1495;p163"/>
          <p:cNvSpPr txBox="1"/>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900">
                <a:solidFill>
                  <a:srgbClr val="222222"/>
                </a:solidFill>
                <a:latin typeface="Nunito SemiBold"/>
                <a:ea typeface="Nunito SemiBold"/>
                <a:cs typeface="Nunito SemiBold"/>
                <a:sym typeface="Nunito SemiBold"/>
              </a:rPr>
              <a:t>‹#›</a:t>
            </a:fld>
            <a:endParaRPr sz="900">
              <a:solidFill>
                <a:srgbClr val="222222"/>
              </a:solidFill>
              <a:latin typeface="Nunito SemiBold"/>
              <a:ea typeface="Nunito SemiBold"/>
              <a:cs typeface="Nunito SemiBold"/>
              <a:sym typeface="Nunito SemiBold"/>
            </a:endParaRPr>
          </a:p>
        </p:txBody>
      </p:sp>
      <p:sp>
        <p:nvSpPr>
          <p:cNvPr id="1496" name="Google Shape;1496;p163"/>
          <p:cNvSpPr txBox="1"/>
          <p:nvPr>
            <p:ph type="title"/>
          </p:nvPr>
        </p:nvSpPr>
        <p:spPr>
          <a:xfrm>
            <a:off x="457200" y="457200"/>
            <a:ext cx="5486400" cy="552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7" name="Google Shape;1497;p163"/>
          <p:cNvSpPr/>
          <p:nvPr/>
        </p:nvSpPr>
        <p:spPr>
          <a:xfrm rot="-5400000">
            <a:off x="1725845" y="1972954"/>
            <a:ext cx="1977400" cy="1506190"/>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63"/>
          <p:cNvSpPr/>
          <p:nvPr/>
        </p:nvSpPr>
        <p:spPr>
          <a:xfrm rot="-5400000">
            <a:off x="3230095" y="1972954"/>
            <a:ext cx="1977400" cy="1506190"/>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63"/>
          <p:cNvSpPr/>
          <p:nvPr/>
        </p:nvSpPr>
        <p:spPr>
          <a:xfrm rot="-5400000">
            <a:off x="4736295" y="1972954"/>
            <a:ext cx="1977400" cy="1506190"/>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63"/>
          <p:cNvSpPr txBox="1"/>
          <p:nvPr>
            <p:ph idx="1" type="subTitle"/>
          </p:nvPr>
        </p:nvSpPr>
        <p:spPr>
          <a:xfrm>
            <a:off x="57150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01" name="Google Shape;1501;p163"/>
          <p:cNvSpPr txBox="1"/>
          <p:nvPr>
            <p:ph idx="2" type="subTitle"/>
          </p:nvPr>
        </p:nvSpPr>
        <p:spPr>
          <a:xfrm>
            <a:off x="571500"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1502" name="Google Shape;1502;p163"/>
          <p:cNvSpPr txBox="1"/>
          <p:nvPr>
            <p:ph idx="3" type="subTitle"/>
          </p:nvPr>
        </p:nvSpPr>
        <p:spPr>
          <a:xfrm>
            <a:off x="215265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03" name="Google Shape;1503;p163"/>
          <p:cNvSpPr txBox="1"/>
          <p:nvPr>
            <p:ph idx="4" type="subTitle"/>
          </p:nvPr>
        </p:nvSpPr>
        <p:spPr>
          <a:xfrm>
            <a:off x="2152650"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1504" name="Google Shape;1504;p163"/>
          <p:cNvSpPr txBox="1"/>
          <p:nvPr>
            <p:ph idx="5" type="subTitle"/>
          </p:nvPr>
        </p:nvSpPr>
        <p:spPr>
          <a:xfrm>
            <a:off x="3606275"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05" name="Google Shape;1505;p163"/>
          <p:cNvSpPr txBox="1"/>
          <p:nvPr>
            <p:ph idx="6" type="subTitle"/>
          </p:nvPr>
        </p:nvSpPr>
        <p:spPr>
          <a:xfrm>
            <a:off x="3606275"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1506" name="Google Shape;1506;p163"/>
          <p:cNvSpPr txBox="1"/>
          <p:nvPr>
            <p:ph idx="7" type="subTitle"/>
          </p:nvPr>
        </p:nvSpPr>
        <p:spPr>
          <a:xfrm>
            <a:off x="512430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07" name="Google Shape;1507;p163"/>
          <p:cNvSpPr txBox="1"/>
          <p:nvPr>
            <p:ph idx="8" type="subTitle"/>
          </p:nvPr>
        </p:nvSpPr>
        <p:spPr>
          <a:xfrm>
            <a:off x="5124300"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pic>
        <p:nvPicPr>
          <p:cNvPr descr="GA-Cog-900.png" id="1508" name="Google Shape;1508;p163"/>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509" name="Google Shape;1509;p163"/>
          <p:cNvSpPr/>
          <p:nvPr/>
        </p:nvSpPr>
        <p:spPr>
          <a:xfrm>
            <a:off x="6352800" y="1437850"/>
            <a:ext cx="2576400" cy="2576400"/>
          </a:xfrm>
          <a:prstGeom prst="ellipse">
            <a:avLst/>
          </a:prstGeom>
          <a:solidFill>
            <a:srgbClr val="374085">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63"/>
          <p:cNvSpPr txBox="1"/>
          <p:nvPr>
            <p:ph idx="9" type="subTitle"/>
          </p:nvPr>
        </p:nvSpPr>
        <p:spPr>
          <a:xfrm>
            <a:off x="683880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11" name="Google Shape;1511;p163"/>
          <p:cNvSpPr txBox="1"/>
          <p:nvPr>
            <p:ph idx="13" type="subTitle"/>
          </p:nvPr>
        </p:nvSpPr>
        <p:spPr>
          <a:xfrm>
            <a:off x="6838800" y="2647950"/>
            <a:ext cx="16884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1512" name="Google Shape;1512;p16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p:cSld name="ONE_COLUMN_TEXT_2">
    <p:spTree>
      <p:nvGrpSpPr>
        <p:cNvPr id="1513" name="Shape 1513"/>
        <p:cNvGrpSpPr/>
        <p:nvPr/>
      </p:nvGrpSpPr>
      <p:grpSpPr>
        <a:xfrm>
          <a:off x="0" y="0"/>
          <a:ext cx="0" cy="0"/>
          <a:chOff x="0" y="0"/>
          <a:chExt cx="0" cy="0"/>
        </a:xfrm>
      </p:grpSpPr>
      <p:sp>
        <p:nvSpPr>
          <p:cNvPr id="1514" name="Google Shape;1514;p164"/>
          <p:cNvSpPr txBox="1"/>
          <p:nvPr/>
        </p:nvSpPr>
        <p:spPr>
          <a:xfrm>
            <a:off x="457200" y="457200"/>
            <a:ext cx="822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1515" name="Google Shape;1515;p164"/>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1516" name="Google Shape;1516;p164"/>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1517" name="Google Shape;1517;p164"/>
          <p:cNvSpPr/>
          <p:nvPr/>
        </p:nvSpPr>
        <p:spPr>
          <a:xfrm>
            <a:off x="5715000" y="1371600"/>
            <a:ext cx="3201900" cy="3200400"/>
          </a:xfrm>
          <a:prstGeom prst="ellipse">
            <a:avLst/>
          </a:prstGeom>
          <a:solidFill>
            <a:srgbClr val="22222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4"/>
          <p:cNvSpPr/>
          <p:nvPr/>
        </p:nvSpPr>
        <p:spPr>
          <a:xfrm>
            <a:off x="2932214" y="1371600"/>
            <a:ext cx="3201900" cy="3200400"/>
          </a:xfrm>
          <a:prstGeom prst="ellipse">
            <a:avLst/>
          </a:prstGeom>
          <a:solidFill>
            <a:srgbClr val="22222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64"/>
          <p:cNvSpPr/>
          <p:nvPr/>
        </p:nvSpPr>
        <p:spPr>
          <a:xfrm>
            <a:off x="228600" y="1371600"/>
            <a:ext cx="3201900" cy="3200400"/>
          </a:xfrm>
          <a:prstGeom prst="ellipse">
            <a:avLst/>
          </a:prstGeom>
          <a:solidFill>
            <a:srgbClr val="22222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6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21" name="Google Shape;1521;p164"/>
          <p:cNvSpPr txBox="1"/>
          <p:nvPr>
            <p:ph idx="1" type="subTitle"/>
          </p:nvPr>
        </p:nvSpPr>
        <p:spPr>
          <a:xfrm>
            <a:off x="592050" y="2619375"/>
            <a:ext cx="2475000" cy="4572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22" name="Google Shape;1522;p164"/>
          <p:cNvSpPr txBox="1"/>
          <p:nvPr>
            <p:ph idx="2" type="subTitle"/>
          </p:nvPr>
        </p:nvSpPr>
        <p:spPr>
          <a:xfrm>
            <a:off x="7284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523" name="Google Shape;1523;p164"/>
          <p:cNvSpPr txBox="1"/>
          <p:nvPr>
            <p:ph idx="3" type="subTitle"/>
          </p:nvPr>
        </p:nvSpPr>
        <p:spPr>
          <a:xfrm>
            <a:off x="3295664" y="2619375"/>
            <a:ext cx="2475000" cy="4572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24" name="Google Shape;1524;p164"/>
          <p:cNvSpPr txBox="1"/>
          <p:nvPr>
            <p:ph idx="4" type="subTitle"/>
          </p:nvPr>
        </p:nvSpPr>
        <p:spPr>
          <a:xfrm>
            <a:off x="3432014"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525" name="Google Shape;1525;p164"/>
          <p:cNvSpPr txBox="1"/>
          <p:nvPr>
            <p:ph idx="5" type="subTitle"/>
          </p:nvPr>
        </p:nvSpPr>
        <p:spPr>
          <a:xfrm>
            <a:off x="6078450" y="2619375"/>
            <a:ext cx="2475000" cy="4572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1526" name="Google Shape;1526;p164"/>
          <p:cNvSpPr txBox="1"/>
          <p:nvPr>
            <p:ph idx="6" type="subTitle"/>
          </p:nvPr>
        </p:nvSpPr>
        <p:spPr>
          <a:xfrm>
            <a:off x="62148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pic>
        <p:nvPicPr>
          <p:cNvPr descr="GA-Cog-900.png" id="1527" name="Google Shape;1527;p164"/>
          <p:cNvPicPr preferRelativeResize="0"/>
          <p:nvPr/>
        </p:nvPicPr>
        <p:blipFill>
          <a:blip r:embed="rId3">
            <a:alphaModFix/>
          </a:blip>
          <a:stretch>
            <a:fillRect/>
          </a:stretch>
        </p:blipFill>
        <p:spPr>
          <a:xfrm>
            <a:off x="8370750" y="4663157"/>
            <a:ext cx="316051" cy="316051"/>
          </a:xfrm>
          <a:prstGeom prst="rect">
            <a:avLst/>
          </a:prstGeom>
          <a:noFill/>
          <a:ln>
            <a:noFill/>
          </a:ln>
        </p:spPr>
      </p:pic>
      <p:grpSp>
        <p:nvGrpSpPr>
          <p:cNvPr id="1528" name="Google Shape;1528;p164"/>
          <p:cNvGrpSpPr/>
          <p:nvPr/>
        </p:nvGrpSpPr>
        <p:grpSpPr>
          <a:xfrm>
            <a:off x="1511463" y="1659213"/>
            <a:ext cx="636174" cy="636174"/>
            <a:chOff x="1424700" y="1503963"/>
            <a:chExt cx="924000" cy="924000"/>
          </a:xfrm>
        </p:grpSpPr>
        <p:pic>
          <p:nvPicPr>
            <p:cNvPr id="1529" name="Google Shape;1529;p164"/>
            <p:cNvPicPr preferRelativeResize="0"/>
            <p:nvPr/>
          </p:nvPicPr>
          <p:blipFill rotWithShape="1">
            <a:blip r:embed="rId4">
              <a:alphaModFix/>
            </a:blip>
            <a:srcRect b="0" l="0" r="0" t="0"/>
            <a:stretch/>
          </p:blipFill>
          <p:spPr>
            <a:xfrm>
              <a:off x="1463790" y="1600200"/>
              <a:ext cx="731520" cy="731520"/>
            </a:xfrm>
            <a:prstGeom prst="rect">
              <a:avLst/>
            </a:prstGeom>
            <a:noFill/>
            <a:ln>
              <a:noFill/>
            </a:ln>
          </p:spPr>
        </p:pic>
        <p:sp>
          <p:nvSpPr>
            <p:cNvPr id="1530" name="Google Shape;1530;p164"/>
            <p:cNvSpPr/>
            <p:nvPr/>
          </p:nvSpPr>
          <p:spPr>
            <a:xfrm>
              <a:off x="1424700" y="1503963"/>
              <a:ext cx="924000" cy="924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164"/>
          <p:cNvGrpSpPr/>
          <p:nvPr/>
        </p:nvGrpSpPr>
        <p:grpSpPr>
          <a:xfrm>
            <a:off x="4215077" y="1659213"/>
            <a:ext cx="636174" cy="636174"/>
            <a:chOff x="1424700" y="1503963"/>
            <a:chExt cx="924000" cy="924000"/>
          </a:xfrm>
        </p:grpSpPr>
        <p:pic>
          <p:nvPicPr>
            <p:cNvPr id="1532" name="Google Shape;1532;p164"/>
            <p:cNvPicPr preferRelativeResize="0"/>
            <p:nvPr/>
          </p:nvPicPr>
          <p:blipFill rotWithShape="1">
            <a:blip r:embed="rId4">
              <a:alphaModFix/>
            </a:blip>
            <a:srcRect b="0" l="0" r="0" t="0"/>
            <a:stretch/>
          </p:blipFill>
          <p:spPr>
            <a:xfrm>
              <a:off x="1463790" y="1600200"/>
              <a:ext cx="731520" cy="731520"/>
            </a:xfrm>
            <a:prstGeom prst="rect">
              <a:avLst/>
            </a:prstGeom>
            <a:noFill/>
            <a:ln>
              <a:noFill/>
            </a:ln>
          </p:spPr>
        </p:pic>
        <p:sp>
          <p:nvSpPr>
            <p:cNvPr id="1533" name="Google Shape;1533;p164"/>
            <p:cNvSpPr/>
            <p:nvPr/>
          </p:nvSpPr>
          <p:spPr>
            <a:xfrm>
              <a:off x="1424700" y="1503963"/>
              <a:ext cx="924000" cy="924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164"/>
          <p:cNvGrpSpPr/>
          <p:nvPr/>
        </p:nvGrpSpPr>
        <p:grpSpPr>
          <a:xfrm>
            <a:off x="6997863" y="1659213"/>
            <a:ext cx="636174" cy="636174"/>
            <a:chOff x="1424700" y="1503963"/>
            <a:chExt cx="924000" cy="924000"/>
          </a:xfrm>
        </p:grpSpPr>
        <p:pic>
          <p:nvPicPr>
            <p:cNvPr id="1535" name="Google Shape;1535;p164"/>
            <p:cNvPicPr preferRelativeResize="0"/>
            <p:nvPr/>
          </p:nvPicPr>
          <p:blipFill rotWithShape="1">
            <a:blip r:embed="rId4">
              <a:alphaModFix/>
            </a:blip>
            <a:srcRect b="0" l="0" r="0" t="0"/>
            <a:stretch/>
          </p:blipFill>
          <p:spPr>
            <a:xfrm>
              <a:off x="1463790" y="1600200"/>
              <a:ext cx="731520" cy="731520"/>
            </a:xfrm>
            <a:prstGeom prst="rect">
              <a:avLst/>
            </a:prstGeom>
            <a:noFill/>
            <a:ln>
              <a:noFill/>
            </a:ln>
          </p:spPr>
        </p:pic>
        <p:sp>
          <p:nvSpPr>
            <p:cNvPr id="1536" name="Google Shape;1536;p164"/>
            <p:cNvSpPr/>
            <p:nvPr/>
          </p:nvSpPr>
          <p:spPr>
            <a:xfrm>
              <a:off x="1424700" y="1503963"/>
              <a:ext cx="924000" cy="924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Red">
  <p:cSld name="ONE_COLUMN_TEXT_2_1">
    <p:spTree>
      <p:nvGrpSpPr>
        <p:cNvPr id="1537" name="Shape 1537"/>
        <p:cNvGrpSpPr/>
        <p:nvPr/>
      </p:nvGrpSpPr>
      <p:grpSpPr>
        <a:xfrm>
          <a:off x="0" y="0"/>
          <a:ext cx="0" cy="0"/>
          <a:chOff x="0" y="0"/>
          <a:chExt cx="0" cy="0"/>
        </a:xfrm>
      </p:grpSpPr>
      <p:sp>
        <p:nvSpPr>
          <p:cNvPr id="1538" name="Google Shape;1538;p165"/>
          <p:cNvSpPr txBox="1"/>
          <p:nvPr/>
        </p:nvSpPr>
        <p:spPr>
          <a:xfrm>
            <a:off x="457200" y="457200"/>
            <a:ext cx="8229600" cy="4572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1539" name="Google Shape;1539;p165"/>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1540" name="Google Shape;1540;p165"/>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1541" name="Google Shape;1541;p16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42" name="Google Shape;1542;p165"/>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543" name="Google Shape;1543;p165"/>
          <p:cNvSpPr/>
          <p:nvPr/>
        </p:nvSpPr>
        <p:spPr>
          <a:xfrm>
            <a:off x="228600" y="1371600"/>
            <a:ext cx="3201900" cy="3200400"/>
          </a:xfrm>
          <a:prstGeom prst="ellipse">
            <a:avLst/>
          </a:prstGeom>
          <a:solidFill>
            <a:srgbClr val="E7181F">
              <a:alpha val="88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65"/>
          <p:cNvSpPr/>
          <p:nvPr/>
        </p:nvSpPr>
        <p:spPr>
          <a:xfrm>
            <a:off x="5715000" y="1371600"/>
            <a:ext cx="3201900" cy="3200400"/>
          </a:xfrm>
          <a:prstGeom prst="ellipse">
            <a:avLst/>
          </a:prstGeom>
          <a:solidFill>
            <a:srgbClr val="E7181F">
              <a:alpha val="88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65"/>
          <p:cNvSpPr/>
          <p:nvPr/>
        </p:nvSpPr>
        <p:spPr>
          <a:xfrm>
            <a:off x="2932214" y="1371600"/>
            <a:ext cx="3201900" cy="3200400"/>
          </a:xfrm>
          <a:prstGeom prst="ellipse">
            <a:avLst/>
          </a:prstGeom>
          <a:solidFill>
            <a:srgbClr val="E7181F">
              <a:alpha val="88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65"/>
          <p:cNvSpPr txBox="1"/>
          <p:nvPr>
            <p:ph idx="1" type="subTitle"/>
          </p:nvPr>
        </p:nvSpPr>
        <p:spPr>
          <a:xfrm>
            <a:off x="3432014"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547" name="Google Shape;1547;p165"/>
          <p:cNvSpPr txBox="1"/>
          <p:nvPr>
            <p:ph idx="2" type="subTitle"/>
          </p:nvPr>
        </p:nvSpPr>
        <p:spPr>
          <a:xfrm>
            <a:off x="592050" y="2619375"/>
            <a:ext cx="2475000" cy="228600"/>
          </a:xfrm>
          <a:prstGeom prst="rect">
            <a:avLst/>
          </a:prstGeom>
        </p:spPr>
        <p:txBody>
          <a:bodyPr anchorCtr="0" anchor="t" bIns="0" lIns="0" spcFirstLastPara="1" rIns="0" wrap="square" tIns="0">
            <a:spAutoFit/>
          </a:bodyPr>
          <a:lstStyle>
            <a:lvl1pPr lvl="0" rtl="0" algn="ctr">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2pPr>
            <a:lvl3pPr lvl="2"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3pPr>
            <a:lvl4pPr lvl="3"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4pPr>
            <a:lvl5pPr lvl="4"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5pPr>
            <a:lvl6pPr lvl="5"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6pPr>
            <a:lvl7pPr lvl="6"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7pPr>
            <a:lvl8pPr lvl="7"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8pPr>
            <a:lvl9pPr lvl="8" rtl="0">
              <a:spcBef>
                <a:spcPts val="1000"/>
              </a:spcBef>
              <a:spcAft>
                <a:spcPts val="1000"/>
              </a:spcAft>
              <a:buClr>
                <a:schemeClr val="lt1"/>
              </a:buClr>
              <a:buSzPts val="1200"/>
              <a:buFont typeface="Barlow SemiBold"/>
              <a:buNone/>
              <a:defRPr>
                <a:solidFill>
                  <a:schemeClr val="lt1"/>
                </a:solidFill>
                <a:latin typeface="Barlow SemiBold"/>
                <a:ea typeface="Barlow SemiBold"/>
                <a:cs typeface="Barlow SemiBold"/>
                <a:sym typeface="Barlow SemiBold"/>
              </a:defRPr>
            </a:lvl9pPr>
          </a:lstStyle>
          <a:p/>
        </p:txBody>
      </p:sp>
      <p:sp>
        <p:nvSpPr>
          <p:cNvPr id="1548" name="Google Shape;1548;p165"/>
          <p:cNvSpPr txBox="1"/>
          <p:nvPr>
            <p:ph idx="3" type="subTitle"/>
          </p:nvPr>
        </p:nvSpPr>
        <p:spPr>
          <a:xfrm>
            <a:off x="728400" y="2895600"/>
            <a:ext cx="2202300" cy="4572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549" name="Google Shape;1549;p165"/>
          <p:cNvSpPr txBox="1"/>
          <p:nvPr>
            <p:ph idx="4" type="subTitle"/>
          </p:nvPr>
        </p:nvSpPr>
        <p:spPr>
          <a:xfrm>
            <a:off x="3295664"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2pPr>
            <a:lvl3pPr lvl="2"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3pPr>
            <a:lvl4pPr lvl="3"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4pPr>
            <a:lvl5pPr lvl="4"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5pPr>
            <a:lvl6pPr lvl="5"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6pPr>
            <a:lvl7pPr lvl="6"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7pPr>
            <a:lvl8pPr lvl="7"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8pPr>
            <a:lvl9pPr lvl="8" rtl="0">
              <a:spcBef>
                <a:spcPts val="1000"/>
              </a:spcBef>
              <a:spcAft>
                <a:spcPts val="1000"/>
              </a:spcAft>
              <a:buClr>
                <a:schemeClr val="lt1"/>
              </a:buClr>
              <a:buSzPts val="1200"/>
              <a:buFont typeface="Barlow SemiBold"/>
              <a:buNone/>
              <a:defRPr>
                <a:solidFill>
                  <a:schemeClr val="lt1"/>
                </a:solidFill>
                <a:latin typeface="Barlow SemiBold"/>
                <a:ea typeface="Barlow SemiBold"/>
                <a:cs typeface="Barlow SemiBold"/>
                <a:sym typeface="Barlow SemiBold"/>
              </a:defRPr>
            </a:lvl9pPr>
          </a:lstStyle>
          <a:p/>
        </p:txBody>
      </p:sp>
      <p:sp>
        <p:nvSpPr>
          <p:cNvPr id="1550" name="Google Shape;1550;p165"/>
          <p:cNvSpPr txBox="1"/>
          <p:nvPr>
            <p:ph idx="5" type="subTitle"/>
          </p:nvPr>
        </p:nvSpPr>
        <p:spPr>
          <a:xfrm>
            <a:off x="6078450"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2pPr>
            <a:lvl3pPr lvl="2"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3pPr>
            <a:lvl4pPr lvl="3"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4pPr>
            <a:lvl5pPr lvl="4"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5pPr>
            <a:lvl6pPr lvl="5"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6pPr>
            <a:lvl7pPr lvl="6"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7pPr>
            <a:lvl8pPr lvl="7"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8pPr>
            <a:lvl9pPr lvl="8" rtl="0">
              <a:spcBef>
                <a:spcPts val="1000"/>
              </a:spcBef>
              <a:spcAft>
                <a:spcPts val="1000"/>
              </a:spcAft>
              <a:buClr>
                <a:schemeClr val="lt1"/>
              </a:buClr>
              <a:buSzPts val="1200"/>
              <a:buFont typeface="Barlow SemiBold"/>
              <a:buNone/>
              <a:defRPr>
                <a:solidFill>
                  <a:schemeClr val="lt1"/>
                </a:solidFill>
                <a:latin typeface="Barlow SemiBold"/>
                <a:ea typeface="Barlow SemiBold"/>
                <a:cs typeface="Barlow SemiBold"/>
                <a:sym typeface="Barlow SemiBold"/>
              </a:defRPr>
            </a:lvl9pPr>
          </a:lstStyle>
          <a:p/>
        </p:txBody>
      </p:sp>
      <p:sp>
        <p:nvSpPr>
          <p:cNvPr id="1551" name="Google Shape;1551;p165"/>
          <p:cNvSpPr txBox="1"/>
          <p:nvPr>
            <p:ph idx="6" type="subTitle"/>
          </p:nvPr>
        </p:nvSpPr>
        <p:spPr>
          <a:xfrm>
            <a:off x="62148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grpSp>
        <p:nvGrpSpPr>
          <p:cNvPr id="1552" name="Google Shape;1552;p165"/>
          <p:cNvGrpSpPr/>
          <p:nvPr/>
        </p:nvGrpSpPr>
        <p:grpSpPr>
          <a:xfrm>
            <a:off x="1511463" y="1659213"/>
            <a:ext cx="636300" cy="636300"/>
            <a:chOff x="1511463" y="1659213"/>
            <a:chExt cx="636300" cy="636300"/>
          </a:xfrm>
        </p:grpSpPr>
        <p:sp>
          <p:nvSpPr>
            <p:cNvPr id="1553" name="Google Shape;1553;p165"/>
            <p:cNvSpPr/>
            <p:nvPr/>
          </p:nvSpPr>
          <p:spPr>
            <a:xfrm>
              <a:off x="151146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4" name="Google Shape;1554;p165"/>
            <p:cNvPicPr preferRelativeResize="0"/>
            <p:nvPr/>
          </p:nvPicPr>
          <p:blipFill rotWithShape="1">
            <a:blip r:embed="rId4">
              <a:alphaModFix/>
            </a:blip>
            <a:srcRect b="0" l="0" r="0" t="0"/>
            <a:stretch/>
          </p:blipFill>
          <p:spPr>
            <a:xfrm>
              <a:off x="1538376" y="1725472"/>
              <a:ext cx="503652" cy="503652"/>
            </a:xfrm>
            <a:prstGeom prst="rect">
              <a:avLst/>
            </a:prstGeom>
            <a:noFill/>
            <a:ln>
              <a:noFill/>
            </a:ln>
          </p:spPr>
        </p:pic>
      </p:grpSp>
      <p:grpSp>
        <p:nvGrpSpPr>
          <p:cNvPr id="1555" name="Google Shape;1555;p165"/>
          <p:cNvGrpSpPr/>
          <p:nvPr/>
        </p:nvGrpSpPr>
        <p:grpSpPr>
          <a:xfrm>
            <a:off x="4215014" y="1659213"/>
            <a:ext cx="636300" cy="636300"/>
            <a:chOff x="4206613" y="1659213"/>
            <a:chExt cx="636300" cy="636300"/>
          </a:xfrm>
        </p:grpSpPr>
        <p:sp>
          <p:nvSpPr>
            <p:cNvPr id="1556" name="Google Shape;1556;p165"/>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7" name="Google Shape;1557;p165"/>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grpSp>
        <p:nvGrpSpPr>
          <p:cNvPr id="1558" name="Google Shape;1558;p165"/>
          <p:cNvGrpSpPr/>
          <p:nvPr/>
        </p:nvGrpSpPr>
        <p:grpSpPr>
          <a:xfrm>
            <a:off x="6997800" y="1659213"/>
            <a:ext cx="636300" cy="636300"/>
            <a:chOff x="4206613" y="1659213"/>
            <a:chExt cx="636300" cy="636300"/>
          </a:xfrm>
        </p:grpSpPr>
        <p:sp>
          <p:nvSpPr>
            <p:cNvPr id="1559" name="Google Shape;1559;p165"/>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0" name="Google Shape;1560;p165"/>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Red 1">
  <p:cSld name="ONE_COLUMN_TEXT_2_1_1">
    <p:spTree>
      <p:nvGrpSpPr>
        <p:cNvPr id="1561" name="Shape 1561"/>
        <p:cNvGrpSpPr/>
        <p:nvPr/>
      </p:nvGrpSpPr>
      <p:grpSpPr>
        <a:xfrm>
          <a:off x="0" y="0"/>
          <a:ext cx="0" cy="0"/>
          <a:chOff x="0" y="0"/>
          <a:chExt cx="0" cy="0"/>
        </a:xfrm>
      </p:grpSpPr>
      <p:sp>
        <p:nvSpPr>
          <p:cNvPr id="1562" name="Google Shape;1562;p166"/>
          <p:cNvSpPr txBox="1"/>
          <p:nvPr/>
        </p:nvSpPr>
        <p:spPr>
          <a:xfrm>
            <a:off x="457200" y="457200"/>
            <a:ext cx="8229600" cy="4572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1563" name="Google Shape;1563;p166"/>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1564" name="Google Shape;1564;p166"/>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1565" name="Google Shape;1565;p16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66" name="Google Shape;1566;p166"/>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567" name="Google Shape;1567;p166"/>
          <p:cNvSpPr/>
          <p:nvPr/>
        </p:nvSpPr>
        <p:spPr>
          <a:xfrm>
            <a:off x="228600" y="1371600"/>
            <a:ext cx="3201900" cy="3200400"/>
          </a:xfrm>
          <a:prstGeom prst="ellipse">
            <a:avLst/>
          </a:prstGeom>
          <a:solidFill>
            <a:srgbClr val="3DBED4">
              <a:alpha val="8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66"/>
          <p:cNvSpPr/>
          <p:nvPr/>
        </p:nvSpPr>
        <p:spPr>
          <a:xfrm>
            <a:off x="5715000" y="1371600"/>
            <a:ext cx="3201900" cy="3200400"/>
          </a:xfrm>
          <a:prstGeom prst="ellipse">
            <a:avLst/>
          </a:prstGeom>
          <a:solidFill>
            <a:srgbClr val="3DBED4">
              <a:alpha val="8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66"/>
          <p:cNvSpPr/>
          <p:nvPr/>
        </p:nvSpPr>
        <p:spPr>
          <a:xfrm>
            <a:off x="2932214" y="1371600"/>
            <a:ext cx="3201900" cy="3200400"/>
          </a:xfrm>
          <a:prstGeom prst="ellipse">
            <a:avLst/>
          </a:prstGeom>
          <a:solidFill>
            <a:srgbClr val="3DBED4">
              <a:alpha val="8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66"/>
          <p:cNvSpPr txBox="1"/>
          <p:nvPr>
            <p:ph idx="1" type="subTitle"/>
          </p:nvPr>
        </p:nvSpPr>
        <p:spPr>
          <a:xfrm>
            <a:off x="3432014"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571" name="Google Shape;1571;p166"/>
          <p:cNvSpPr txBox="1"/>
          <p:nvPr>
            <p:ph idx="2" type="subTitle"/>
          </p:nvPr>
        </p:nvSpPr>
        <p:spPr>
          <a:xfrm>
            <a:off x="592050" y="2619375"/>
            <a:ext cx="2475000" cy="228600"/>
          </a:xfrm>
          <a:prstGeom prst="rect">
            <a:avLst/>
          </a:prstGeom>
        </p:spPr>
        <p:txBody>
          <a:bodyPr anchorCtr="0" anchor="t" bIns="0" lIns="0" spcFirstLastPara="1" rIns="0" wrap="square" tIns="0">
            <a:spAutoFit/>
          </a:bodyPr>
          <a:lstStyle>
            <a:lvl1pPr lvl="0" rtl="0" algn="ctr">
              <a:spcBef>
                <a:spcPts val="0"/>
              </a:spcBef>
              <a:spcAft>
                <a:spcPts val="0"/>
              </a:spcAft>
              <a:buSzPts val="800"/>
              <a:buFont typeface="Barlow SemiBold"/>
              <a:buNone/>
              <a:defRPr>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1572" name="Google Shape;1572;p166"/>
          <p:cNvSpPr txBox="1"/>
          <p:nvPr>
            <p:ph idx="3" type="subTitle"/>
          </p:nvPr>
        </p:nvSpPr>
        <p:spPr>
          <a:xfrm>
            <a:off x="728400" y="2895600"/>
            <a:ext cx="2202300" cy="457200"/>
          </a:xfrm>
          <a:prstGeom prst="rect">
            <a:avLst/>
          </a:prstGeom>
          <a:noFill/>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573" name="Google Shape;1573;p166"/>
          <p:cNvSpPr txBox="1"/>
          <p:nvPr>
            <p:ph idx="4" type="subTitle"/>
          </p:nvPr>
        </p:nvSpPr>
        <p:spPr>
          <a:xfrm>
            <a:off x="3295664"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SemiBold"/>
              <a:buNone/>
              <a:defRPr>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1574" name="Google Shape;1574;p166"/>
          <p:cNvSpPr txBox="1"/>
          <p:nvPr>
            <p:ph idx="5" type="subTitle"/>
          </p:nvPr>
        </p:nvSpPr>
        <p:spPr>
          <a:xfrm>
            <a:off x="6078450"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SemiBold"/>
              <a:buNone/>
              <a:defRPr>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1575" name="Google Shape;1575;p166"/>
          <p:cNvSpPr txBox="1"/>
          <p:nvPr>
            <p:ph idx="6" type="subTitle"/>
          </p:nvPr>
        </p:nvSpPr>
        <p:spPr>
          <a:xfrm>
            <a:off x="62148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grpSp>
        <p:nvGrpSpPr>
          <p:cNvPr id="1576" name="Google Shape;1576;p166"/>
          <p:cNvGrpSpPr/>
          <p:nvPr/>
        </p:nvGrpSpPr>
        <p:grpSpPr>
          <a:xfrm>
            <a:off x="1511463" y="1659213"/>
            <a:ext cx="636300" cy="636300"/>
            <a:chOff x="1511463" y="1659213"/>
            <a:chExt cx="636300" cy="636300"/>
          </a:xfrm>
        </p:grpSpPr>
        <p:sp>
          <p:nvSpPr>
            <p:cNvPr id="1577" name="Google Shape;1577;p166"/>
            <p:cNvSpPr/>
            <p:nvPr/>
          </p:nvSpPr>
          <p:spPr>
            <a:xfrm>
              <a:off x="151146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8" name="Google Shape;1578;p166"/>
            <p:cNvPicPr preferRelativeResize="0"/>
            <p:nvPr/>
          </p:nvPicPr>
          <p:blipFill rotWithShape="1">
            <a:blip r:embed="rId4">
              <a:alphaModFix/>
            </a:blip>
            <a:srcRect b="0" l="0" r="0" t="0"/>
            <a:stretch/>
          </p:blipFill>
          <p:spPr>
            <a:xfrm>
              <a:off x="1538376" y="1725472"/>
              <a:ext cx="503652" cy="503652"/>
            </a:xfrm>
            <a:prstGeom prst="rect">
              <a:avLst/>
            </a:prstGeom>
            <a:noFill/>
            <a:ln>
              <a:noFill/>
            </a:ln>
          </p:spPr>
        </p:pic>
      </p:grpSp>
      <p:grpSp>
        <p:nvGrpSpPr>
          <p:cNvPr id="1579" name="Google Shape;1579;p166"/>
          <p:cNvGrpSpPr/>
          <p:nvPr/>
        </p:nvGrpSpPr>
        <p:grpSpPr>
          <a:xfrm>
            <a:off x="4215014" y="1659213"/>
            <a:ext cx="636300" cy="636300"/>
            <a:chOff x="4206613" y="1659213"/>
            <a:chExt cx="636300" cy="636300"/>
          </a:xfrm>
        </p:grpSpPr>
        <p:sp>
          <p:nvSpPr>
            <p:cNvPr id="1580" name="Google Shape;1580;p166"/>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1" name="Google Shape;1581;p166"/>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grpSp>
        <p:nvGrpSpPr>
          <p:cNvPr id="1582" name="Google Shape;1582;p166"/>
          <p:cNvGrpSpPr/>
          <p:nvPr/>
        </p:nvGrpSpPr>
        <p:grpSpPr>
          <a:xfrm>
            <a:off x="6997800" y="1659213"/>
            <a:ext cx="636300" cy="636300"/>
            <a:chOff x="4206613" y="1659213"/>
            <a:chExt cx="636300" cy="636300"/>
          </a:xfrm>
        </p:grpSpPr>
        <p:sp>
          <p:nvSpPr>
            <p:cNvPr id="1583" name="Google Shape;1583;p166"/>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4" name="Google Shape;1584;p166"/>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Red 1 1">
  <p:cSld name="ONE_COLUMN_TEXT_2_1_1_1">
    <p:bg>
      <p:bgPr>
        <a:solidFill>
          <a:schemeClr val="lt1"/>
        </a:solidFill>
      </p:bgPr>
    </p:bg>
    <p:spTree>
      <p:nvGrpSpPr>
        <p:cNvPr id="1585" name="Shape 1585"/>
        <p:cNvGrpSpPr/>
        <p:nvPr/>
      </p:nvGrpSpPr>
      <p:grpSpPr>
        <a:xfrm>
          <a:off x="0" y="0"/>
          <a:ext cx="0" cy="0"/>
          <a:chOff x="0" y="0"/>
          <a:chExt cx="0" cy="0"/>
        </a:xfrm>
      </p:grpSpPr>
      <p:sp>
        <p:nvSpPr>
          <p:cNvPr id="1586" name="Google Shape;1586;p167"/>
          <p:cNvSpPr txBox="1"/>
          <p:nvPr/>
        </p:nvSpPr>
        <p:spPr>
          <a:xfrm>
            <a:off x="457200" y="457200"/>
            <a:ext cx="8229600" cy="4572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1587" name="Google Shape;1587;p167"/>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1588" name="Google Shape;1588;p167"/>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1589" name="Google Shape;1589;p16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90" name="Google Shape;1590;p167"/>
          <p:cNvPicPr preferRelativeResize="0"/>
          <p:nvPr/>
        </p:nvPicPr>
        <p:blipFill>
          <a:blip r:embed="rId3">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Black">
  <p:cSld name="MAIN_POINT_1_1_1">
    <p:bg>
      <p:bgPr>
        <a:solidFill>
          <a:schemeClr val="dk1"/>
        </a:solidFill>
      </p:bgPr>
    </p:bg>
    <p:spTree>
      <p:nvGrpSpPr>
        <p:cNvPr id="1591" name="Shape 1591"/>
        <p:cNvGrpSpPr/>
        <p:nvPr/>
      </p:nvGrpSpPr>
      <p:grpSpPr>
        <a:xfrm>
          <a:off x="0" y="0"/>
          <a:ext cx="0" cy="0"/>
          <a:chOff x="0" y="0"/>
          <a:chExt cx="0" cy="0"/>
        </a:xfrm>
      </p:grpSpPr>
      <p:sp>
        <p:nvSpPr>
          <p:cNvPr id="1592" name="Google Shape;1592;p16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93" name="Google Shape;1593;p168"/>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dk2"/>
                </a:solidFill>
                <a:latin typeface="Brygada 1918"/>
                <a:ea typeface="Brygada 1918"/>
                <a:cs typeface="Brygada 1918"/>
                <a:sym typeface="Brygada 1918"/>
              </a:rPr>
              <a:t>“</a:t>
            </a:r>
            <a:endParaRPr b="1" sz="40000">
              <a:solidFill>
                <a:schemeClr val="dk2"/>
              </a:solidFill>
              <a:latin typeface="Brygada 1918"/>
              <a:ea typeface="Brygada 1918"/>
              <a:cs typeface="Brygada 1918"/>
              <a:sym typeface="Brygada 1918"/>
            </a:endParaRPr>
          </a:p>
        </p:txBody>
      </p:sp>
      <p:sp>
        <p:nvSpPr>
          <p:cNvPr id="1594" name="Google Shape;1594;p168"/>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595" name="Google Shape;1595;p168"/>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pic>
        <p:nvPicPr>
          <p:cNvPr descr="GA-Cog-900.png" id="1596" name="Google Shape;1596;p168"/>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WH">
  <p:cSld name="MAIN_POINT_1_1_1_2">
    <p:bg>
      <p:bgPr>
        <a:solidFill>
          <a:schemeClr val="lt1"/>
        </a:solidFill>
      </p:bgPr>
    </p:bg>
    <p:spTree>
      <p:nvGrpSpPr>
        <p:cNvPr id="1597" name="Shape 1597"/>
        <p:cNvGrpSpPr/>
        <p:nvPr/>
      </p:nvGrpSpPr>
      <p:grpSpPr>
        <a:xfrm>
          <a:off x="0" y="0"/>
          <a:ext cx="0" cy="0"/>
          <a:chOff x="0" y="0"/>
          <a:chExt cx="0" cy="0"/>
        </a:xfrm>
      </p:grpSpPr>
      <p:sp>
        <p:nvSpPr>
          <p:cNvPr id="1598" name="Google Shape;1598;p16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99" name="Google Shape;1599;p169"/>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accent2"/>
                </a:solidFill>
                <a:latin typeface="Brygada 1918"/>
                <a:ea typeface="Brygada 1918"/>
                <a:cs typeface="Brygada 1918"/>
                <a:sym typeface="Brygada 1918"/>
              </a:rPr>
              <a:t>“</a:t>
            </a:r>
            <a:endParaRPr b="1" sz="40000">
              <a:solidFill>
                <a:schemeClr val="accent2"/>
              </a:solidFill>
              <a:latin typeface="Brygada 1918"/>
              <a:ea typeface="Brygada 1918"/>
              <a:cs typeface="Brygada 1918"/>
              <a:sym typeface="Brygada 1918"/>
            </a:endParaRPr>
          </a:p>
        </p:txBody>
      </p:sp>
      <p:sp>
        <p:nvSpPr>
          <p:cNvPr id="1600" name="Google Shape;1600;p169"/>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01" name="Google Shape;1601;p169"/>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pic>
        <p:nvPicPr>
          <p:cNvPr descr="GA-Cog-900.png" id="1602" name="Google Shape;1602;p169"/>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1603" name="Shape 1603"/>
        <p:cNvGrpSpPr/>
        <p:nvPr/>
      </p:nvGrpSpPr>
      <p:grpSpPr>
        <a:xfrm>
          <a:off x="0" y="0"/>
          <a:ext cx="0" cy="0"/>
          <a:chOff x="0" y="0"/>
          <a:chExt cx="0" cy="0"/>
        </a:xfrm>
      </p:grpSpPr>
      <p:sp>
        <p:nvSpPr>
          <p:cNvPr id="1604" name="Google Shape;1604;p17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605" name="Google Shape;1605;p170"/>
          <p:cNvSpPr txBox="1"/>
          <p:nvPr>
            <p:ph type="ctrTitle"/>
          </p:nvPr>
        </p:nvSpPr>
        <p:spPr>
          <a:xfrm>
            <a:off x="0" y="457200"/>
            <a:ext cx="9144000" cy="25050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1606" name="Google Shape;1606;p170"/>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time">
  <p:cSld name="TITLE_AND_BODY_8_2">
    <p:bg>
      <p:bgPr>
        <a:solidFill>
          <a:schemeClr val="dk1"/>
        </a:solidFill>
      </p:bgPr>
    </p:bg>
    <p:spTree>
      <p:nvGrpSpPr>
        <p:cNvPr id="1607" name="Shape 1607"/>
        <p:cNvGrpSpPr/>
        <p:nvPr/>
      </p:nvGrpSpPr>
      <p:grpSpPr>
        <a:xfrm>
          <a:off x="0" y="0"/>
          <a:ext cx="0" cy="0"/>
          <a:chOff x="0" y="0"/>
          <a:chExt cx="0" cy="0"/>
        </a:xfrm>
      </p:grpSpPr>
      <p:sp>
        <p:nvSpPr>
          <p:cNvPr id="1608" name="Google Shape;1608;p17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609" name="Google Shape;1609;p171"/>
          <p:cNvSpPr txBox="1"/>
          <p:nvPr/>
        </p:nvSpPr>
        <p:spPr>
          <a:xfrm>
            <a:off x="457200" y="2198800"/>
            <a:ext cx="3190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Barlow Condensed SemiBold"/>
                <a:ea typeface="Barlow Condensed SemiBold"/>
                <a:cs typeface="Barlow Condensed SemiBold"/>
                <a:sym typeface="Barlow Condensed SemiBold"/>
              </a:rPr>
              <a:t>BREAK TIME</a:t>
            </a:r>
            <a:endParaRPr sz="4000">
              <a:solidFill>
                <a:schemeClr val="lt1"/>
              </a:solidFill>
              <a:latin typeface="Barlow Condensed SemiBold"/>
              <a:ea typeface="Barlow Condensed SemiBold"/>
              <a:cs typeface="Barlow Condensed SemiBold"/>
              <a:sym typeface="Barlow Condensed SemiBold"/>
            </a:endParaRPr>
          </a:p>
        </p:txBody>
      </p:sp>
      <p:sp>
        <p:nvSpPr>
          <p:cNvPr id="1610" name="Google Shape;1610;p171"/>
          <p:cNvSpPr/>
          <p:nvPr/>
        </p:nvSpPr>
        <p:spPr>
          <a:xfrm>
            <a:off x="4543425" y="-45035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1" name="Google Shape;1611;p171"/>
          <p:cNvPicPr preferRelativeResize="0"/>
          <p:nvPr/>
        </p:nvPicPr>
        <p:blipFill rotWithShape="1">
          <a:blip r:embed="rId2">
            <a:alphaModFix/>
          </a:blip>
          <a:srcRect b="11092" l="24254" r="24305" t="7408"/>
          <a:stretch/>
        </p:blipFill>
        <p:spPr>
          <a:xfrm>
            <a:off x="5581650" y="1360750"/>
            <a:ext cx="2343150" cy="2476500"/>
          </a:xfrm>
          <a:prstGeom prst="rect">
            <a:avLst/>
          </a:prstGeom>
          <a:noFill/>
          <a:ln>
            <a:noFill/>
          </a:ln>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time 1 WH">
  <p:cSld name="TITLE_AND_BODY_8_2_3">
    <p:bg>
      <p:bgPr>
        <a:solidFill>
          <a:schemeClr val="lt1"/>
        </a:solidFill>
      </p:bgPr>
    </p:bg>
    <p:spTree>
      <p:nvGrpSpPr>
        <p:cNvPr id="1612" name="Shape 1612"/>
        <p:cNvGrpSpPr/>
        <p:nvPr/>
      </p:nvGrpSpPr>
      <p:grpSpPr>
        <a:xfrm>
          <a:off x="0" y="0"/>
          <a:ext cx="0" cy="0"/>
          <a:chOff x="0" y="0"/>
          <a:chExt cx="0" cy="0"/>
        </a:xfrm>
      </p:grpSpPr>
      <p:sp>
        <p:nvSpPr>
          <p:cNvPr id="1613" name="Google Shape;1613;p17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614" name="Google Shape;1614;p172"/>
          <p:cNvSpPr txBox="1"/>
          <p:nvPr/>
        </p:nvSpPr>
        <p:spPr>
          <a:xfrm>
            <a:off x="457200" y="2094600"/>
            <a:ext cx="3190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latin typeface="Barlow Condensed"/>
                <a:ea typeface="Barlow Condensed"/>
                <a:cs typeface="Barlow Condensed"/>
                <a:sym typeface="Barlow Condensed"/>
              </a:rPr>
              <a:t>BREAK TIME</a:t>
            </a:r>
            <a:endParaRPr b="1" sz="5000">
              <a:solidFill>
                <a:schemeClr val="dk1"/>
              </a:solidFill>
              <a:latin typeface="Barlow Condensed"/>
              <a:ea typeface="Barlow Condensed"/>
              <a:cs typeface="Barlow Condensed"/>
              <a:sym typeface="Barlow Condensed"/>
            </a:endParaRPr>
          </a:p>
        </p:txBody>
      </p:sp>
      <p:sp>
        <p:nvSpPr>
          <p:cNvPr id="1615" name="Google Shape;1615;p172"/>
          <p:cNvSpPr/>
          <p:nvPr/>
        </p:nvSpPr>
        <p:spPr>
          <a:xfrm>
            <a:off x="4543425" y="-47760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6" name="Google Shape;1616;p172"/>
          <p:cNvPicPr preferRelativeResize="0"/>
          <p:nvPr/>
        </p:nvPicPr>
        <p:blipFill rotWithShape="1">
          <a:blip r:embed="rId2">
            <a:alphaModFix/>
          </a:blip>
          <a:srcRect b="11092" l="24254" r="24305" t="7408"/>
          <a:stretch/>
        </p:blipFill>
        <p:spPr>
          <a:xfrm>
            <a:off x="5581650" y="1360750"/>
            <a:ext cx="2343150" cy="2476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WITH TITLE">
  <p:cSld name="TITLE_AND_BODY_8">
    <p:bg>
      <p:bgPr>
        <a:solidFill>
          <a:schemeClr val="dk1"/>
        </a:solidFill>
      </p:bgPr>
    </p:bg>
    <p:spTree>
      <p:nvGrpSpPr>
        <p:cNvPr id="152" name="Shape 152"/>
        <p:cNvGrpSpPr/>
        <p:nvPr/>
      </p:nvGrpSpPr>
      <p:grpSpPr>
        <a:xfrm>
          <a:off x="0" y="0"/>
          <a:ext cx="0" cy="0"/>
          <a:chOff x="0" y="0"/>
          <a:chExt cx="0" cy="0"/>
        </a:xfrm>
      </p:grpSpPr>
      <p:sp>
        <p:nvSpPr>
          <p:cNvPr id="153" name="Google Shape;153;p18"/>
          <p:cNvSpPr txBox="1"/>
          <p:nvPr>
            <p:ph type="title"/>
          </p:nvPr>
        </p:nvSpPr>
        <p:spPr>
          <a:xfrm>
            <a:off x="457200" y="457200"/>
            <a:ext cx="2686200" cy="35529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4" name="Google Shape;154;p1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5" name="Google Shape;155;p18"/>
          <p:cNvSpPr/>
          <p:nvPr>
            <p:ph idx="2" type="pic"/>
          </p:nvPr>
        </p:nvSpPr>
        <p:spPr>
          <a:xfrm>
            <a:off x="3408150" y="457200"/>
            <a:ext cx="5736000" cy="3829200"/>
          </a:xfrm>
          <a:prstGeom prst="rect">
            <a:avLst/>
          </a:prstGeom>
          <a:noFill/>
          <a:ln>
            <a:noFill/>
          </a:ln>
        </p:spPr>
      </p:sp>
      <p:pic>
        <p:nvPicPr>
          <p:cNvPr descr="GA-Cog-900.png" id="156" name="Google Shape;156;p18"/>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xercise 2 WH">
  <p:cSld name="TITLE_1_1_1_2_2_1_1">
    <p:bg>
      <p:bgPr>
        <a:solidFill>
          <a:schemeClr val="lt1"/>
        </a:solidFill>
      </p:bgPr>
    </p:bg>
    <p:spTree>
      <p:nvGrpSpPr>
        <p:cNvPr id="1617" name="Shape 1617"/>
        <p:cNvGrpSpPr/>
        <p:nvPr/>
      </p:nvGrpSpPr>
      <p:grpSpPr>
        <a:xfrm>
          <a:off x="0" y="0"/>
          <a:ext cx="0" cy="0"/>
          <a:chOff x="0" y="0"/>
          <a:chExt cx="0" cy="0"/>
        </a:xfrm>
      </p:grpSpPr>
      <p:sp>
        <p:nvSpPr>
          <p:cNvPr id="1618" name="Google Shape;1618;p173"/>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19" name="Google Shape;1619;p17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20" name="Google Shape;1620;p17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21" name="Google Shape;1621;p17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622" name="Google Shape;1622;p173"/>
          <p:cNvSpPr txBox="1"/>
          <p:nvPr/>
        </p:nvSpPr>
        <p:spPr>
          <a:xfrm rot="-5400000">
            <a:off x="-359694" y="3643000"/>
            <a:ext cx="1466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SOLO EXERCISE:</a:t>
            </a:r>
            <a:endParaRPr sz="2000">
              <a:solidFill>
                <a:schemeClr val="lt1"/>
              </a:solidFill>
              <a:latin typeface="Barlow Condensed SemiBold"/>
              <a:ea typeface="Barlow Condensed SemiBold"/>
              <a:cs typeface="Barlow Condensed SemiBold"/>
              <a:sym typeface="Barlow Condensed SemiBold"/>
            </a:endParaRPr>
          </a:p>
        </p:txBody>
      </p:sp>
      <p:sp>
        <p:nvSpPr>
          <p:cNvPr id="1623" name="Google Shape;1623;p173"/>
          <p:cNvSpPr txBox="1"/>
          <p:nvPr/>
        </p:nvSpPr>
        <p:spPr>
          <a:xfrm>
            <a:off x="8123925" y="1347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grpSp>
        <p:nvGrpSpPr>
          <p:cNvPr id="1624" name="Google Shape;1624;p173"/>
          <p:cNvGrpSpPr/>
          <p:nvPr/>
        </p:nvGrpSpPr>
        <p:grpSpPr>
          <a:xfrm>
            <a:off x="8200809" y="134761"/>
            <a:ext cx="654900" cy="645300"/>
            <a:chOff x="8200809" y="134761"/>
            <a:chExt cx="654900" cy="645300"/>
          </a:xfrm>
        </p:grpSpPr>
        <p:sp>
          <p:nvSpPr>
            <p:cNvPr id="1625" name="Google Shape;1625;p173"/>
            <p:cNvSpPr/>
            <p:nvPr/>
          </p:nvSpPr>
          <p:spPr>
            <a:xfrm flipH="1" rot="5403199">
              <a:off x="8205908" y="130261"/>
              <a:ext cx="644700" cy="654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Barlow Condensed"/>
                <a:ea typeface="Barlow Condensed"/>
                <a:cs typeface="Barlow Condensed"/>
                <a:sym typeface="Barlow Condensed"/>
              </a:endParaRPr>
            </a:p>
          </p:txBody>
        </p:sp>
        <p:cxnSp>
          <p:nvCxnSpPr>
            <p:cNvPr id="1626" name="Google Shape;1626;p173"/>
            <p:cNvCxnSpPr>
              <a:endCxn id="1625" idx="0"/>
            </p:cNvCxnSpPr>
            <p:nvPr/>
          </p:nvCxnSpPr>
          <p:spPr>
            <a:xfrm>
              <a:off x="8518809" y="136711"/>
              <a:ext cx="336600" cy="320400"/>
            </a:xfrm>
            <a:prstGeom prst="curvedConnector3">
              <a:avLst>
                <a:gd fmla="val 87691" name="adj1"/>
              </a:avLst>
            </a:prstGeom>
            <a:noFill/>
            <a:ln cap="flat" cmpd="sng" w="28575">
              <a:solidFill>
                <a:schemeClr val="dk2"/>
              </a:solidFill>
              <a:prstDash val="solid"/>
              <a:round/>
              <a:headEnd len="med" w="med" type="none"/>
              <a:tailEnd len="med" w="med" type="oval"/>
            </a:ln>
          </p:spPr>
        </p:cxnSp>
      </p:grpSp>
      <p:sp>
        <p:nvSpPr>
          <p:cNvPr id="1627" name="Google Shape;1627;p17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1628" name="Google Shape;1628;p173"/>
          <p:cNvSpPr txBox="1"/>
          <p:nvPr>
            <p:ph type="ctrTitle"/>
          </p:nvPr>
        </p:nvSpPr>
        <p:spPr>
          <a:xfrm rot="-5400000">
            <a:off x="-995444" y="1487901"/>
            <a:ext cx="2798100" cy="2964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s">
  <p:cSld name="TITLE_1_1_1_2_2_1_1_1">
    <p:bg>
      <p:bgPr>
        <a:solidFill>
          <a:schemeClr val="lt2"/>
        </a:solidFill>
      </p:bgPr>
    </p:bg>
    <p:spTree>
      <p:nvGrpSpPr>
        <p:cNvPr id="1629" name="Shape 1629"/>
        <p:cNvGrpSpPr/>
        <p:nvPr/>
      </p:nvGrpSpPr>
      <p:grpSpPr>
        <a:xfrm>
          <a:off x="0" y="0"/>
          <a:ext cx="0" cy="0"/>
          <a:chOff x="0" y="0"/>
          <a:chExt cx="0" cy="0"/>
        </a:xfrm>
      </p:grpSpPr>
      <p:sp>
        <p:nvSpPr>
          <p:cNvPr id="1630" name="Google Shape;1630;p174"/>
          <p:cNvSpPr txBox="1"/>
          <p:nvPr/>
        </p:nvSpPr>
        <p:spPr>
          <a:xfrm flipH="1">
            <a:off x="0" y="-50"/>
            <a:ext cx="685800" cy="5143500"/>
          </a:xfrm>
          <a:prstGeom prst="rect">
            <a:avLst/>
          </a:prstGeom>
          <a:solidFill>
            <a:srgbClr val="37408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31" name="Google Shape;1631;p17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32" name="Google Shape;1632;p17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33" name="Google Shape;1633;p17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634" name="Google Shape;1634;p174"/>
          <p:cNvSpPr txBox="1"/>
          <p:nvPr/>
        </p:nvSpPr>
        <p:spPr>
          <a:xfrm rot="-5400000">
            <a:off x="-359694" y="3643000"/>
            <a:ext cx="1466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DISCUSSIONS:</a:t>
            </a:r>
            <a:endParaRPr sz="2000">
              <a:solidFill>
                <a:schemeClr val="lt1"/>
              </a:solidFill>
              <a:latin typeface="Barlow Condensed SemiBold"/>
              <a:ea typeface="Barlow Condensed SemiBold"/>
              <a:cs typeface="Barlow Condensed SemiBold"/>
              <a:sym typeface="Barlow Condensed SemiBold"/>
            </a:endParaRPr>
          </a:p>
        </p:txBody>
      </p:sp>
      <p:sp>
        <p:nvSpPr>
          <p:cNvPr id="1635" name="Google Shape;1635;p174"/>
          <p:cNvSpPr txBox="1"/>
          <p:nvPr/>
        </p:nvSpPr>
        <p:spPr>
          <a:xfrm>
            <a:off x="8123925" y="1347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grpSp>
        <p:nvGrpSpPr>
          <p:cNvPr id="1636" name="Google Shape;1636;p174"/>
          <p:cNvGrpSpPr/>
          <p:nvPr/>
        </p:nvGrpSpPr>
        <p:grpSpPr>
          <a:xfrm>
            <a:off x="8200809" y="134761"/>
            <a:ext cx="654900" cy="645300"/>
            <a:chOff x="8200809" y="134761"/>
            <a:chExt cx="654900" cy="645300"/>
          </a:xfrm>
        </p:grpSpPr>
        <p:sp>
          <p:nvSpPr>
            <p:cNvPr id="1637" name="Google Shape;1637;p174"/>
            <p:cNvSpPr/>
            <p:nvPr/>
          </p:nvSpPr>
          <p:spPr>
            <a:xfrm flipH="1" rot="5403199">
              <a:off x="8205908" y="130261"/>
              <a:ext cx="644700" cy="654300"/>
            </a:xfrm>
            <a:prstGeom prst="ellipse">
              <a:avLst/>
            </a:prstGeom>
            <a:noFill/>
            <a:ln cap="flat" cmpd="sng" w="28575">
              <a:solidFill>
                <a:srgbClr val="3740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Barlow Condensed"/>
                <a:ea typeface="Barlow Condensed"/>
                <a:cs typeface="Barlow Condensed"/>
                <a:sym typeface="Barlow Condensed"/>
              </a:endParaRPr>
            </a:p>
          </p:txBody>
        </p:sp>
        <p:cxnSp>
          <p:nvCxnSpPr>
            <p:cNvPr id="1638" name="Google Shape;1638;p174"/>
            <p:cNvCxnSpPr>
              <a:endCxn id="1637" idx="0"/>
            </p:cNvCxnSpPr>
            <p:nvPr/>
          </p:nvCxnSpPr>
          <p:spPr>
            <a:xfrm>
              <a:off x="8518809" y="136711"/>
              <a:ext cx="336600" cy="320400"/>
            </a:xfrm>
            <a:prstGeom prst="curvedConnector3">
              <a:avLst>
                <a:gd fmla="val 87691" name="adj1"/>
              </a:avLst>
            </a:prstGeom>
            <a:noFill/>
            <a:ln cap="flat" cmpd="sng" w="28575">
              <a:solidFill>
                <a:srgbClr val="374085"/>
              </a:solidFill>
              <a:prstDash val="solid"/>
              <a:round/>
              <a:headEnd len="med" w="med" type="none"/>
              <a:tailEnd len="med" w="med" type="oval"/>
            </a:ln>
          </p:spPr>
        </p:cxnSp>
      </p:grpSp>
      <p:sp>
        <p:nvSpPr>
          <p:cNvPr id="1639" name="Google Shape;1639;p174"/>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1640" name="Google Shape;1640;p174"/>
          <p:cNvSpPr txBox="1"/>
          <p:nvPr>
            <p:ph type="ctrTitle"/>
          </p:nvPr>
        </p:nvSpPr>
        <p:spPr>
          <a:xfrm rot="-5400000">
            <a:off x="-1089200" y="1581725"/>
            <a:ext cx="2985600" cy="2964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1 WH">
  <p:cSld name="TITLE_1_1_1_2_1_2_2">
    <p:bg>
      <p:bgPr>
        <a:solidFill>
          <a:schemeClr val="lt1"/>
        </a:solidFill>
      </p:bgPr>
    </p:bg>
    <p:spTree>
      <p:nvGrpSpPr>
        <p:cNvPr id="1641" name="Shape 1641"/>
        <p:cNvGrpSpPr/>
        <p:nvPr/>
      </p:nvGrpSpPr>
      <p:grpSpPr>
        <a:xfrm>
          <a:off x="0" y="0"/>
          <a:ext cx="0" cy="0"/>
          <a:chOff x="0" y="0"/>
          <a:chExt cx="0" cy="0"/>
        </a:xfrm>
      </p:grpSpPr>
      <p:sp>
        <p:nvSpPr>
          <p:cNvPr id="1642" name="Google Shape;1642;p175"/>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43" name="Google Shape;1643;p17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44" name="Google Shape;1644;p17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45" name="Google Shape;1645;p175"/>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46" name="Google Shape;1646;p17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pic>
        <p:nvPicPr>
          <p:cNvPr id="1647" name="Google Shape;1647;p175"/>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1648" name="Google Shape;1648;p175"/>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SzPts val="2000"/>
              <a:buFont typeface="Barlow Condensed"/>
              <a:buNone/>
              <a:defRPr b="1" sz="2000">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1649" name="Google Shape;1649;p175"/>
          <p:cNvSpPr txBox="1"/>
          <p:nvPr/>
        </p:nvSpPr>
        <p:spPr>
          <a:xfrm rot="-5400000">
            <a:off x="-843894" y="3154900"/>
            <a:ext cx="2434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EXERCISE:</a:t>
            </a:r>
            <a:endParaRPr sz="20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2">
  <p:cSld name="TITLE_1_1_1_2_1_2_1">
    <p:bg>
      <p:bgPr>
        <a:solidFill>
          <a:schemeClr val="dk1"/>
        </a:solidFill>
      </p:bgPr>
    </p:bg>
    <p:spTree>
      <p:nvGrpSpPr>
        <p:cNvPr id="1650" name="Shape 1650"/>
        <p:cNvGrpSpPr/>
        <p:nvPr/>
      </p:nvGrpSpPr>
      <p:grpSpPr>
        <a:xfrm>
          <a:off x="0" y="0"/>
          <a:ext cx="0" cy="0"/>
          <a:chOff x="0" y="0"/>
          <a:chExt cx="0" cy="0"/>
        </a:xfrm>
      </p:grpSpPr>
      <p:sp>
        <p:nvSpPr>
          <p:cNvPr id="1651" name="Google Shape;1651;p176"/>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76"/>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53" name="Google Shape;1653;p17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654" name="Google Shape;1654;p176"/>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1655" name="Google Shape;1655;p17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56" name="Google Shape;1656;p17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657" name="Google Shape;1657;p176"/>
          <p:cNvSpPr txBox="1"/>
          <p:nvPr/>
        </p:nvSpPr>
        <p:spPr>
          <a:xfrm rot="-5400000">
            <a:off x="-508900" y="3458200"/>
            <a:ext cx="1814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EXERCISE:</a:t>
            </a:r>
            <a:endParaRPr sz="2000">
              <a:solidFill>
                <a:schemeClr val="lt1"/>
              </a:solidFill>
              <a:latin typeface="Barlow Condensed SemiBold"/>
              <a:ea typeface="Barlow Condensed SemiBold"/>
              <a:cs typeface="Barlow Condensed SemiBold"/>
              <a:sym typeface="Barlow Condensed SemiBold"/>
            </a:endParaRPr>
          </a:p>
        </p:txBody>
      </p:sp>
      <p:grpSp>
        <p:nvGrpSpPr>
          <p:cNvPr id="1658" name="Google Shape;1658;p176"/>
          <p:cNvGrpSpPr/>
          <p:nvPr/>
        </p:nvGrpSpPr>
        <p:grpSpPr>
          <a:xfrm>
            <a:off x="8201321" y="134561"/>
            <a:ext cx="654900" cy="645300"/>
            <a:chOff x="9160534" y="57586"/>
            <a:chExt cx="654900" cy="645300"/>
          </a:xfrm>
        </p:grpSpPr>
        <p:sp>
          <p:nvSpPr>
            <p:cNvPr id="1659" name="Google Shape;1659;p176"/>
            <p:cNvSpPr/>
            <p:nvPr/>
          </p:nvSpPr>
          <p:spPr>
            <a:xfrm flipH="1" rot="5403199">
              <a:off x="9165633" y="53086"/>
              <a:ext cx="644700" cy="65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660" name="Google Shape;1660;p176"/>
            <p:cNvCxnSpPr>
              <a:endCxn id="1659" idx="0"/>
            </p:cNvCxnSpPr>
            <p:nvPr/>
          </p:nvCxnSpPr>
          <p:spPr>
            <a:xfrm>
              <a:off x="9478534" y="59536"/>
              <a:ext cx="336600" cy="320400"/>
            </a:xfrm>
            <a:prstGeom prst="curvedConnector3">
              <a:avLst>
                <a:gd fmla="val 89217" name="adj1"/>
              </a:avLst>
            </a:prstGeom>
            <a:noFill/>
            <a:ln cap="flat" cmpd="sng" w="28575">
              <a:solidFill>
                <a:schemeClr val="accent1"/>
              </a:solidFill>
              <a:prstDash val="solid"/>
              <a:round/>
              <a:headEnd len="med" w="med" type="none"/>
              <a:tailEnd len="med" w="med" type="oval"/>
            </a:ln>
          </p:spPr>
        </p:cxnSp>
      </p:grpSp>
      <p:sp>
        <p:nvSpPr>
          <p:cNvPr id="1661" name="Google Shape;1661;p176"/>
          <p:cNvSpPr txBox="1"/>
          <p:nvPr>
            <p:ph type="ctrTitle"/>
          </p:nvPr>
        </p:nvSpPr>
        <p:spPr>
          <a:xfrm rot="-5400000">
            <a:off x="-861030" y="122595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1662" name="Google Shape;1662;p176"/>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pos="314">
          <p15:clr>
            <a:srgbClr val="E46962"/>
          </p15:clr>
        </p15:guide>
      </p15:sldGuideLst>
    </p:ext>
  </p:extLst>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2 WH">
  <p:cSld name="TITLE_1_1_1_2_1_2_1_1">
    <p:bg>
      <p:bgPr>
        <a:solidFill>
          <a:schemeClr val="lt1"/>
        </a:solidFill>
      </p:bgPr>
    </p:bg>
    <p:spTree>
      <p:nvGrpSpPr>
        <p:cNvPr id="1663" name="Shape 1663"/>
        <p:cNvGrpSpPr/>
        <p:nvPr/>
      </p:nvGrpSpPr>
      <p:grpSpPr>
        <a:xfrm>
          <a:off x="0" y="0"/>
          <a:ext cx="0" cy="0"/>
          <a:chOff x="0" y="0"/>
          <a:chExt cx="0" cy="0"/>
        </a:xfrm>
      </p:grpSpPr>
      <p:sp>
        <p:nvSpPr>
          <p:cNvPr id="1664" name="Google Shape;1664;p177"/>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65" name="Google Shape;1665;p17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66" name="Google Shape;1666;p17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67" name="Google Shape;1667;p17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668" name="Google Shape;1668;p177"/>
          <p:cNvSpPr txBox="1"/>
          <p:nvPr/>
        </p:nvSpPr>
        <p:spPr>
          <a:xfrm rot="-5400000">
            <a:off x="-640944" y="3367025"/>
            <a:ext cx="2028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EXERCISE:</a:t>
            </a:r>
            <a:endParaRPr sz="2000">
              <a:solidFill>
                <a:schemeClr val="lt1"/>
              </a:solidFill>
              <a:latin typeface="Barlow Condensed SemiBold"/>
              <a:ea typeface="Barlow Condensed SemiBold"/>
              <a:cs typeface="Barlow Condensed SemiBold"/>
              <a:sym typeface="Barlow Condensed SemiBold"/>
            </a:endParaRPr>
          </a:p>
        </p:txBody>
      </p:sp>
      <p:grpSp>
        <p:nvGrpSpPr>
          <p:cNvPr id="1669" name="Google Shape;1669;p177"/>
          <p:cNvGrpSpPr/>
          <p:nvPr/>
        </p:nvGrpSpPr>
        <p:grpSpPr>
          <a:xfrm>
            <a:off x="8201321" y="134561"/>
            <a:ext cx="654900" cy="645300"/>
            <a:chOff x="9160534" y="57586"/>
            <a:chExt cx="654900" cy="645300"/>
          </a:xfrm>
        </p:grpSpPr>
        <p:sp>
          <p:nvSpPr>
            <p:cNvPr id="1670" name="Google Shape;1670;p177"/>
            <p:cNvSpPr/>
            <p:nvPr/>
          </p:nvSpPr>
          <p:spPr>
            <a:xfrm flipH="1" rot="5403199">
              <a:off x="9165633" y="53086"/>
              <a:ext cx="644700" cy="65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671" name="Google Shape;1671;p177"/>
            <p:cNvCxnSpPr>
              <a:endCxn id="1670" idx="0"/>
            </p:cNvCxnSpPr>
            <p:nvPr/>
          </p:nvCxnSpPr>
          <p:spPr>
            <a:xfrm>
              <a:off x="9478534" y="59536"/>
              <a:ext cx="336600" cy="320400"/>
            </a:xfrm>
            <a:prstGeom prst="curvedConnector3">
              <a:avLst>
                <a:gd fmla="val 89217" name="adj1"/>
              </a:avLst>
            </a:prstGeom>
            <a:noFill/>
            <a:ln cap="flat" cmpd="sng" w="28575">
              <a:solidFill>
                <a:schemeClr val="accent1"/>
              </a:solidFill>
              <a:prstDash val="solid"/>
              <a:round/>
              <a:headEnd len="med" w="med" type="none"/>
              <a:tailEnd len="med" w="med" type="oval"/>
            </a:ln>
          </p:spPr>
        </p:cxnSp>
      </p:grpSp>
      <p:sp>
        <p:nvSpPr>
          <p:cNvPr id="1672" name="Google Shape;1672;p177"/>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ies">
  <p:cSld name="TITLE_1_1_1_2_1_2_1_1_1">
    <p:bg>
      <p:bgPr>
        <a:solidFill>
          <a:schemeClr val="lt2"/>
        </a:solidFill>
      </p:bgPr>
    </p:bg>
    <p:spTree>
      <p:nvGrpSpPr>
        <p:cNvPr id="1673" name="Shape 1673"/>
        <p:cNvGrpSpPr/>
        <p:nvPr/>
      </p:nvGrpSpPr>
      <p:grpSpPr>
        <a:xfrm>
          <a:off x="0" y="0"/>
          <a:ext cx="0" cy="0"/>
          <a:chOff x="0" y="0"/>
          <a:chExt cx="0" cy="0"/>
        </a:xfrm>
      </p:grpSpPr>
      <p:sp>
        <p:nvSpPr>
          <p:cNvPr id="1674" name="Google Shape;1674;p178"/>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75" name="Google Shape;1675;p17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76" name="Google Shape;1676;p17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77" name="Google Shape;1677;p178"/>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678" name="Google Shape;1678;p178"/>
          <p:cNvSpPr txBox="1"/>
          <p:nvPr/>
        </p:nvSpPr>
        <p:spPr>
          <a:xfrm rot="-5400000">
            <a:off x="-640944" y="3367025"/>
            <a:ext cx="2028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CASE STUDIES:</a:t>
            </a:r>
            <a:endParaRPr sz="2000">
              <a:solidFill>
                <a:schemeClr val="lt1"/>
              </a:solidFill>
              <a:latin typeface="Barlow Condensed SemiBold"/>
              <a:ea typeface="Barlow Condensed SemiBold"/>
              <a:cs typeface="Barlow Condensed SemiBold"/>
              <a:sym typeface="Barlow Condensed SemiBold"/>
            </a:endParaRPr>
          </a:p>
        </p:txBody>
      </p:sp>
      <p:grpSp>
        <p:nvGrpSpPr>
          <p:cNvPr id="1679" name="Google Shape;1679;p178"/>
          <p:cNvGrpSpPr/>
          <p:nvPr/>
        </p:nvGrpSpPr>
        <p:grpSpPr>
          <a:xfrm>
            <a:off x="8201321" y="134561"/>
            <a:ext cx="654900" cy="645300"/>
            <a:chOff x="9160534" y="57586"/>
            <a:chExt cx="654900" cy="645300"/>
          </a:xfrm>
        </p:grpSpPr>
        <p:sp>
          <p:nvSpPr>
            <p:cNvPr id="1680" name="Google Shape;1680;p178"/>
            <p:cNvSpPr/>
            <p:nvPr/>
          </p:nvSpPr>
          <p:spPr>
            <a:xfrm flipH="1" rot="5403199">
              <a:off x="9165633" y="53086"/>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681" name="Google Shape;1681;p178"/>
            <p:cNvCxnSpPr>
              <a:endCxn id="1680" idx="0"/>
            </p:cNvCxnSpPr>
            <p:nvPr/>
          </p:nvCxnSpPr>
          <p:spPr>
            <a:xfrm>
              <a:off x="9478534" y="59536"/>
              <a:ext cx="336600" cy="320400"/>
            </a:xfrm>
            <a:prstGeom prst="curvedConnector3">
              <a:avLst>
                <a:gd fmla="val 89217" name="adj1"/>
              </a:avLst>
            </a:prstGeom>
            <a:noFill/>
            <a:ln cap="flat" cmpd="sng" w="28575">
              <a:solidFill>
                <a:schemeClr val="accent6"/>
              </a:solidFill>
              <a:prstDash val="solid"/>
              <a:round/>
              <a:headEnd len="med" w="med" type="none"/>
              <a:tailEnd len="med" w="med" type="oval"/>
            </a:ln>
          </p:spPr>
        </p:cxnSp>
      </p:grpSp>
      <p:sp>
        <p:nvSpPr>
          <p:cNvPr id="1682" name="Google Shape;1682;p17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Coding Challenge ">
  <p:cSld name="TITLE_1_1_1_2_1_2_1_1_1_1">
    <p:bg>
      <p:bgPr>
        <a:solidFill>
          <a:schemeClr val="lt2"/>
        </a:solidFill>
      </p:bgPr>
    </p:bg>
    <p:spTree>
      <p:nvGrpSpPr>
        <p:cNvPr id="1683" name="Shape 1683"/>
        <p:cNvGrpSpPr/>
        <p:nvPr/>
      </p:nvGrpSpPr>
      <p:grpSpPr>
        <a:xfrm>
          <a:off x="0" y="0"/>
          <a:ext cx="0" cy="0"/>
          <a:chOff x="0" y="0"/>
          <a:chExt cx="0" cy="0"/>
        </a:xfrm>
      </p:grpSpPr>
      <p:sp>
        <p:nvSpPr>
          <p:cNvPr id="1684" name="Google Shape;1684;p179"/>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85" name="Google Shape;1685;p17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86" name="Google Shape;1686;p17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87" name="Google Shape;1687;p17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688" name="Google Shape;1688;p179"/>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CODING CHALLENGE:</a:t>
            </a:r>
            <a:endParaRPr sz="2000">
              <a:solidFill>
                <a:schemeClr val="lt1"/>
              </a:solidFill>
              <a:latin typeface="Barlow Condensed SemiBold"/>
              <a:ea typeface="Barlow Condensed SemiBold"/>
              <a:cs typeface="Barlow Condensed SemiBold"/>
              <a:sym typeface="Barlow Condensed SemiBold"/>
            </a:endParaRPr>
          </a:p>
        </p:txBody>
      </p:sp>
      <p:grpSp>
        <p:nvGrpSpPr>
          <p:cNvPr id="1689" name="Google Shape;1689;p179"/>
          <p:cNvGrpSpPr/>
          <p:nvPr/>
        </p:nvGrpSpPr>
        <p:grpSpPr>
          <a:xfrm>
            <a:off x="8201321" y="134561"/>
            <a:ext cx="654900" cy="645300"/>
            <a:chOff x="9160534" y="57586"/>
            <a:chExt cx="654900" cy="645300"/>
          </a:xfrm>
        </p:grpSpPr>
        <p:sp>
          <p:nvSpPr>
            <p:cNvPr id="1690" name="Google Shape;1690;p179"/>
            <p:cNvSpPr/>
            <p:nvPr/>
          </p:nvSpPr>
          <p:spPr>
            <a:xfrm flipH="1" rot="5403199">
              <a:off x="9165633" y="53086"/>
              <a:ext cx="644700" cy="654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691" name="Google Shape;1691;p179"/>
            <p:cNvCxnSpPr>
              <a:endCxn id="1690" idx="0"/>
            </p:cNvCxnSpPr>
            <p:nvPr/>
          </p:nvCxnSpPr>
          <p:spPr>
            <a:xfrm>
              <a:off x="9478534" y="59536"/>
              <a:ext cx="336600" cy="320400"/>
            </a:xfrm>
            <a:prstGeom prst="curvedConnector3">
              <a:avLst>
                <a:gd fmla="val 89217" name="adj1"/>
              </a:avLst>
            </a:prstGeom>
            <a:noFill/>
            <a:ln cap="flat" cmpd="sng" w="28575">
              <a:solidFill>
                <a:schemeClr val="dk2"/>
              </a:solidFill>
              <a:prstDash val="solid"/>
              <a:round/>
              <a:headEnd len="med" w="med" type="none"/>
              <a:tailEnd len="med" w="med" type="oval"/>
            </a:ln>
          </p:spPr>
        </p:cxnSp>
      </p:grpSp>
      <p:sp>
        <p:nvSpPr>
          <p:cNvPr id="1692" name="Google Shape;1692;p179"/>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Coding Challenge ">
  <p:cSld name="TITLE_1_1_1_2_1_2_1_1_1_1_1">
    <p:bg>
      <p:bgPr>
        <a:solidFill>
          <a:schemeClr val="lt2"/>
        </a:solidFill>
      </p:bgPr>
    </p:bg>
    <p:spTree>
      <p:nvGrpSpPr>
        <p:cNvPr id="1693" name="Shape 1693"/>
        <p:cNvGrpSpPr/>
        <p:nvPr/>
      </p:nvGrpSpPr>
      <p:grpSpPr>
        <a:xfrm>
          <a:off x="0" y="0"/>
          <a:ext cx="0" cy="0"/>
          <a:chOff x="0" y="0"/>
          <a:chExt cx="0" cy="0"/>
        </a:xfrm>
      </p:grpSpPr>
      <p:sp>
        <p:nvSpPr>
          <p:cNvPr id="1694" name="Google Shape;1694;p180"/>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95" name="Google Shape;1695;p18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96" name="Google Shape;1696;p18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97" name="Google Shape;1697;p18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698" name="Google Shape;1698;p180"/>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SOLO CODING CHALLENGE:</a:t>
            </a:r>
            <a:endParaRPr sz="2000">
              <a:solidFill>
                <a:schemeClr val="lt1"/>
              </a:solidFill>
              <a:latin typeface="Barlow Condensed SemiBold"/>
              <a:ea typeface="Barlow Condensed SemiBold"/>
              <a:cs typeface="Barlow Condensed SemiBold"/>
              <a:sym typeface="Barlow Condensed SemiBold"/>
            </a:endParaRPr>
          </a:p>
        </p:txBody>
      </p:sp>
      <p:grpSp>
        <p:nvGrpSpPr>
          <p:cNvPr id="1699" name="Google Shape;1699;p180"/>
          <p:cNvGrpSpPr/>
          <p:nvPr/>
        </p:nvGrpSpPr>
        <p:grpSpPr>
          <a:xfrm>
            <a:off x="8201321" y="134561"/>
            <a:ext cx="654900" cy="645300"/>
            <a:chOff x="9160534" y="57586"/>
            <a:chExt cx="654900" cy="645300"/>
          </a:xfrm>
        </p:grpSpPr>
        <p:sp>
          <p:nvSpPr>
            <p:cNvPr id="1700" name="Google Shape;1700;p180"/>
            <p:cNvSpPr/>
            <p:nvPr/>
          </p:nvSpPr>
          <p:spPr>
            <a:xfrm flipH="1" rot="5403199">
              <a:off x="9165633" y="53086"/>
              <a:ext cx="644700" cy="654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01" name="Google Shape;1701;p180"/>
            <p:cNvCxnSpPr>
              <a:endCxn id="1700" idx="0"/>
            </p:cNvCxnSpPr>
            <p:nvPr/>
          </p:nvCxnSpPr>
          <p:spPr>
            <a:xfrm>
              <a:off x="9478534" y="59536"/>
              <a:ext cx="336600" cy="320400"/>
            </a:xfrm>
            <a:prstGeom prst="curvedConnector3">
              <a:avLst>
                <a:gd fmla="val 89217" name="adj1"/>
              </a:avLst>
            </a:prstGeom>
            <a:noFill/>
            <a:ln cap="flat" cmpd="sng" w="28575">
              <a:solidFill>
                <a:schemeClr val="accent3"/>
              </a:solidFill>
              <a:prstDash val="solid"/>
              <a:round/>
              <a:headEnd len="med" w="med" type="none"/>
              <a:tailEnd len="med" w="med" type="oval"/>
            </a:ln>
          </p:spPr>
        </p:cxnSp>
      </p:grpSp>
      <p:sp>
        <p:nvSpPr>
          <p:cNvPr id="1702" name="Google Shape;1702;p180"/>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Graphs">
  <p:cSld name="TITLE_1_1_1_2_1_2_1_1_1_1_1_1">
    <p:bg>
      <p:bgPr>
        <a:solidFill>
          <a:schemeClr val="lt2"/>
        </a:solidFill>
      </p:bgPr>
    </p:bg>
    <p:spTree>
      <p:nvGrpSpPr>
        <p:cNvPr id="1703" name="Shape 1703"/>
        <p:cNvGrpSpPr/>
        <p:nvPr/>
      </p:nvGrpSpPr>
      <p:grpSpPr>
        <a:xfrm>
          <a:off x="0" y="0"/>
          <a:ext cx="0" cy="0"/>
          <a:chOff x="0" y="0"/>
          <a:chExt cx="0" cy="0"/>
        </a:xfrm>
      </p:grpSpPr>
      <p:sp>
        <p:nvSpPr>
          <p:cNvPr id="1704" name="Google Shape;1704;p181"/>
          <p:cNvSpPr txBox="1"/>
          <p:nvPr/>
        </p:nvSpPr>
        <p:spPr>
          <a:xfrm flipH="1">
            <a:off x="0" y="-50"/>
            <a:ext cx="685800" cy="5143500"/>
          </a:xfrm>
          <a:prstGeom prst="rect">
            <a:avLst/>
          </a:prstGeom>
          <a:solidFill>
            <a:srgbClr val="37408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05" name="Google Shape;1705;p18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06" name="Google Shape;1706;p18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07" name="Google Shape;1707;p181"/>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08" name="Google Shape;1708;p181"/>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BAR GRAPH:</a:t>
            </a:r>
            <a:endParaRPr sz="2000">
              <a:solidFill>
                <a:schemeClr val="lt1"/>
              </a:solidFill>
              <a:latin typeface="Barlow Condensed SemiBold"/>
              <a:ea typeface="Barlow Condensed SemiBold"/>
              <a:cs typeface="Barlow Condensed SemiBold"/>
              <a:sym typeface="Barlow Condensed SemiBold"/>
            </a:endParaRPr>
          </a:p>
        </p:txBody>
      </p:sp>
      <p:grpSp>
        <p:nvGrpSpPr>
          <p:cNvPr id="1709" name="Google Shape;1709;p181"/>
          <p:cNvGrpSpPr/>
          <p:nvPr/>
        </p:nvGrpSpPr>
        <p:grpSpPr>
          <a:xfrm>
            <a:off x="8201321" y="134561"/>
            <a:ext cx="654900" cy="645300"/>
            <a:chOff x="9160534" y="57586"/>
            <a:chExt cx="654900" cy="645300"/>
          </a:xfrm>
        </p:grpSpPr>
        <p:sp>
          <p:nvSpPr>
            <p:cNvPr id="1710" name="Google Shape;1710;p181"/>
            <p:cNvSpPr/>
            <p:nvPr/>
          </p:nvSpPr>
          <p:spPr>
            <a:xfrm flipH="1" rot="5403199">
              <a:off x="9165633" y="53086"/>
              <a:ext cx="644700" cy="654300"/>
            </a:xfrm>
            <a:prstGeom prst="ellipse">
              <a:avLst/>
            </a:prstGeom>
            <a:noFill/>
            <a:ln cap="flat" cmpd="sng" w="28575">
              <a:solidFill>
                <a:srgbClr val="3740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11" name="Google Shape;1711;p181"/>
            <p:cNvCxnSpPr>
              <a:endCxn id="1710" idx="0"/>
            </p:cNvCxnSpPr>
            <p:nvPr/>
          </p:nvCxnSpPr>
          <p:spPr>
            <a:xfrm>
              <a:off x="9478534" y="59536"/>
              <a:ext cx="336600" cy="320400"/>
            </a:xfrm>
            <a:prstGeom prst="curvedConnector3">
              <a:avLst>
                <a:gd fmla="val 89217" name="adj1"/>
              </a:avLst>
            </a:prstGeom>
            <a:noFill/>
            <a:ln cap="flat" cmpd="sng" w="28575">
              <a:solidFill>
                <a:srgbClr val="374085"/>
              </a:solidFill>
              <a:prstDash val="solid"/>
              <a:round/>
              <a:headEnd len="med" w="med" type="none"/>
              <a:tailEnd len="med" w="med" type="oval"/>
            </a:ln>
          </p:spPr>
        </p:cxnSp>
      </p:grpSp>
      <p:sp>
        <p:nvSpPr>
          <p:cNvPr id="1712" name="Google Shape;1712;p181"/>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s">
  <p:cSld name="TITLE_1_1_1_2_1_2_1_1_1_1_1_1_2">
    <p:bg>
      <p:bgPr>
        <a:solidFill>
          <a:schemeClr val="lt2"/>
        </a:solidFill>
      </p:bgPr>
    </p:bg>
    <p:spTree>
      <p:nvGrpSpPr>
        <p:cNvPr id="1713" name="Shape 1713"/>
        <p:cNvGrpSpPr/>
        <p:nvPr/>
      </p:nvGrpSpPr>
      <p:grpSpPr>
        <a:xfrm>
          <a:off x="0" y="0"/>
          <a:ext cx="0" cy="0"/>
          <a:chOff x="0" y="0"/>
          <a:chExt cx="0" cy="0"/>
        </a:xfrm>
      </p:grpSpPr>
      <p:sp>
        <p:nvSpPr>
          <p:cNvPr id="1714" name="Google Shape;1714;p182"/>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15" name="Google Shape;1715;p18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16" name="Google Shape;1716;p18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17" name="Google Shape;1717;p18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18" name="Google Shape;1718;p182"/>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LAB:</a:t>
            </a:r>
            <a:endParaRPr sz="2000">
              <a:solidFill>
                <a:schemeClr val="lt1"/>
              </a:solidFill>
              <a:latin typeface="Barlow Condensed SemiBold"/>
              <a:ea typeface="Barlow Condensed SemiBold"/>
              <a:cs typeface="Barlow Condensed SemiBold"/>
              <a:sym typeface="Barlow Condensed SemiBold"/>
            </a:endParaRPr>
          </a:p>
        </p:txBody>
      </p:sp>
      <p:grpSp>
        <p:nvGrpSpPr>
          <p:cNvPr id="1719" name="Google Shape;1719;p182"/>
          <p:cNvGrpSpPr/>
          <p:nvPr/>
        </p:nvGrpSpPr>
        <p:grpSpPr>
          <a:xfrm>
            <a:off x="8201321" y="134561"/>
            <a:ext cx="654900" cy="645300"/>
            <a:chOff x="9160534" y="57586"/>
            <a:chExt cx="654900" cy="645300"/>
          </a:xfrm>
        </p:grpSpPr>
        <p:sp>
          <p:nvSpPr>
            <p:cNvPr id="1720" name="Google Shape;1720;p182"/>
            <p:cNvSpPr/>
            <p:nvPr/>
          </p:nvSpPr>
          <p:spPr>
            <a:xfrm flipH="1" rot="5403199">
              <a:off x="9165633" y="53086"/>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21" name="Google Shape;1721;p182"/>
            <p:cNvCxnSpPr>
              <a:endCxn id="1720" idx="0"/>
            </p:cNvCxnSpPr>
            <p:nvPr/>
          </p:nvCxnSpPr>
          <p:spPr>
            <a:xfrm>
              <a:off x="9478534" y="59536"/>
              <a:ext cx="336600" cy="320400"/>
            </a:xfrm>
            <a:prstGeom prst="curvedConnector3">
              <a:avLst>
                <a:gd fmla="val 89217" name="adj1"/>
              </a:avLst>
            </a:prstGeom>
            <a:noFill/>
            <a:ln cap="flat" cmpd="sng" w="28575">
              <a:solidFill>
                <a:schemeClr val="accent2"/>
              </a:solidFill>
              <a:prstDash val="solid"/>
              <a:round/>
              <a:headEnd len="med" w="med" type="none"/>
              <a:tailEnd len="med" w="med" type="oval"/>
            </a:ln>
          </p:spPr>
        </p:cxnSp>
      </p:grpSp>
      <p:sp>
        <p:nvSpPr>
          <p:cNvPr id="1722" name="Google Shape;1722;p182"/>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WITH TITLE WH">
  <p:cSld name="TITLE_AND_BODY_8_3">
    <p:bg>
      <p:bgPr>
        <a:solidFill>
          <a:schemeClr val="lt1"/>
        </a:solidFill>
      </p:bgPr>
    </p:bg>
    <p:spTree>
      <p:nvGrpSpPr>
        <p:cNvPr id="157" name="Shape 157"/>
        <p:cNvGrpSpPr/>
        <p:nvPr/>
      </p:nvGrpSpPr>
      <p:grpSpPr>
        <a:xfrm>
          <a:off x="0" y="0"/>
          <a:ext cx="0" cy="0"/>
          <a:chOff x="0" y="0"/>
          <a:chExt cx="0" cy="0"/>
        </a:xfrm>
      </p:grpSpPr>
      <p:sp>
        <p:nvSpPr>
          <p:cNvPr id="158" name="Google Shape;158;p19"/>
          <p:cNvSpPr txBox="1"/>
          <p:nvPr>
            <p:ph type="title"/>
          </p:nvPr>
        </p:nvSpPr>
        <p:spPr>
          <a:xfrm>
            <a:off x="457200" y="457200"/>
            <a:ext cx="2686200" cy="35529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1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19"/>
          <p:cNvSpPr/>
          <p:nvPr>
            <p:ph idx="2" type="pic"/>
          </p:nvPr>
        </p:nvSpPr>
        <p:spPr>
          <a:xfrm>
            <a:off x="3408150" y="457200"/>
            <a:ext cx="5736000" cy="3829200"/>
          </a:xfrm>
          <a:prstGeom prst="rect">
            <a:avLst/>
          </a:prstGeom>
          <a:noFill/>
          <a:ln>
            <a:noFill/>
          </a:ln>
        </p:spPr>
      </p:sp>
      <p:pic>
        <p:nvPicPr>
          <p:cNvPr descr="GA-Cog-900.png" id="161" name="Google Shape;161;p19"/>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tching/Memory">
  <p:cSld name="TITLE_1_1_1_2_1_2_1_1_1_1_1_1_2_1">
    <p:bg>
      <p:bgPr>
        <a:solidFill>
          <a:schemeClr val="lt2"/>
        </a:solidFill>
      </p:bgPr>
    </p:bg>
    <p:spTree>
      <p:nvGrpSpPr>
        <p:cNvPr id="1723" name="Shape 1723"/>
        <p:cNvGrpSpPr/>
        <p:nvPr/>
      </p:nvGrpSpPr>
      <p:grpSpPr>
        <a:xfrm>
          <a:off x="0" y="0"/>
          <a:ext cx="0" cy="0"/>
          <a:chOff x="0" y="0"/>
          <a:chExt cx="0" cy="0"/>
        </a:xfrm>
      </p:grpSpPr>
      <p:sp>
        <p:nvSpPr>
          <p:cNvPr id="1724" name="Google Shape;1724;p183"/>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25" name="Google Shape;1725;p18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26" name="Google Shape;1726;p18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27" name="Google Shape;1727;p18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28" name="Google Shape;1728;p183"/>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MATCHING-MEMORY:</a:t>
            </a:r>
            <a:endParaRPr sz="2000">
              <a:solidFill>
                <a:schemeClr val="lt1"/>
              </a:solidFill>
              <a:latin typeface="Barlow Condensed SemiBold"/>
              <a:ea typeface="Barlow Condensed SemiBold"/>
              <a:cs typeface="Barlow Condensed SemiBold"/>
              <a:sym typeface="Barlow Condensed SemiBold"/>
            </a:endParaRPr>
          </a:p>
        </p:txBody>
      </p:sp>
      <p:grpSp>
        <p:nvGrpSpPr>
          <p:cNvPr id="1729" name="Google Shape;1729;p183"/>
          <p:cNvGrpSpPr/>
          <p:nvPr/>
        </p:nvGrpSpPr>
        <p:grpSpPr>
          <a:xfrm>
            <a:off x="8201321" y="134561"/>
            <a:ext cx="654900" cy="645300"/>
            <a:chOff x="9160534" y="57586"/>
            <a:chExt cx="654900" cy="645300"/>
          </a:xfrm>
        </p:grpSpPr>
        <p:sp>
          <p:nvSpPr>
            <p:cNvPr id="1730" name="Google Shape;1730;p183"/>
            <p:cNvSpPr/>
            <p:nvPr/>
          </p:nvSpPr>
          <p:spPr>
            <a:xfrm flipH="1" rot="5403199">
              <a:off x="9165633" y="53086"/>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31" name="Google Shape;1731;p183"/>
            <p:cNvCxnSpPr>
              <a:endCxn id="1730" idx="0"/>
            </p:cNvCxnSpPr>
            <p:nvPr/>
          </p:nvCxnSpPr>
          <p:spPr>
            <a:xfrm>
              <a:off x="9478534" y="59536"/>
              <a:ext cx="336600" cy="320400"/>
            </a:xfrm>
            <a:prstGeom prst="curvedConnector3">
              <a:avLst>
                <a:gd fmla="val 89217" name="adj1"/>
              </a:avLst>
            </a:prstGeom>
            <a:noFill/>
            <a:ln cap="flat" cmpd="sng" w="28575">
              <a:solidFill>
                <a:schemeClr val="accent6"/>
              </a:solidFill>
              <a:prstDash val="solid"/>
              <a:round/>
              <a:headEnd len="med" w="med" type="none"/>
              <a:tailEnd len="med" w="med" type="oval"/>
            </a:ln>
          </p:spPr>
        </p:cxnSp>
      </p:grpSp>
      <p:sp>
        <p:nvSpPr>
          <p:cNvPr id="1732" name="Google Shape;1732;p18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Practice">
  <p:cSld name="TITLE_1_1_1_2_1_2_1_1_1_1_1_1_1">
    <p:bg>
      <p:bgPr>
        <a:solidFill>
          <a:schemeClr val="lt2"/>
        </a:solidFill>
      </p:bgPr>
    </p:bg>
    <p:spTree>
      <p:nvGrpSpPr>
        <p:cNvPr id="1733" name="Shape 1733"/>
        <p:cNvGrpSpPr/>
        <p:nvPr/>
      </p:nvGrpSpPr>
      <p:grpSpPr>
        <a:xfrm>
          <a:off x="0" y="0"/>
          <a:ext cx="0" cy="0"/>
          <a:chOff x="0" y="0"/>
          <a:chExt cx="0" cy="0"/>
        </a:xfrm>
      </p:grpSpPr>
      <p:sp>
        <p:nvSpPr>
          <p:cNvPr id="1734" name="Google Shape;1734;p184"/>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solidFill>
                <a:schemeClr val="accent4"/>
              </a:solidFill>
              <a:latin typeface="Proxima Nova"/>
              <a:ea typeface="Proxima Nova"/>
              <a:cs typeface="Proxima Nova"/>
              <a:sym typeface="Proxima Nova"/>
            </a:endParaRPr>
          </a:p>
        </p:txBody>
      </p:sp>
      <p:sp>
        <p:nvSpPr>
          <p:cNvPr id="1735" name="Google Shape;1735;p18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36" name="Google Shape;1736;p18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37" name="Google Shape;1737;p18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38" name="Google Shape;1738;p184"/>
          <p:cNvSpPr txBox="1"/>
          <p:nvPr/>
        </p:nvSpPr>
        <p:spPr>
          <a:xfrm rot="-5400000">
            <a:off x="-467400" y="3540575"/>
            <a:ext cx="1681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GUIDED PRACTICE:</a:t>
            </a:r>
            <a:endParaRPr sz="2000">
              <a:solidFill>
                <a:schemeClr val="dk1"/>
              </a:solidFill>
              <a:latin typeface="Barlow Condensed SemiBold"/>
              <a:ea typeface="Barlow Condensed SemiBold"/>
              <a:cs typeface="Barlow Condensed SemiBold"/>
              <a:sym typeface="Barlow Condensed SemiBold"/>
            </a:endParaRPr>
          </a:p>
        </p:txBody>
      </p:sp>
      <p:grpSp>
        <p:nvGrpSpPr>
          <p:cNvPr id="1739" name="Google Shape;1739;p184"/>
          <p:cNvGrpSpPr/>
          <p:nvPr/>
        </p:nvGrpSpPr>
        <p:grpSpPr>
          <a:xfrm>
            <a:off x="8201321" y="134561"/>
            <a:ext cx="654900" cy="645300"/>
            <a:chOff x="9160534" y="57586"/>
            <a:chExt cx="654900" cy="645300"/>
          </a:xfrm>
        </p:grpSpPr>
        <p:sp>
          <p:nvSpPr>
            <p:cNvPr id="1740" name="Google Shape;1740;p184"/>
            <p:cNvSpPr/>
            <p:nvPr/>
          </p:nvSpPr>
          <p:spPr>
            <a:xfrm flipH="1" rot="5403199">
              <a:off x="9165633" y="53086"/>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41" name="Google Shape;1741;p184"/>
            <p:cNvCxnSpPr>
              <a:endCxn id="1740" idx="0"/>
            </p:cNvCxnSpPr>
            <p:nvPr/>
          </p:nvCxnSpPr>
          <p:spPr>
            <a:xfrm>
              <a:off x="9478534" y="59536"/>
              <a:ext cx="336600" cy="320400"/>
            </a:xfrm>
            <a:prstGeom prst="curvedConnector3">
              <a:avLst>
                <a:gd fmla="val 89217" name="adj1"/>
              </a:avLst>
            </a:prstGeom>
            <a:noFill/>
            <a:ln cap="flat" cmpd="sng" w="28575">
              <a:solidFill>
                <a:schemeClr val="accent4"/>
              </a:solidFill>
              <a:prstDash val="solid"/>
              <a:round/>
              <a:headEnd len="med" w="med" type="none"/>
              <a:tailEnd len="med" w="med" type="oval"/>
            </a:ln>
          </p:spPr>
        </p:cxnSp>
      </p:grpSp>
      <p:sp>
        <p:nvSpPr>
          <p:cNvPr id="1742" name="Google Shape;1742;p184"/>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2 WH">
  <p:cSld name="TITLE_1_1_1_2_1_1_2_1_1">
    <p:bg>
      <p:bgPr>
        <a:solidFill>
          <a:schemeClr val="lt1"/>
        </a:solidFill>
      </p:bgPr>
    </p:bg>
    <p:spTree>
      <p:nvGrpSpPr>
        <p:cNvPr id="1743" name="Shape 1743"/>
        <p:cNvGrpSpPr/>
        <p:nvPr/>
      </p:nvGrpSpPr>
      <p:grpSpPr>
        <a:xfrm>
          <a:off x="0" y="0"/>
          <a:ext cx="0" cy="0"/>
          <a:chOff x="0" y="0"/>
          <a:chExt cx="0" cy="0"/>
        </a:xfrm>
      </p:grpSpPr>
      <p:sp>
        <p:nvSpPr>
          <p:cNvPr id="1744" name="Google Shape;1744;p18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45" name="Google Shape;1745;p18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46" name="Google Shape;1746;p18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47" name="Google Shape;1747;p18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48" name="Google Shape;1748;p185"/>
          <p:cNvSpPr txBox="1"/>
          <p:nvPr/>
        </p:nvSpPr>
        <p:spPr>
          <a:xfrm rot="-5400000">
            <a:off x="-471600" y="3525850"/>
            <a:ext cx="16899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GROUP EXERCISE:</a:t>
            </a:r>
            <a:endParaRPr sz="2000">
              <a:solidFill>
                <a:schemeClr val="lt1"/>
              </a:solidFill>
              <a:latin typeface="Barlow Condensed SemiBold"/>
              <a:ea typeface="Barlow Condensed SemiBold"/>
              <a:cs typeface="Barlow Condensed SemiBold"/>
              <a:sym typeface="Barlow Condensed SemiBold"/>
            </a:endParaRPr>
          </a:p>
        </p:txBody>
      </p:sp>
      <p:grpSp>
        <p:nvGrpSpPr>
          <p:cNvPr id="1749" name="Google Shape;1749;p185"/>
          <p:cNvGrpSpPr/>
          <p:nvPr/>
        </p:nvGrpSpPr>
        <p:grpSpPr>
          <a:xfrm>
            <a:off x="8200809" y="134761"/>
            <a:ext cx="654900" cy="645300"/>
            <a:chOff x="8200809" y="134761"/>
            <a:chExt cx="654900" cy="645300"/>
          </a:xfrm>
        </p:grpSpPr>
        <p:sp>
          <p:nvSpPr>
            <p:cNvPr id="1750" name="Google Shape;1750;p185"/>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1751" name="Google Shape;1751;p185"/>
            <p:cNvCxnSpPr>
              <a:endCxn id="1750" idx="0"/>
            </p:cNvCxnSpPr>
            <p:nvPr/>
          </p:nvCxnSpPr>
          <p:spPr>
            <a:xfrm>
              <a:off x="8518809" y="136711"/>
              <a:ext cx="336600" cy="320400"/>
            </a:xfrm>
            <a:prstGeom prst="curvedConnector3">
              <a:avLst>
                <a:gd fmla="val 83442" name="adj1"/>
              </a:avLst>
            </a:prstGeom>
            <a:noFill/>
            <a:ln cap="flat" cmpd="sng" w="28575">
              <a:solidFill>
                <a:schemeClr val="accent2"/>
              </a:solidFill>
              <a:prstDash val="solid"/>
              <a:round/>
              <a:headEnd len="med" w="med" type="none"/>
              <a:tailEnd len="med" w="med" type="oval"/>
            </a:ln>
          </p:spPr>
        </p:cxnSp>
      </p:grpSp>
      <p:sp>
        <p:nvSpPr>
          <p:cNvPr id="1752" name="Google Shape;1752;p185"/>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ink-Pair-Share">
  <p:cSld name="TITLE_1_1_1_2_1_1_2_1_1_1">
    <p:bg>
      <p:bgPr>
        <a:solidFill>
          <a:schemeClr val="lt2"/>
        </a:solidFill>
      </p:bgPr>
    </p:bg>
    <p:spTree>
      <p:nvGrpSpPr>
        <p:cNvPr id="1753" name="Shape 1753"/>
        <p:cNvGrpSpPr/>
        <p:nvPr/>
      </p:nvGrpSpPr>
      <p:grpSpPr>
        <a:xfrm>
          <a:off x="0" y="0"/>
          <a:ext cx="0" cy="0"/>
          <a:chOff x="0" y="0"/>
          <a:chExt cx="0" cy="0"/>
        </a:xfrm>
      </p:grpSpPr>
      <p:sp>
        <p:nvSpPr>
          <p:cNvPr id="1754" name="Google Shape;1754;p186"/>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55" name="Google Shape;1755;p18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56" name="Google Shape;1756;p18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57" name="Google Shape;1757;p18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58" name="Google Shape;1758;p186"/>
          <p:cNvSpPr txBox="1"/>
          <p:nvPr/>
        </p:nvSpPr>
        <p:spPr>
          <a:xfrm rot="-5400000">
            <a:off x="-672900" y="3324550"/>
            <a:ext cx="2092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THINK-PAIR-SHARE:</a:t>
            </a:r>
            <a:endParaRPr sz="2000">
              <a:solidFill>
                <a:schemeClr val="lt1"/>
              </a:solidFill>
              <a:latin typeface="Barlow Condensed SemiBold"/>
              <a:ea typeface="Barlow Condensed SemiBold"/>
              <a:cs typeface="Barlow Condensed SemiBold"/>
              <a:sym typeface="Barlow Condensed SemiBold"/>
            </a:endParaRPr>
          </a:p>
        </p:txBody>
      </p:sp>
      <p:grpSp>
        <p:nvGrpSpPr>
          <p:cNvPr id="1759" name="Google Shape;1759;p186"/>
          <p:cNvGrpSpPr/>
          <p:nvPr/>
        </p:nvGrpSpPr>
        <p:grpSpPr>
          <a:xfrm>
            <a:off x="8200809" y="134761"/>
            <a:ext cx="654900" cy="645300"/>
            <a:chOff x="8200809" y="134761"/>
            <a:chExt cx="654900" cy="645300"/>
          </a:xfrm>
        </p:grpSpPr>
        <p:sp>
          <p:nvSpPr>
            <p:cNvPr id="1760" name="Google Shape;1760;p186"/>
            <p:cNvSpPr/>
            <p:nvPr/>
          </p:nvSpPr>
          <p:spPr>
            <a:xfrm flipH="1" rot="5403199">
              <a:off x="8205908" y="130261"/>
              <a:ext cx="644700" cy="654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1761" name="Google Shape;1761;p186"/>
            <p:cNvCxnSpPr>
              <a:endCxn id="1760" idx="0"/>
            </p:cNvCxnSpPr>
            <p:nvPr/>
          </p:nvCxnSpPr>
          <p:spPr>
            <a:xfrm>
              <a:off x="8518809" y="136711"/>
              <a:ext cx="336600" cy="320400"/>
            </a:xfrm>
            <a:prstGeom prst="curvedConnector3">
              <a:avLst>
                <a:gd fmla="val 83442" name="adj1"/>
              </a:avLst>
            </a:prstGeom>
            <a:noFill/>
            <a:ln cap="flat" cmpd="sng" w="28575">
              <a:solidFill>
                <a:schemeClr val="accent3"/>
              </a:solidFill>
              <a:prstDash val="solid"/>
              <a:round/>
              <a:headEnd len="med" w="med" type="none"/>
              <a:tailEnd len="med" w="med" type="oval"/>
            </a:ln>
          </p:spPr>
        </p:cxnSp>
      </p:grpSp>
      <p:sp>
        <p:nvSpPr>
          <p:cNvPr id="1762" name="Google Shape;1762;p186"/>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2 WH">
  <p:cSld name="TITLE_1_1_1_2_1_1_1_2_1_1">
    <p:bg>
      <p:bgPr>
        <a:solidFill>
          <a:schemeClr val="lt1"/>
        </a:solidFill>
      </p:bgPr>
    </p:bg>
    <p:spTree>
      <p:nvGrpSpPr>
        <p:cNvPr id="1763" name="Shape 1763"/>
        <p:cNvGrpSpPr/>
        <p:nvPr/>
      </p:nvGrpSpPr>
      <p:grpSpPr>
        <a:xfrm>
          <a:off x="0" y="0"/>
          <a:ext cx="0" cy="0"/>
          <a:chOff x="0" y="0"/>
          <a:chExt cx="0" cy="0"/>
        </a:xfrm>
      </p:grpSpPr>
      <p:sp>
        <p:nvSpPr>
          <p:cNvPr id="1764" name="Google Shape;1764;p187"/>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65" name="Google Shape;1765;p18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66" name="Google Shape;1766;p18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67" name="Google Shape;1767;p18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68" name="Google Shape;1768;p187"/>
          <p:cNvSpPr txBox="1"/>
          <p:nvPr/>
        </p:nvSpPr>
        <p:spPr>
          <a:xfrm rot="-5400000">
            <a:off x="-435894" y="3562900"/>
            <a:ext cx="1618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a:t>
            </a:r>
            <a:endParaRPr sz="2000">
              <a:solidFill>
                <a:schemeClr val="lt1"/>
              </a:solidFill>
              <a:latin typeface="Barlow Condensed SemiBold"/>
              <a:ea typeface="Barlow Condensed SemiBold"/>
              <a:cs typeface="Barlow Condensed SemiBold"/>
              <a:sym typeface="Barlow Condensed SemiBold"/>
            </a:endParaRPr>
          </a:p>
        </p:txBody>
      </p:sp>
      <p:grpSp>
        <p:nvGrpSpPr>
          <p:cNvPr id="1769" name="Google Shape;1769;p187"/>
          <p:cNvGrpSpPr/>
          <p:nvPr/>
        </p:nvGrpSpPr>
        <p:grpSpPr>
          <a:xfrm>
            <a:off x="8200809" y="210961"/>
            <a:ext cx="654900" cy="645300"/>
            <a:chOff x="8200809" y="210961"/>
            <a:chExt cx="654900" cy="645300"/>
          </a:xfrm>
        </p:grpSpPr>
        <p:sp>
          <p:nvSpPr>
            <p:cNvPr id="1770" name="Google Shape;1770;p187"/>
            <p:cNvSpPr/>
            <p:nvPr/>
          </p:nvSpPr>
          <p:spPr>
            <a:xfrm flipH="1" rot="5403199">
              <a:off x="8205908" y="206461"/>
              <a:ext cx="644700" cy="654300"/>
            </a:xfrm>
            <a:prstGeom prst="ellipse">
              <a:avLst/>
            </a:prstGeom>
            <a:noFill/>
            <a:ln cap="flat" cmpd="sng" w="28575">
              <a:solidFill>
                <a:srgbClr val="01D0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1771" name="Google Shape;1771;p187"/>
            <p:cNvCxnSpPr>
              <a:endCxn id="1770" idx="0"/>
            </p:cNvCxnSpPr>
            <p:nvPr/>
          </p:nvCxnSpPr>
          <p:spPr>
            <a:xfrm>
              <a:off x="8518809" y="212911"/>
              <a:ext cx="336600" cy="320400"/>
            </a:xfrm>
            <a:prstGeom prst="curvedConnector3">
              <a:avLst>
                <a:gd fmla="val 87572" name="adj1"/>
              </a:avLst>
            </a:prstGeom>
            <a:noFill/>
            <a:ln cap="flat" cmpd="sng" w="28575">
              <a:solidFill>
                <a:srgbClr val="01D068"/>
              </a:solidFill>
              <a:prstDash val="solid"/>
              <a:round/>
              <a:headEnd len="med" w="med" type="none"/>
              <a:tailEnd len="med" w="med" type="oval"/>
            </a:ln>
          </p:spPr>
        </p:cxnSp>
      </p:grpSp>
      <p:sp>
        <p:nvSpPr>
          <p:cNvPr id="1772" name="Google Shape;1772;p187"/>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1773" name="Google Shape;1773;p187"/>
          <p:cNvSpPr txBox="1"/>
          <p:nvPr>
            <p:ph type="ctrTitle"/>
          </p:nvPr>
        </p:nvSpPr>
        <p:spPr>
          <a:xfrm rot="-5400000">
            <a:off x="-1041000" y="1776150"/>
            <a:ext cx="28371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2 WH">
  <p:cSld name="TITLE_1_1_1_2_1_1_1_1_3_1_1">
    <p:bg>
      <p:bgPr>
        <a:solidFill>
          <a:schemeClr val="lt1"/>
        </a:solidFill>
      </p:bgPr>
    </p:bg>
    <p:spTree>
      <p:nvGrpSpPr>
        <p:cNvPr id="1774" name="Shape 1774"/>
        <p:cNvGrpSpPr/>
        <p:nvPr/>
      </p:nvGrpSpPr>
      <p:grpSpPr>
        <a:xfrm>
          <a:off x="0" y="0"/>
          <a:ext cx="0" cy="0"/>
          <a:chOff x="0" y="0"/>
          <a:chExt cx="0" cy="0"/>
        </a:xfrm>
      </p:grpSpPr>
      <p:sp>
        <p:nvSpPr>
          <p:cNvPr id="1775" name="Google Shape;1775;p188"/>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76" name="Google Shape;1776;p18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77" name="Google Shape;1777;p18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78" name="Google Shape;1778;p188"/>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79" name="Google Shape;1779;p188"/>
          <p:cNvSpPr txBox="1"/>
          <p:nvPr/>
        </p:nvSpPr>
        <p:spPr>
          <a:xfrm rot="-5400000">
            <a:off x="-1111194" y="2891500"/>
            <a:ext cx="2969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GUIDED WALKTHROUGH:</a:t>
            </a:r>
            <a:endParaRPr sz="2000">
              <a:solidFill>
                <a:schemeClr val="dk1"/>
              </a:solidFill>
              <a:latin typeface="Barlow Condensed SemiBold"/>
              <a:ea typeface="Barlow Condensed SemiBold"/>
              <a:cs typeface="Barlow Condensed SemiBold"/>
              <a:sym typeface="Barlow Condensed SemiBold"/>
            </a:endParaRPr>
          </a:p>
        </p:txBody>
      </p:sp>
      <p:grpSp>
        <p:nvGrpSpPr>
          <p:cNvPr id="1780" name="Google Shape;1780;p188"/>
          <p:cNvGrpSpPr/>
          <p:nvPr/>
        </p:nvGrpSpPr>
        <p:grpSpPr>
          <a:xfrm>
            <a:off x="8200809" y="134761"/>
            <a:ext cx="654900" cy="645300"/>
            <a:chOff x="8200809" y="134761"/>
            <a:chExt cx="654900" cy="645300"/>
          </a:xfrm>
        </p:grpSpPr>
        <p:sp>
          <p:nvSpPr>
            <p:cNvPr id="1781" name="Google Shape;1781;p188"/>
            <p:cNvSpPr/>
            <p:nvPr/>
          </p:nvSpPr>
          <p:spPr>
            <a:xfrm flipH="1" rot="5403199">
              <a:off x="8205908" y="130261"/>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82" name="Google Shape;1782;p188"/>
            <p:cNvCxnSpPr>
              <a:endCxn id="1781" idx="0"/>
            </p:cNvCxnSpPr>
            <p:nvPr/>
          </p:nvCxnSpPr>
          <p:spPr>
            <a:xfrm>
              <a:off x="8518809" y="136711"/>
              <a:ext cx="336600" cy="320400"/>
            </a:xfrm>
            <a:prstGeom prst="curvedConnector3">
              <a:avLst>
                <a:gd fmla="val 87572" name="adj1"/>
              </a:avLst>
            </a:prstGeom>
            <a:noFill/>
            <a:ln cap="flat" cmpd="sng" w="28575">
              <a:solidFill>
                <a:schemeClr val="accent4"/>
              </a:solidFill>
              <a:prstDash val="solid"/>
              <a:round/>
              <a:headEnd len="med" w="med" type="none"/>
              <a:tailEnd len="med" w="med" type="oval"/>
            </a:ln>
          </p:spPr>
        </p:cxnSp>
      </p:grpSp>
      <p:sp>
        <p:nvSpPr>
          <p:cNvPr id="1783" name="Google Shape;1783;p18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Along (With instructor)">
  <p:cSld name="TITLE_1_1_1_2_1_1_1_1_3_1_1_1">
    <p:bg>
      <p:bgPr>
        <a:solidFill>
          <a:schemeClr val="lt2"/>
        </a:solidFill>
      </p:bgPr>
    </p:bg>
    <p:spTree>
      <p:nvGrpSpPr>
        <p:cNvPr id="1784" name="Shape 1784"/>
        <p:cNvGrpSpPr/>
        <p:nvPr/>
      </p:nvGrpSpPr>
      <p:grpSpPr>
        <a:xfrm>
          <a:off x="0" y="0"/>
          <a:ext cx="0" cy="0"/>
          <a:chOff x="0" y="0"/>
          <a:chExt cx="0" cy="0"/>
        </a:xfrm>
      </p:grpSpPr>
      <p:sp>
        <p:nvSpPr>
          <p:cNvPr id="1785" name="Google Shape;1785;p189"/>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86" name="Google Shape;1786;p18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87" name="Google Shape;1787;p18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88" name="Google Shape;1788;p18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89" name="Google Shape;1789;p189"/>
          <p:cNvSpPr txBox="1"/>
          <p:nvPr/>
        </p:nvSpPr>
        <p:spPr>
          <a:xfrm rot="-5400000">
            <a:off x="-1683450" y="2319250"/>
            <a:ext cx="4113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CODE-ALONG </a:t>
            </a:r>
            <a:r>
              <a:rPr lang="en" sz="1200">
                <a:solidFill>
                  <a:schemeClr val="dk1"/>
                </a:solidFill>
                <a:latin typeface="Barlow Condensed SemiBold"/>
                <a:ea typeface="Barlow Condensed SemiBold"/>
                <a:cs typeface="Barlow Condensed SemiBold"/>
                <a:sym typeface="Barlow Condensed SemiBold"/>
              </a:rPr>
              <a:t>(WITH INSTRUCTOR)</a:t>
            </a:r>
            <a:r>
              <a:rPr lang="en" sz="2000">
                <a:solidFill>
                  <a:schemeClr val="dk1"/>
                </a:solidFill>
                <a:latin typeface="Barlow Condensed SemiBold"/>
                <a:ea typeface="Barlow Condensed SemiBold"/>
                <a:cs typeface="Barlow Condensed SemiBold"/>
                <a:sym typeface="Barlow Condensed SemiBold"/>
              </a:rPr>
              <a:t>:</a:t>
            </a:r>
            <a:endParaRPr sz="2000">
              <a:solidFill>
                <a:schemeClr val="dk1"/>
              </a:solidFill>
              <a:latin typeface="Barlow Condensed SemiBold"/>
              <a:ea typeface="Barlow Condensed SemiBold"/>
              <a:cs typeface="Barlow Condensed SemiBold"/>
              <a:sym typeface="Barlow Condensed SemiBold"/>
            </a:endParaRPr>
          </a:p>
        </p:txBody>
      </p:sp>
      <p:grpSp>
        <p:nvGrpSpPr>
          <p:cNvPr id="1790" name="Google Shape;1790;p189"/>
          <p:cNvGrpSpPr/>
          <p:nvPr/>
        </p:nvGrpSpPr>
        <p:grpSpPr>
          <a:xfrm>
            <a:off x="8200809" y="134761"/>
            <a:ext cx="654900" cy="645300"/>
            <a:chOff x="8200809" y="134761"/>
            <a:chExt cx="654900" cy="645300"/>
          </a:xfrm>
        </p:grpSpPr>
        <p:sp>
          <p:nvSpPr>
            <p:cNvPr id="1791" name="Google Shape;1791;p189"/>
            <p:cNvSpPr/>
            <p:nvPr/>
          </p:nvSpPr>
          <p:spPr>
            <a:xfrm flipH="1" rot="5403199">
              <a:off x="8205908" y="130261"/>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792" name="Google Shape;1792;p189"/>
            <p:cNvCxnSpPr>
              <a:endCxn id="1791" idx="0"/>
            </p:cNvCxnSpPr>
            <p:nvPr/>
          </p:nvCxnSpPr>
          <p:spPr>
            <a:xfrm>
              <a:off x="8518809" y="136711"/>
              <a:ext cx="336600" cy="320400"/>
            </a:xfrm>
            <a:prstGeom prst="curvedConnector3">
              <a:avLst>
                <a:gd fmla="val 87572" name="adj1"/>
              </a:avLst>
            </a:prstGeom>
            <a:noFill/>
            <a:ln cap="flat" cmpd="sng" w="28575">
              <a:solidFill>
                <a:schemeClr val="accent5"/>
              </a:solidFill>
              <a:prstDash val="solid"/>
              <a:round/>
              <a:headEnd len="med" w="med" type="none"/>
              <a:tailEnd len="med" w="med" type="oval"/>
            </a:ln>
          </p:spPr>
        </p:cxnSp>
      </p:grpSp>
      <p:sp>
        <p:nvSpPr>
          <p:cNvPr id="1793" name="Google Shape;1793;p189"/>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s Out 2 WH">
  <p:cSld name="TITLE_1_1_1_2_1_1_1_1_2_1_1_1">
    <p:bg>
      <p:bgPr>
        <a:solidFill>
          <a:schemeClr val="lt1"/>
        </a:solidFill>
      </p:bgPr>
    </p:bg>
    <p:spTree>
      <p:nvGrpSpPr>
        <p:cNvPr id="1794" name="Shape 1794"/>
        <p:cNvGrpSpPr/>
        <p:nvPr/>
      </p:nvGrpSpPr>
      <p:grpSpPr>
        <a:xfrm>
          <a:off x="0" y="0"/>
          <a:ext cx="0" cy="0"/>
          <a:chOff x="0" y="0"/>
          <a:chExt cx="0" cy="0"/>
        </a:xfrm>
      </p:grpSpPr>
      <p:sp>
        <p:nvSpPr>
          <p:cNvPr id="1795" name="Google Shape;1795;p190"/>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96" name="Google Shape;1796;p19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97" name="Google Shape;1797;p19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98" name="Google Shape;1798;p19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799" name="Google Shape;1799;p190"/>
          <p:cNvSpPr txBox="1"/>
          <p:nvPr/>
        </p:nvSpPr>
        <p:spPr>
          <a:xfrm rot="-5400000">
            <a:off x="-497694" y="3515525"/>
            <a:ext cx="1742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COMPUTERS OUT:</a:t>
            </a:r>
            <a:endParaRPr sz="2000">
              <a:solidFill>
                <a:schemeClr val="lt1"/>
              </a:solidFill>
              <a:latin typeface="Barlow Condensed SemiBold"/>
              <a:ea typeface="Barlow Condensed SemiBold"/>
              <a:cs typeface="Barlow Condensed SemiBold"/>
              <a:sym typeface="Barlow Condensed SemiBold"/>
            </a:endParaRPr>
          </a:p>
        </p:txBody>
      </p:sp>
      <p:grpSp>
        <p:nvGrpSpPr>
          <p:cNvPr id="1800" name="Google Shape;1800;p190"/>
          <p:cNvGrpSpPr/>
          <p:nvPr/>
        </p:nvGrpSpPr>
        <p:grpSpPr>
          <a:xfrm>
            <a:off x="8200809" y="134761"/>
            <a:ext cx="654900" cy="645300"/>
            <a:chOff x="8200809" y="134761"/>
            <a:chExt cx="654900" cy="645300"/>
          </a:xfrm>
        </p:grpSpPr>
        <p:sp>
          <p:nvSpPr>
            <p:cNvPr id="1801" name="Google Shape;1801;p190"/>
            <p:cNvSpPr/>
            <p:nvPr/>
          </p:nvSpPr>
          <p:spPr>
            <a:xfrm flipH="1" rot="5403199">
              <a:off x="8205908" y="130261"/>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802" name="Google Shape;1802;p190"/>
            <p:cNvCxnSpPr>
              <a:endCxn id="1801" idx="0"/>
            </p:cNvCxnSpPr>
            <p:nvPr/>
          </p:nvCxnSpPr>
          <p:spPr>
            <a:xfrm>
              <a:off x="8518809" y="136711"/>
              <a:ext cx="336600" cy="320400"/>
            </a:xfrm>
            <a:prstGeom prst="curvedConnector3">
              <a:avLst>
                <a:gd fmla="val 87691" name="adj1"/>
              </a:avLst>
            </a:prstGeom>
            <a:noFill/>
            <a:ln cap="flat" cmpd="sng" w="28575">
              <a:solidFill>
                <a:schemeClr val="accent6"/>
              </a:solidFill>
              <a:prstDash val="solid"/>
              <a:round/>
              <a:headEnd len="med" w="med" type="none"/>
              <a:tailEnd len="med" w="med" type="oval"/>
            </a:ln>
          </p:spPr>
        </p:cxnSp>
      </p:grpSp>
      <p:sp>
        <p:nvSpPr>
          <p:cNvPr id="1803" name="Google Shape;1803;p190"/>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kills Challenges">
  <p:cSld name="TITLE_1_1_1_2_1_1_1_1_2_1_1_1_1">
    <p:bg>
      <p:bgPr>
        <a:solidFill>
          <a:schemeClr val="lt2"/>
        </a:solidFill>
      </p:bgPr>
    </p:bg>
    <p:spTree>
      <p:nvGrpSpPr>
        <p:cNvPr id="1804" name="Shape 1804"/>
        <p:cNvGrpSpPr/>
        <p:nvPr/>
      </p:nvGrpSpPr>
      <p:grpSpPr>
        <a:xfrm>
          <a:off x="0" y="0"/>
          <a:ext cx="0" cy="0"/>
          <a:chOff x="0" y="0"/>
          <a:chExt cx="0" cy="0"/>
        </a:xfrm>
      </p:grpSpPr>
      <p:sp>
        <p:nvSpPr>
          <p:cNvPr id="1805" name="Google Shape;1805;p191"/>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06" name="Google Shape;1806;p19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07" name="Google Shape;1807;p19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08" name="Google Shape;1808;p191"/>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09" name="Google Shape;1809;p191"/>
          <p:cNvSpPr txBox="1"/>
          <p:nvPr/>
        </p:nvSpPr>
        <p:spPr>
          <a:xfrm rot="-5400000">
            <a:off x="-1135200" y="2878025"/>
            <a:ext cx="3017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SKILLS CHALLENGE:</a:t>
            </a:r>
            <a:endParaRPr sz="2000">
              <a:solidFill>
                <a:schemeClr val="lt1"/>
              </a:solidFill>
              <a:latin typeface="Barlow Condensed SemiBold"/>
              <a:ea typeface="Barlow Condensed SemiBold"/>
              <a:cs typeface="Barlow Condensed SemiBold"/>
              <a:sym typeface="Barlow Condensed SemiBold"/>
            </a:endParaRPr>
          </a:p>
        </p:txBody>
      </p:sp>
      <p:grpSp>
        <p:nvGrpSpPr>
          <p:cNvPr id="1810" name="Google Shape;1810;p191"/>
          <p:cNvGrpSpPr/>
          <p:nvPr/>
        </p:nvGrpSpPr>
        <p:grpSpPr>
          <a:xfrm>
            <a:off x="8200809" y="134761"/>
            <a:ext cx="654900" cy="645300"/>
            <a:chOff x="8200809" y="134761"/>
            <a:chExt cx="654900" cy="645300"/>
          </a:xfrm>
        </p:grpSpPr>
        <p:sp>
          <p:nvSpPr>
            <p:cNvPr id="1811" name="Google Shape;1811;p191"/>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812" name="Google Shape;1812;p191"/>
            <p:cNvCxnSpPr>
              <a:endCxn id="1811" idx="0"/>
            </p:cNvCxnSpPr>
            <p:nvPr/>
          </p:nvCxnSpPr>
          <p:spPr>
            <a:xfrm>
              <a:off x="8518809" y="136711"/>
              <a:ext cx="336600" cy="320400"/>
            </a:xfrm>
            <a:prstGeom prst="curvedConnector3">
              <a:avLst>
                <a:gd fmla="val 87691" name="adj1"/>
              </a:avLst>
            </a:prstGeom>
            <a:noFill/>
            <a:ln cap="flat" cmpd="sng" w="28575">
              <a:solidFill>
                <a:schemeClr val="accent2"/>
              </a:solidFill>
              <a:prstDash val="solid"/>
              <a:round/>
              <a:headEnd len="med" w="med" type="none"/>
              <a:tailEnd len="med" w="med" type="oval"/>
            </a:ln>
          </p:spPr>
        </p:cxnSp>
      </p:grpSp>
      <p:sp>
        <p:nvSpPr>
          <p:cNvPr id="1813" name="Google Shape;1813;p191"/>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s">
  <p:cSld name="TITLE_1_1_1_2_1_1_1_1_2_1_1_1_1_1">
    <p:bg>
      <p:bgPr>
        <a:solidFill>
          <a:schemeClr val="lt2"/>
        </a:solidFill>
      </p:bgPr>
    </p:bg>
    <p:spTree>
      <p:nvGrpSpPr>
        <p:cNvPr id="1814" name="Shape 1814"/>
        <p:cNvGrpSpPr/>
        <p:nvPr/>
      </p:nvGrpSpPr>
      <p:grpSpPr>
        <a:xfrm>
          <a:off x="0" y="0"/>
          <a:ext cx="0" cy="0"/>
          <a:chOff x="0" y="0"/>
          <a:chExt cx="0" cy="0"/>
        </a:xfrm>
      </p:grpSpPr>
      <p:sp>
        <p:nvSpPr>
          <p:cNvPr id="1815" name="Google Shape;1815;p192"/>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16" name="Google Shape;1816;p19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17" name="Google Shape;1817;p19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18" name="Google Shape;1818;p19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19" name="Google Shape;1819;p192"/>
          <p:cNvSpPr txBox="1"/>
          <p:nvPr/>
        </p:nvSpPr>
        <p:spPr>
          <a:xfrm rot="-5400000">
            <a:off x="-1135200" y="2878025"/>
            <a:ext cx="3017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KNOWLEDGE CHECK:</a:t>
            </a:r>
            <a:endParaRPr sz="2000">
              <a:solidFill>
                <a:schemeClr val="lt1"/>
              </a:solidFill>
              <a:latin typeface="Barlow Condensed SemiBold"/>
              <a:ea typeface="Barlow Condensed SemiBold"/>
              <a:cs typeface="Barlow Condensed SemiBold"/>
              <a:sym typeface="Barlow Condensed SemiBold"/>
            </a:endParaRPr>
          </a:p>
        </p:txBody>
      </p:sp>
      <p:grpSp>
        <p:nvGrpSpPr>
          <p:cNvPr id="1820" name="Google Shape;1820;p192"/>
          <p:cNvGrpSpPr/>
          <p:nvPr/>
        </p:nvGrpSpPr>
        <p:grpSpPr>
          <a:xfrm>
            <a:off x="8200809" y="134761"/>
            <a:ext cx="654900" cy="645300"/>
            <a:chOff x="8200809" y="134761"/>
            <a:chExt cx="654900" cy="645300"/>
          </a:xfrm>
        </p:grpSpPr>
        <p:sp>
          <p:nvSpPr>
            <p:cNvPr id="1821" name="Google Shape;1821;p192"/>
            <p:cNvSpPr/>
            <p:nvPr/>
          </p:nvSpPr>
          <p:spPr>
            <a:xfrm flipH="1" rot="5403199">
              <a:off x="8205908" y="130261"/>
              <a:ext cx="644700" cy="65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822" name="Google Shape;1822;p192"/>
            <p:cNvCxnSpPr>
              <a:endCxn id="1821" idx="0"/>
            </p:cNvCxnSpPr>
            <p:nvPr/>
          </p:nvCxnSpPr>
          <p:spPr>
            <a:xfrm>
              <a:off x="8518809" y="136711"/>
              <a:ext cx="336600" cy="320400"/>
            </a:xfrm>
            <a:prstGeom prst="curvedConnector3">
              <a:avLst>
                <a:gd fmla="val 87691" name="adj1"/>
              </a:avLst>
            </a:prstGeom>
            <a:noFill/>
            <a:ln cap="flat" cmpd="sng" w="28575">
              <a:solidFill>
                <a:schemeClr val="accent1"/>
              </a:solidFill>
              <a:prstDash val="solid"/>
              <a:round/>
              <a:headEnd len="med" w="med" type="none"/>
              <a:tailEnd len="med" w="med" type="oval"/>
            </a:ln>
          </p:spPr>
        </p:cxnSp>
      </p:grpSp>
      <p:sp>
        <p:nvSpPr>
          <p:cNvPr id="1823" name="Google Shape;1823;p192"/>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NO HEADLINE">
  <p:cSld name="BLANK_1_1">
    <p:spTree>
      <p:nvGrpSpPr>
        <p:cNvPr id="162" name="Shape 162"/>
        <p:cNvGrpSpPr/>
        <p:nvPr/>
      </p:nvGrpSpPr>
      <p:grpSpPr>
        <a:xfrm>
          <a:off x="0" y="0"/>
          <a:ext cx="0" cy="0"/>
          <a:chOff x="0" y="0"/>
          <a:chExt cx="0" cy="0"/>
        </a:xfrm>
      </p:grpSpPr>
      <p:sp>
        <p:nvSpPr>
          <p:cNvPr id="163" name="Google Shape;163;p20"/>
          <p:cNvSpPr/>
          <p:nvPr/>
        </p:nvSpPr>
        <p:spPr>
          <a:xfrm>
            <a:off x="-47625" y="-9525"/>
            <a:ext cx="9201300" cy="520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ph idx="2" type="pic"/>
          </p:nvPr>
        </p:nvSpPr>
        <p:spPr>
          <a:xfrm>
            <a:off x="-47625" y="-28651"/>
            <a:ext cx="9201300" cy="5200500"/>
          </a:xfrm>
          <a:prstGeom prst="rect">
            <a:avLst/>
          </a:prstGeom>
          <a:noFill/>
          <a:ln>
            <a:noFill/>
          </a:ln>
        </p:spPr>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2 WH">
  <p:cSld name="TITLE_1_1_1_2_1_1_1_1_1_1_1">
    <p:bg>
      <p:bgPr>
        <a:solidFill>
          <a:schemeClr val="lt1"/>
        </a:solidFill>
      </p:bgPr>
    </p:bg>
    <p:spTree>
      <p:nvGrpSpPr>
        <p:cNvPr id="1824" name="Shape 1824"/>
        <p:cNvGrpSpPr/>
        <p:nvPr/>
      </p:nvGrpSpPr>
      <p:grpSpPr>
        <a:xfrm>
          <a:off x="0" y="0"/>
          <a:ext cx="0" cy="0"/>
          <a:chOff x="0" y="0"/>
          <a:chExt cx="0" cy="0"/>
        </a:xfrm>
      </p:grpSpPr>
      <p:sp>
        <p:nvSpPr>
          <p:cNvPr id="1825" name="Google Shape;1825;p193"/>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26" name="Google Shape;1826;p19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27" name="Google Shape;1827;p19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28" name="Google Shape;1828;p19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29" name="Google Shape;1829;p193"/>
          <p:cNvSpPr txBox="1"/>
          <p:nvPr/>
        </p:nvSpPr>
        <p:spPr>
          <a:xfrm rot="-5400000">
            <a:off x="-1058094" y="2939350"/>
            <a:ext cx="28629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REAL CASES:</a:t>
            </a:r>
            <a:endParaRPr sz="2000">
              <a:solidFill>
                <a:schemeClr val="dk1"/>
              </a:solidFill>
              <a:latin typeface="Barlow Condensed SemiBold"/>
              <a:ea typeface="Barlow Condensed SemiBold"/>
              <a:cs typeface="Barlow Condensed SemiBold"/>
              <a:sym typeface="Barlow Condensed SemiBold"/>
            </a:endParaRPr>
          </a:p>
        </p:txBody>
      </p:sp>
      <p:sp>
        <p:nvSpPr>
          <p:cNvPr id="1830" name="Google Shape;1830;p193"/>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b="1" sz="1000">
              <a:solidFill>
                <a:schemeClr val="dk1"/>
              </a:solidFill>
              <a:latin typeface="Barlow Condensed"/>
              <a:ea typeface="Barlow Condensed"/>
              <a:cs typeface="Barlow Condensed"/>
              <a:sym typeface="Barlow Condensed"/>
            </a:endParaRPr>
          </a:p>
        </p:txBody>
      </p:sp>
      <p:grpSp>
        <p:nvGrpSpPr>
          <p:cNvPr id="1831" name="Google Shape;1831;p193"/>
          <p:cNvGrpSpPr/>
          <p:nvPr/>
        </p:nvGrpSpPr>
        <p:grpSpPr>
          <a:xfrm>
            <a:off x="8201321" y="134561"/>
            <a:ext cx="654900" cy="645300"/>
            <a:chOff x="9160534" y="57586"/>
            <a:chExt cx="654900" cy="645300"/>
          </a:xfrm>
        </p:grpSpPr>
        <p:sp>
          <p:nvSpPr>
            <p:cNvPr id="1832" name="Google Shape;1832;p193"/>
            <p:cNvSpPr/>
            <p:nvPr/>
          </p:nvSpPr>
          <p:spPr>
            <a:xfrm flipH="1" rot="5403199">
              <a:off x="9165633" y="53086"/>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833" name="Google Shape;1833;p193"/>
            <p:cNvCxnSpPr>
              <a:endCxn id="1832" idx="0"/>
            </p:cNvCxnSpPr>
            <p:nvPr/>
          </p:nvCxnSpPr>
          <p:spPr>
            <a:xfrm>
              <a:off x="9478534" y="59536"/>
              <a:ext cx="336600" cy="320400"/>
            </a:xfrm>
            <a:prstGeom prst="curvedConnector3">
              <a:avLst>
                <a:gd fmla="val 83951" name="adj1"/>
              </a:avLst>
            </a:prstGeom>
            <a:noFill/>
            <a:ln cap="flat" cmpd="sng" w="28575">
              <a:solidFill>
                <a:schemeClr val="accent5"/>
              </a:solidFill>
              <a:prstDash val="solid"/>
              <a:round/>
              <a:headEnd len="med" w="med" type="none"/>
              <a:tailEnd len="med" w="med" type="oval"/>
            </a:ln>
          </p:spPr>
        </p:cxnSp>
      </p:grpSp>
      <p:sp>
        <p:nvSpPr>
          <p:cNvPr id="1834" name="Google Shape;1834;p19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ainstorming">
  <p:cSld name="TITLE_1_1_1_2_1_1_1_1_1_1_1_1">
    <p:bg>
      <p:bgPr>
        <a:solidFill>
          <a:schemeClr val="lt2"/>
        </a:solidFill>
      </p:bgPr>
    </p:bg>
    <p:spTree>
      <p:nvGrpSpPr>
        <p:cNvPr id="1835" name="Shape 1835"/>
        <p:cNvGrpSpPr/>
        <p:nvPr/>
      </p:nvGrpSpPr>
      <p:grpSpPr>
        <a:xfrm>
          <a:off x="0" y="0"/>
          <a:ext cx="0" cy="0"/>
          <a:chOff x="0" y="0"/>
          <a:chExt cx="0" cy="0"/>
        </a:xfrm>
      </p:grpSpPr>
      <p:sp>
        <p:nvSpPr>
          <p:cNvPr id="1836" name="Google Shape;1836;p194"/>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37" name="Google Shape;1837;p19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38" name="Google Shape;1838;p19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39" name="Google Shape;1839;p19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40" name="Google Shape;1840;p194"/>
          <p:cNvSpPr txBox="1"/>
          <p:nvPr/>
        </p:nvSpPr>
        <p:spPr>
          <a:xfrm rot="-5400000">
            <a:off x="-1058094" y="2939350"/>
            <a:ext cx="28629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BRAINSTORMING:</a:t>
            </a:r>
            <a:endParaRPr sz="2000">
              <a:solidFill>
                <a:schemeClr val="dk1"/>
              </a:solidFill>
              <a:latin typeface="Barlow Condensed SemiBold"/>
              <a:ea typeface="Barlow Condensed SemiBold"/>
              <a:cs typeface="Barlow Condensed SemiBold"/>
              <a:sym typeface="Barlow Condensed SemiBold"/>
            </a:endParaRPr>
          </a:p>
        </p:txBody>
      </p:sp>
      <p:sp>
        <p:nvSpPr>
          <p:cNvPr id="1841" name="Google Shape;1841;p194"/>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b="1" sz="1000">
              <a:solidFill>
                <a:schemeClr val="dk1"/>
              </a:solidFill>
              <a:latin typeface="Barlow Condensed"/>
              <a:ea typeface="Barlow Condensed"/>
              <a:cs typeface="Barlow Condensed"/>
              <a:sym typeface="Barlow Condensed"/>
            </a:endParaRPr>
          </a:p>
        </p:txBody>
      </p:sp>
      <p:grpSp>
        <p:nvGrpSpPr>
          <p:cNvPr id="1842" name="Google Shape;1842;p194"/>
          <p:cNvGrpSpPr/>
          <p:nvPr/>
        </p:nvGrpSpPr>
        <p:grpSpPr>
          <a:xfrm>
            <a:off x="8201321" y="134561"/>
            <a:ext cx="654900" cy="645300"/>
            <a:chOff x="9160534" y="57586"/>
            <a:chExt cx="654900" cy="645300"/>
          </a:xfrm>
        </p:grpSpPr>
        <p:sp>
          <p:nvSpPr>
            <p:cNvPr id="1843" name="Google Shape;1843;p194"/>
            <p:cNvSpPr/>
            <p:nvPr/>
          </p:nvSpPr>
          <p:spPr>
            <a:xfrm flipH="1" rot="5403199">
              <a:off x="9165633" y="53086"/>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1844" name="Google Shape;1844;p194"/>
            <p:cNvCxnSpPr>
              <a:endCxn id="1843" idx="0"/>
            </p:cNvCxnSpPr>
            <p:nvPr/>
          </p:nvCxnSpPr>
          <p:spPr>
            <a:xfrm>
              <a:off x="9478534" y="59536"/>
              <a:ext cx="336600" cy="320400"/>
            </a:xfrm>
            <a:prstGeom prst="curvedConnector3">
              <a:avLst>
                <a:gd fmla="val 83951" name="adj1"/>
              </a:avLst>
            </a:prstGeom>
            <a:noFill/>
            <a:ln cap="flat" cmpd="sng" w="28575">
              <a:solidFill>
                <a:schemeClr val="accent4"/>
              </a:solidFill>
              <a:prstDash val="solid"/>
              <a:round/>
              <a:headEnd len="med" w="med" type="none"/>
              <a:tailEnd len="med" w="med" type="oval"/>
            </a:ln>
          </p:spPr>
        </p:cxnSp>
      </p:grpSp>
      <p:sp>
        <p:nvSpPr>
          <p:cNvPr id="1845" name="Google Shape;1845;p194"/>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Multiple Choice">
  <p:cSld name="TITLE_AND_BODY_8_2_1">
    <p:bg>
      <p:bgPr>
        <a:solidFill>
          <a:schemeClr val="dk1"/>
        </a:solidFill>
      </p:bgPr>
    </p:bg>
    <p:spTree>
      <p:nvGrpSpPr>
        <p:cNvPr id="1846" name="Shape 1846"/>
        <p:cNvGrpSpPr/>
        <p:nvPr/>
      </p:nvGrpSpPr>
      <p:grpSpPr>
        <a:xfrm>
          <a:off x="0" y="0"/>
          <a:ext cx="0" cy="0"/>
          <a:chOff x="0" y="0"/>
          <a:chExt cx="0" cy="0"/>
        </a:xfrm>
      </p:grpSpPr>
      <p:sp>
        <p:nvSpPr>
          <p:cNvPr id="1847" name="Google Shape;1847;p195"/>
          <p:cNvSpPr/>
          <p:nvPr/>
        </p:nvSpPr>
        <p:spPr>
          <a:xfrm>
            <a:off x="457200" y="1600200"/>
            <a:ext cx="7248600" cy="722700"/>
          </a:xfrm>
          <a:prstGeom prst="roundRect">
            <a:avLst>
              <a:gd fmla="val 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9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49" name="Google Shape;1849;p19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50" name="Google Shape;1850;p195"/>
          <p:cNvSpPr txBox="1"/>
          <p:nvPr/>
        </p:nvSpPr>
        <p:spPr>
          <a:xfrm>
            <a:off x="457200" y="1905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lt1"/>
                </a:solidFill>
                <a:latin typeface="Barlow Condensed"/>
                <a:ea typeface="Barlow Condensed"/>
                <a:cs typeface="Barlow Condensed"/>
                <a:sym typeface="Barlow Condensed"/>
              </a:rPr>
              <a:t>TRIVIA</a:t>
            </a:r>
            <a:endParaRPr b="1" sz="3000">
              <a:solidFill>
                <a:schemeClr val="lt1"/>
              </a:solidFill>
              <a:latin typeface="Barlow Condensed"/>
              <a:ea typeface="Barlow Condensed"/>
              <a:cs typeface="Barlow Condensed"/>
              <a:sym typeface="Barlow Condensed"/>
            </a:endParaRPr>
          </a:p>
        </p:txBody>
      </p:sp>
      <p:sp>
        <p:nvSpPr>
          <p:cNvPr id="1851" name="Google Shape;1851;p195"/>
          <p:cNvSpPr txBox="1"/>
          <p:nvPr>
            <p:ph idx="1" type="subTitle"/>
          </p:nvPr>
        </p:nvSpPr>
        <p:spPr>
          <a:xfrm>
            <a:off x="704850" y="1676400"/>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52" name="Google Shape;1852;p195"/>
          <p:cNvSpPr/>
          <p:nvPr/>
        </p:nvSpPr>
        <p:spPr>
          <a:xfrm>
            <a:off x="457200" y="249555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95"/>
          <p:cNvSpPr/>
          <p:nvPr/>
        </p:nvSpPr>
        <p:spPr>
          <a:xfrm>
            <a:off x="4241386" y="249555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95"/>
          <p:cNvSpPr/>
          <p:nvPr/>
        </p:nvSpPr>
        <p:spPr>
          <a:xfrm>
            <a:off x="457200" y="327660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95"/>
          <p:cNvSpPr/>
          <p:nvPr/>
        </p:nvSpPr>
        <p:spPr>
          <a:xfrm>
            <a:off x="4241386" y="327660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95"/>
          <p:cNvSpPr txBox="1"/>
          <p:nvPr>
            <p:ph idx="2" type="subTitle"/>
          </p:nvPr>
        </p:nvSpPr>
        <p:spPr>
          <a:xfrm>
            <a:off x="1028700"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57" name="Google Shape;1857;p195"/>
          <p:cNvSpPr txBox="1"/>
          <p:nvPr>
            <p:ph idx="3" type="subTitle"/>
          </p:nvPr>
        </p:nvSpPr>
        <p:spPr>
          <a:xfrm>
            <a:off x="4771781"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58" name="Google Shape;1858;p195"/>
          <p:cNvSpPr txBox="1"/>
          <p:nvPr>
            <p:ph idx="4" type="subTitle"/>
          </p:nvPr>
        </p:nvSpPr>
        <p:spPr>
          <a:xfrm>
            <a:off x="1028700"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59" name="Google Shape;1859;p195"/>
          <p:cNvSpPr txBox="1"/>
          <p:nvPr>
            <p:ph idx="5" type="subTitle"/>
          </p:nvPr>
        </p:nvSpPr>
        <p:spPr>
          <a:xfrm>
            <a:off x="4771781"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60" name="Google Shape;1860;p195"/>
          <p:cNvSpPr txBox="1"/>
          <p:nvPr/>
        </p:nvSpPr>
        <p:spPr>
          <a:xfrm>
            <a:off x="607800"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A:</a:t>
            </a:r>
            <a:endParaRPr b="1">
              <a:solidFill>
                <a:schemeClr val="lt1"/>
              </a:solidFill>
              <a:latin typeface="Barlow Condensed"/>
              <a:ea typeface="Barlow Condensed"/>
              <a:cs typeface="Barlow Condensed"/>
              <a:sym typeface="Barlow Condensed"/>
            </a:endParaRPr>
          </a:p>
        </p:txBody>
      </p:sp>
      <p:sp>
        <p:nvSpPr>
          <p:cNvPr id="1861" name="Google Shape;1861;p195"/>
          <p:cNvSpPr txBox="1"/>
          <p:nvPr/>
        </p:nvSpPr>
        <p:spPr>
          <a:xfrm>
            <a:off x="607800"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C:</a:t>
            </a:r>
            <a:endParaRPr b="1">
              <a:solidFill>
                <a:schemeClr val="lt1"/>
              </a:solidFill>
              <a:latin typeface="Barlow Condensed"/>
              <a:ea typeface="Barlow Condensed"/>
              <a:cs typeface="Barlow Condensed"/>
              <a:sym typeface="Barlow Condensed"/>
            </a:endParaRPr>
          </a:p>
        </p:txBody>
      </p:sp>
      <p:sp>
        <p:nvSpPr>
          <p:cNvPr id="1862" name="Google Shape;1862;p195"/>
          <p:cNvSpPr txBox="1"/>
          <p:nvPr/>
        </p:nvSpPr>
        <p:spPr>
          <a:xfrm>
            <a:off x="4370175"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B:</a:t>
            </a:r>
            <a:endParaRPr b="1">
              <a:solidFill>
                <a:schemeClr val="lt1"/>
              </a:solidFill>
              <a:latin typeface="Barlow Condensed"/>
              <a:ea typeface="Barlow Condensed"/>
              <a:cs typeface="Barlow Condensed"/>
              <a:sym typeface="Barlow Condensed"/>
            </a:endParaRPr>
          </a:p>
        </p:txBody>
      </p:sp>
      <p:sp>
        <p:nvSpPr>
          <p:cNvPr id="1863" name="Google Shape;1863;p195"/>
          <p:cNvSpPr txBox="1"/>
          <p:nvPr/>
        </p:nvSpPr>
        <p:spPr>
          <a:xfrm>
            <a:off x="4370175"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D:</a:t>
            </a:r>
            <a:endParaRPr b="1">
              <a:solidFill>
                <a:schemeClr val="lt1"/>
              </a:solidFill>
              <a:latin typeface="Barlow Condensed"/>
              <a:ea typeface="Barlow Condensed"/>
              <a:cs typeface="Barlow Condensed"/>
              <a:sym typeface="Barlow Condensed"/>
            </a:endParaRPr>
          </a:p>
        </p:txBody>
      </p:sp>
      <p:sp>
        <p:nvSpPr>
          <p:cNvPr id="1864" name="Google Shape;1864;p195"/>
          <p:cNvSpPr txBox="1"/>
          <p:nvPr>
            <p:ph idx="6" type="subTitle"/>
          </p:nvPr>
        </p:nvSpPr>
        <p:spPr>
          <a:xfrm>
            <a:off x="457200" y="683100"/>
            <a:ext cx="7031100" cy="230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Multiple Choice WH">
  <p:cSld name="TITLE_AND_BODY_8_2_1_2">
    <p:bg>
      <p:bgPr>
        <a:solidFill>
          <a:schemeClr val="lt2"/>
        </a:solidFill>
      </p:bgPr>
    </p:bg>
    <p:spTree>
      <p:nvGrpSpPr>
        <p:cNvPr id="1865" name="Shape 1865"/>
        <p:cNvGrpSpPr/>
        <p:nvPr/>
      </p:nvGrpSpPr>
      <p:grpSpPr>
        <a:xfrm>
          <a:off x="0" y="0"/>
          <a:ext cx="0" cy="0"/>
          <a:chOff x="0" y="0"/>
          <a:chExt cx="0" cy="0"/>
        </a:xfrm>
      </p:grpSpPr>
      <p:sp>
        <p:nvSpPr>
          <p:cNvPr id="1866" name="Google Shape;1866;p196"/>
          <p:cNvSpPr/>
          <p:nvPr/>
        </p:nvSpPr>
        <p:spPr>
          <a:xfrm>
            <a:off x="457200" y="1600200"/>
            <a:ext cx="7248600" cy="722700"/>
          </a:xfrm>
          <a:prstGeom prst="roundRect">
            <a:avLst>
              <a:gd fmla="val 0" name="adj"/>
            </a:avLst>
          </a:prstGeom>
          <a:solidFill>
            <a:srgbClr val="727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9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68" name="Google Shape;1868;p19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69" name="Google Shape;1869;p196"/>
          <p:cNvSpPr txBox="1"/>
          <p:nvPr/>
        </p:nvSpPr>
        <p:spPr>
          <a:xfrm>
            <a:off x="457200" y="4572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dk1"/>
                </a:solidFill>
                <a:latin typeface="Barlow Condensed"/>
                <a:ea typeface="Barlow Condensed"/>
                <a:cs typeface="Barlow Condensed"/>
                <a:sym typeface="Barlow Condensed"/>
              </a:rPr>
              <a:t>TRIVIA</a:t>
            </a:r>
            <a:endParaRPr b="1" sz="3000">
              <a:solidFill>
                <a:schemeClr val="dk1"/>
              </a:solidFill>
              <a:latin typeface="Barlow Condensed"/>
              <a:ea typeface="Barlow Condensed"/>
              <a:cs typeface="Barlow Condensed"/>
              <a:sym typeface="Barlow Condensed"/>
            </a:endParaRPr>
          </a:p>
        </p:txBody>
      </p:sp>
      <p:sp>
        <p:nvSpPr>
          <p:cNvPr id="1870" name="Google Shape;1870;p196"/>
          <p:cNvSpPr txBox="1"/>
          <p:nvPr>
            <p:ph idx="1" type="subTitle"/>
          </p:nvPr>
        </p:nvSpPr>
        <p:spPr>
          <a:xfrm>
            <a:off x="704850" y="1676400"/>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71" name="Google Shape;1871;p196"/>
          <p:cNvSpPr/>
          <p:nvPr/>
        </p:nvSpPr>
        <p:spPr>
          <a:xfrm>
            <a:off x="457200" y="249555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96"/>
          <p:cNvSpPr/>
          <p:nvPr/>
        </p:nvSpPr>
        <p:spPr>
          <a:xfrm>
            <a:off x="4241386" y="249555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96"/>
          <p:cNvSpPr/>
          <p:nvPr/>
        </p:nvSpPr>
        <p:spPr>
          <a:xfrm>
            <a:off x="457200" y="327660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96"/>
          <p:cNvSpPr/>
          <p:nvPr/>
        </p:nvSpPr>
        <p:spPr>
          <a:xfrm>
            <a:off x="4241386" y="327660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96"/>
          <p:cNvSpPr txBox="1"/>
          <p:nvPr>
            <p:ph idx="2" type="subTitle"/>
          </p:nvPr>
        </p:nvSpPr>
        <p:spPr>
          <a:xfrm>
            <a:off x="1028700"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76" name="Google Shape;1876;p196"/>
          <p:cNvSpPr txBox="1"/>
          <p:nvPr>
            <p:ph idx="3" type="subTitle"/>
          </p:nvPr>
        </p:nvSpPr>
        <p:spPr>
          <a:xfrm>
            <a:off x="4771781"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77" name="Google Shape;1877;p196"/>
          <p:cNvSpPr txBox="1"/>
          <p:nvPr>
            <p:ph idx="4" type="subTitle"/>
          </p:nvPr>
        </p:nvSpPr>
        <p:spPr>
          <a:xfrm>
            <a:off x="1028700"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78" name="Google Shape;1878;p196"/>
          <p:cNvSpPr txBox="1"/>
          <p:nvPr>
            <p:ph idx="5" type="subTitle"/>
          </p:nvPr>
        </p:nvSpPr>
        <p:spPr>
          <a:xfrm>
            <a:off x="4771781"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79" name="Google Shape;1879;p196"/>
          <p:cNvSpPr txBox="1"/>
          <p:nvPr/>
        </p:nvSpPr>
        <p:spPr>
          <a:xfrm>
            <a:off x="607800"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A:</a:t>
            </a:r>
            <a:endParaRPr b="1">
              <a:solidFill>
                <a:schemeClr val="lt1"/>
              </a:solidFill>
              <a:latin typeface="Barlow Condensed"/>
              <a:ea typeface="Barlow Condensed"/>
              <a:cs typeface="Barlow Condensed"/>
              <a:sym typeface="Barlow Condensed"/>
            </a:endParaRPr>
          </a:p>
        </p:txBody>
      </p:sp>
      <p:sp>
        <p:nvSpPr>
          <p:cNvPr id="1880" name="Google Shape;1880;p196"/>
          <p:cNvSpPr txBox="1"/>
          <p:nvPr/>
        </p:nvSpPr>
        <p:spPr>
          <a:xfrm>
            <a:off x="607800"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C:</a:t>
            </a:r>
            <a:endParaRPr b="1">
              <a:solidFill>
                <a:schemeClr val="lt1"/>
              </a:solidFill>
              <a:latin typeface="Barlow Condensed"/>
              <a:ea typeface="Barlow Condensed"/>
              <a:cs typeface="Barlow Condensed"/>
              <a:sym typeface="Barlow Condensed"/>
            </a:endParaRPr>
          </a:p>
        </p:txBody>
      </p:sp>
      <p:sp>
        <p:nvSpPr>
          <p:cNvPr id="1881" name="Google Shape;1881;p196"/>
          <p:cNvSpPr txBox="1"/>
          <p:nvPr/>
        </p:nvSpPr>
        <p:spPr>
          <a:xfrm>
            <a:off x="4370175"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B:</a:t>
            </a:r>
            <a:endParaRPr b="1">
              <a:solidFill>
                <a:schemeClr val="lt1"/>
              </a:solidFill>
              <a:latin typeface="Barlow Condensed"/>
              <a:ea typeface="Barlow Condensed"/>
              <a:cs typeface="Barlow Condensed"/>
              <a:sym typeface="Barlow Condensed"/>
            </a:endParaRPr>
          </a:p>
        </p:txBody>
      </p:sp>
      <p:sp>
        <p:nvSpPr>
          <p:cNvPr id="1882" name="Google Shape;1882;p196"/>
          <p:cNvSpPr txBox="1"/>
          <p:nvPr/>
        </p:nvSpPr>
        <p:spPr>
          <a:xfrm>
            <a:off x="4370175"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D:</a:t>
            </a:r>
            <a:endParaRPr b="1">
              <a:solidFill>
                <a:schemeClr val="lt1"/>
              </a:solidFill>
              <a:latin typeface="Barlow Condensed"/>
              <a:ea typeface="Barlow Condensed"/>
              <a:cs typeface="Barlow Condensed"/>
              <a:sym typeface="Barlow Condensed"/>
            </a:endParaRPr>
          </a:p>
        </p:txBody>
      </p:sp>
      <p:sp>
        <p:nvSpPr>
          <p:cNvPr id="1883" name="Google Shape;1883;p196"/>
          <p:cNvSpPr txBox="1"/>
          <p:nvPr>
            <p:ph idx="6" type="subTitle"/>
          </p:nvPr>
        </p:nvSpPr>
        <p:spPr>
          <a:xfrm>
            <a:off x="457200" y="949800"/>
            <a:ext cx="7031100" cy="230100"/>
          </a:xfrm>
          <a:prstGeom prst="rect">
            <a:avLst/>
          </a:prstGeom>
        </p:spPr>
        <p:txBody>
          <a:bodyPr anchorCtr="0" anchor="ctr" bIns="0" lIns="0" spcFirstLastPara="1" rIns="0" wrap="square" tIns="0">
            <a:noAutofit/>
          </a:bodyPr>
          <a:lstStyle>
            <a:lvl1pPr lvl="0" rtl="0">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Fill in the Blank">
  <p:cSld name="TITLE_AND_BODY_8_2_1_1">
    <p:bg>
      <p:bgPr>
        <a:solidFill>
          <a:schemeClr val="dk1"/>
        </a:solidFill>
      </p:bgPr>
    </p:bg>
    <p:spTree>
      <p:nvGrpSpPr>
        <p:cNvPr id="1884" name="Shape 1884"/>
        <p:cNvGrpSpPr/>
        <p:nvPr/>
      </p:nvGrpSpPr>
      <p:grpSpPr>
        <a:xfrm>
          <a:off x="0" y="0"/>
          <a:ext cx="0" cy="0"/>
          <a:chOff x="0" y="0"/>
          <a:chExt cx="0" cy="0"/>
        </a:xfrm>
      </p:grpSpPr>
      <p:sp>
        <p:nvSpPr>
          <p:cNvPr id="1885" name="Google Shape;1885;p197"/>
          <p:cNvSpPr/>
          <p:nvPr/>
        </p:nvSpPr>
        <p:spPr>
          <a:xfrm>
            <a:off x="457200" y="1686163"/>
            <a:ext cx="7248600" cy="19431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9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87" name="Google Shape;1887;p19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88" name="Google Shape;1888;p197"/>
          <p:cNvSpPr txBox="1"/>
          <p:nvPr>
            <p:ph idx="1" type="subTitle"/>
          </p:nvPr>
        </p:nvSpPr>
        <p:spPr>
          <a:xfrm>
            <a:off x="685800" y="1762363"/>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89" name="Google Shape;1889;p197"/>
          <p:cNvSpPr txBox="1"/>
          <p:nvPr/>
        </p:nvSpPr>
        <p:spPr>
          <a:xfrm>
            <a:off x="457200" y="1905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lt1"/>
                </a:solidFill>
                <a:latin typeface="Barlow Condensed"/>
                <a:ea typeface="Barlow Condensed"/>
                <a:cs typeface="Barlow Condensed"/>
                <a:sym typeface="Barlow Condensed"/>
              </a:rPr>
              <a:t>TRIVIA</a:t>
            </a:r>
            <a:endParaRPr b="1" sz="3000">
              <a:solidFill>
                <a:schemeClr val="lt1"/>
              </a:solidFill>
              <a:latin typeface="Barlow Condensed"/>
              <a:ea typeface="Barlow Condensed"/>
              <a:cs typeface="Barlow Condensed"/>
              <a:sym typeface="Barlow Condensed"/>
            </a:endParaRPr>
          </a:p>
        </p:txBody>
      </p:sp>
      <p:sp>
        <p:nvSpPr>
          <p:cNvPr id="1890" name="Google Shape;1890;p197"/>
          <p:cNvSpPr txBox="1"/>
          <p:nvPr>
            <p:ph idx="2" type="subTitle"/>
          </p:nvPr>
        </p:nvSpPr>
        <p:spPr>
          <a:xfrm>
            <a:off x="457200" y="683100"/>
            <a:ext cx="7031100" cy="230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Fill in the Blank MIST">
  <p:cSld name="TITLE_AND_BODY_8_2_1_1_1">
    <p:bg>
      <p:bgPr>
        <a:solidFill>
          <a:schemeClr val="lt2"/>
        </a:solidFill>
      </p:bgPr>
    </p:bg>
    <p:spTree>
      <p:nvGrpSpPr>
        <p:cNvPr id="1891" name="Shape 1891"/>
        <p:cNvGrpSpPr/>
        <p:nvPr/>
      </p:nvGrpSpPr>
      <p:grpSpPr>
        <a:xfrm>
          <a:off x="0" y="0"/>
          <a:ext cx="0" cy="0"/>
          <a:chOff x="0" y="0"/>
          <a:chExt cx="0" cy="0"/>
        </a:xfrm>
      </p:grpSpPr>
      <p:sp>
        <p:nvSpPr>
          <p:cNvPr id="1892" name="Google Shape;1892;p198"/>
          <p:cNvSpPr/>
          <p:nvPr/>
        </p:nvSpPr>
        <p:spPr>
          <a:xfrm>
            <a:off x="457200" y="1600188"/>
            <a:ext cx="7248600" cy="19431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9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94" name="Google Shape;1894;p19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95" name="Google Shape;1895;p198"/>
          <p:cNvSpPr txBox="1"/>
          <p:nvPr>
            <p:ph idx="1" type="subTitle"/>
          </p:nvPr>
        </p:nvSpPr>
        <p:spPr>
          <a:xfrm>
            <a:off x="685800" y="1676388"/>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1896" name="Google Shape;1896;p198"/>
          <p:cNvSpPr txBox="1"/>
          <p:nvPr/>
        </p:nvSpPr>
        <p:spPr>
          <a:xfrm>
            <a:off x="457200" y="4572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dk1"/>
                </a:solidFill>
                <a:latin typeface="Barlow Condensed"/>
                <a:ea typeface="Barlow Condensed"/>
                <a:cs typeface="Barlow Condensed"/>
                <a:sym typeface="Barlow Condensed"/>
              </a:rPr>
              <a:t>TRIVIA</a:t>
            </a:r>
            <a:endParaRPr b="1" sz="3000">
              <a:solidFill>
                <a:schemeClr val="dk1"/>
              </a:solidFill>
              <a:latin typeface="Barlow Condensed"/>
              <a:ea typeface="Barlow Condensed"/>
              <a:cs typeface="Barlow Condensed"/>
              <a:sym typeface="Barlow Condensed"/>
            </a:endParaRPr>
          </a:p>
        </p:txBody>
      </p:sp>
      <p:sp>
        <p:nvSpPr>
          <p:cNvPr id="1897" name="Google Shape;1897;p198"/>
          <p:cNvSpPr txBox="1"/>
          <p:nvPr>
            <p:ph idx="2" type="subTitle"/>
          </p:nvPr>
        </p:nvSpPr>
        <p:spPr>
          <a:xfrm>
            <a:off x="457200" y="949800"/>
            <a:ext cx="7031100" cy="230100"/>
          </a:xfrm>
          <a:prstGeom prst="rect">
            <a:avLst/>
          </a:prstGeom>
        </p:spPr>
        <p:txBody>
          <a:bodyPr anchorCtr="0" anchor="ctr" bIns="0" lIns="0" spcFirstLastPara="1" rIns="0" wrap="square" tIns="0">
            <a:noAutofit/>
          </a:bodyPr>
          <a:lstStyle>
            <a:lvl1pPr lvl="0" rtl="0">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Ink">
  <p:cSld name="TITLE_1">
    <p:bg>
      <p:bgPr>
        <a:solidFill>
          <a:schemeClr val="dk1"/>
        </a:solidFill>
      </p:bgPr>
    </p:bg>
    <p:spTree>
      <p:nvGrpSpPr>
        <p:cNvPr id="1898" name="Shape 1898"/>
        <p:cNvGrpSpPr/>
        <p:nvPr/>
      </p:nvGrpSpPr>
      <p:grpSpPr>
        <a:xfrm>
          <a:off x="0" y="0"/>
          <a:ext cx="0" cy="0"/>
          <a:chOff x="0" y="0"/>
          <a:chExt cx="0" cy="0"/>
        </a:xfrm>
      </p:grpSpPr>
      <p:sp>
        <p:nvSpPr>
          <p:cNvPr id="1899" name="Google Shape;1899;p199"/>
          <p:cNvSpPr/>
          <p:nvPr/>
        </p:nvSpPr>
        <p:spPr>
          <a:xfrm>
            <a:off x="0" y="4524625"/>
            <a:ext cx="2451600" cy="618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900" name="Google Shape;1900;p199"/>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901" name="Google Shape;1901;p199"/>
          <p:cNvPicPr preferRelativeResize="0"/>
          <p:nvPr/>
        </p:nvPicPr>
        <p:blipFill rotWithShape="1">
          <a:blip r:embed="rId3">
            <a:alphaModFix amt="17000"/>
          </a:blip>
          <a:srcRect b="-44795" l="7279" r="-59255" t="-7156"/>
          <a:stretch/>
        </p:blipFill>
        <p:spPr>
          <a:xfrm>
            <a:off x="4971150" y="-542300"/>
            <a:ext cx="8258400" cy="8257200"/>
          </a:xfrm>
          <a:prstGeom prst="ellipse">
            <a:avLst/>
          </a:prstGeom>
          <a:noFill/>
          <a:ln>
            <a:noFill/>
          </a:ln>
        </p:spPr>
      </p:pic>
      <p:sp>
        <p:nvSpPr>
          <p:cNvPr id="1902" name="Google Shape;1902;p199"/>
          <p:cNvSpPr txBox="1"/>
          <p:nvPr>
            <p:ph type="ctrTitle"/>
          </p:nvPr>
        </p:nvSpPr>
        <p:spPr>
          <a:xfrm>
            <a:off x="1344930" y="2593140"/>
            <a:ext cx="5486400" cy="914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903" name="Google Shape;1903;p199"/>
          <p:cNvSpPr txBox="1"/>
          <p:nvPr>
            <p:ph idx="2" type="ctrTitle"/>
          </p:nvPr>
        </p:nvSpPr>
        <p:spPr>
          <a:xfrm>
            <a:off x="139065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000"/>
              <a:buFont typeface="Barlow Condensed"/>
              <a:buNone/>
              <a:defRPr b="1" sz="4000">
                <a:solidFill>
                  <a:schemeClr val="lt1"/>
                </a:solidFill>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904" name="Google Shape;1904;p199"/>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905" name="Google Shape;1905;p19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p:cSld name="TITLE_1_1">
    <p:bg>
      <p:bgPr>
        <a:solidFill>
          <a:schemeClr val="lt1"/>
        </a:solidFill>
      </p:bgPr>
    </p:bg>
    <p:spTree>
      <p:nvGrpSpPr>
        <p:cNvPr id="1906" name="Shape 1906"/>
        <p:cNvGrpSpPr/>
        <p:nvPr/>
      </p:nvGrpSpPr>
      <p:grpSpPr>
        <a:xfrm>
          <a:off x="0" y="0"/>
          <a:ext cx="0" cy="0"/>
          <a:chOff x="0" y="0"/>
          <a:chExt cx="0" cy="0"/>
        </a:xfrm>
      </p:grpSpPr>
      <p:sp>
        <p:nvSpPr>
          <p:cNvPr id="1907" name="Google Shape;1907;p20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908" name="Google Shape;1908;p200"/>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909" name="Google Shape;1909;p20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910" name="Google Shape;1910;p200"/>
          <p:cNvSpPr txBox="1"/>
          <p:nvPr>
            <p:ph type="ctrTitle"/>
          </p:nvPr>
        </p:nvSpPr>
        <p:spPr>
          <a:xfrm>
            <a:off x="1287780" y="25931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911" name="Google Shape;1911;p200"/>
          <p:cNvSpPr txBox="1"/>
          <p:nvPr>
            <p:ph idx="2" type="ctrTitle"/>
          </p:nvPr>
        </p:nvSpPr>
        <p:spPr>
          <a:xfrm>
            <a:off x="133350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1912" name="Google Shape;1912;p200"/>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913" name="Google Shape;1913;p20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Mist">
  <p:cSld name="TITLE_1_1_2">
    <p:bg>
      <p:bgPr>
        <a:solidFill>
          <a:schemeClr val="lt2"/>
        </a:solidFill>
      </p:bgPr>
    </p:bg>
    <p:spTree>
      <p:nvGrpSpPr>
        <p:cNvPr id="1914" name="Shape 1914"/>
        <p:cNvGrpSpPr/>
        <p:nvPr/>
      </p:nvGrpSpPr>
      <p:grpSpPr>
        <a:xfrm>
          <a:off x="0" y="0"/>
          <a:ext cx="0" cy="0"/>
          <a:chOff x="0" y="0"/>
          <a:chExt cx="0" cy="0"/>
        </a:xfrm>
      </p:grpSpPr>
      <p:sp>
        <p:nvSpPr>
          <p:cNvPr id="1915" name="Google Shape;1915;p201"/>
          <p:cNvSpPr/>
          <p:nvPr/>
        </p:nvSpPr>
        <p:spPr>
          <a:xfrm>
            <a:off x="0" y="4524625"/>
            <a:ext cx="2451600" cy="61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916" name="Google Shape;1916;p201"/>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917" name="Google Shape;1917;p201"/>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918" name="Google Shape;1918;p201"/>
          <p:cNvSpPr txBox="1"/>
          <p:nvPr>
            <p:ph type="ctrTitle"/>
          </p:nvPr>
        </p:nvSpPr>
        <p:spPr>
          <a:xfrm>
            <a:off x="1287780" y="25931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919" name="Google Shape;1919;p201"/>
          <p:cNvSpPr txBox="1"/>
          <p:nvPr>
            <p:ph idx="2" type="ctrTitle"/>
          </p:nvPr>
        </p:nvSpPr>
        <p:spPr>
          <a:xfrm>
            <a:off x="133350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1920" name="Google Shape;1920;p201"/>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921" name="Google Shape;1921;p20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IT TICKET">
  <p:cSld name="TITLE_AND_BODY_8_2_2">
    <p:bg>
      <p:bgPr>
        <a:solidFill>
          <a:schemeClr val="dk1"/>
        </a:solidFill>
      </p:bgPr>
    </p:bg>
    <p:spTree>
      <p:nvGrpSpPr>
        <p:cNvPr id="1922" name="Shape 1922"/>
        <p:cNvGrpSpPr/>
        <p:nvPr/>
      </p:nvGrpSpPr>
      <p:grpSpPr>
        <a:xfrm>
          <a:off x="0" y="0"/>
          <a:ext cx="0" cy="0"/>
          <a:chOff x="0" y="0"/>
          <a:chExt cx="0" cy="0"/>
        </a:xfrm>
      </p:grpSpPr>
      <p:sp>
        <p:nvSpPr>
          <p:cNvPr id="1923" name="Google Shape;1923;p20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24" name="Google Shape;1924;p202"/>
          <p:cNvSpPr txBox="1"/>
          <p:nvPr/>
        </p:nvSpPr>
        <p:spPr>
          <a:xfrm>
            <a:off x="457200" y="2083938"/>
            <a:ext cx="3190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Barlow Condensed SemiBold"/>
                <a:ea typeface="Barlow Condensed SemiBold"/>
                <a:cs typeface="Barlow Condensed SemiBold"/>
                <a:sym typeface="Barlow Condensed SemiBold"/>
              </a:rPr>
              <a:t>DON’T FORGET:</a:t>
            </a:r>
            <a:endParaRPr sz="4000">
              <a:solidFill>
                <a:schemeClr val="lt1"/>
              </a:solidFill>
              <a:latin typeface="Barlow Condensed SemiBold"/>
              <a:ea typeface="Barlow Condensed SemiBold"/>
              <a:cs typeface="Barlow Condensed SemiBold"/>
              <a:sym typeface="Barlow Condensed SemiBold"/>
            </a:endParaRPr>
          </a:p>
          <a:p>
            <a:pPr indent="0" lvl="0" marL="0" rtl="0" algn="l">
              <a:spcBef>
                <a:spcPts val="0"/>
              </a:spcBef>
              <a:spcAft>
                <a:spcPts val="0"/>
              </a:spcAft>
              <a:buNone/>
            </a:pPr>
            <a:r>
              <a:rPr lang="en" sz="4000">
                <a:solidFill>
                  <a:schemeClr val="lt1"/>
                </a:solidFill>
                <a:latin typeface="Barlow Condensed SemiBold"/>
                <a:ea typeface="Barlow Condensed SemiBold"/>
                <a:cs typeface="Barlow Condensed SemiBold"/>
                <a:sym typeface="Barlow Condensed SemiBold"/>
              </a:rPr>
              <a:t>EXIT TICKETS!</a:t>
            </a:r>
            <a:endParaRPr sz="4000">
              <a:solidFill>
                <a:schemeClr val="lt1"/>
              </a:solidFill>
              <a:latin typeface="Barlow Condensed SemiBold"/>
              <a:ea typeface="Barlow Condensed SemiBold"/>
              <a:cs typeface="Barlow Condensed SemiBold"/>
              <a:sym typeface="Barlow Condensed SemiBold"/>
            </a:endParaRPr>
          </a:p>
        </p:txBody>
      </p:sp>
      <p:sp>
        <p:nvSpPr>
          <p:cNvPr id="1925" name="Google Shape;1925;p202"/>
          <p:cNvSpPr/>
          <p:nvPr/>
        </p:nvSpPr>
        <p:spPr>
          <a:xfrm>
            <a:off x="4543425" y="-45035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6" name="Google Shape;1926;p202"/>
          <p:cNvPicPr preferRelativeResize="0"/>
          <p:nvPr/>
        </p:nvPicPr>
        <p:blipFill rotWithShape="1">
          <a:blip r:embed="rId2">
            <a:alphaModFix/>
          </a:blip>
          <a:srcRect b="0" l="0" r="0" t="0"/>
          <a:stretch/>
        </p:blipFill>
        <p:spPr>
          <a:xfrm>
            <a:off x="5127925" y="2052591"/>
            <a:ext cx="3558877" cy="1478674"/>
          </a:xfrm>
          <a:prstGeom prst="rect">
            <a:avLst/>
          </a:prstGeom>
          <a:noFill/>
          <a:ln>
            <a:noFill/>
          </a:ln>
        </p:spPr>
      </p:pic>
      <p:sp>
        <p:nvSpPr>
          <p:cNvPr id="1927" name="Google Shape;1927;p202"/>
          <p:cNvSpPr txBox="1"/>
          <p:nvPr/>
        </p:nvSpPr>
        <p:spPr>
          <a:xfrm>
            <a:off x="5772700" y="2360988"/>
            <a:ext cx="183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Barlow Condensed"/>
                <a:ea typeface="Barlow Condensed"/>
                <a:cs typeface="Barlow Condensed"/>
                <a:sym typeface="Barlow Condensed"/>
              </a:rPr>
              <a:t>TICKET</a:t>
            </a:r>
            <a:endParaRPr b="1" sz="4400">
              <a:solidFill>
                <a:schemeClr val="lt1"/>
              </a:solidFill>
              <a:latin typeface="Barlow Condensed"/>
              <a:ea typeface="Barlow Condensed"/>
              <a:cs typeface="Barlow Condensed"/>
              <a:sym typeface="Barlow Condensed"/>
            </a:endParaRPr>
          </a:p>
        </p:txBody>
      </p:sp>
      <p:sp>
        <p:nvSpPr>
          <p:cNvPr id="1928" name="Google Shape;1928;p202"/>
          <p:cNvSpPr txBox="1"/>
          <p:nvPr/>
        </p:nvSpPr>
        <p:spPr>
          <a:xfrm rot="-5400000">
            <a:off x="7616525" y="2519247"/>
            <a:ext cx="1357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Barlow Condensed"/>
                <a:ea typeface="Barlow Condensed"/>
                <a:cs typeface="Barlow Condensed"/>
                <a:sym typeface="Barlow Condensed"/>
              </a:rPr>
              <a:t>EXIT</a:t>
            </a:r>
            <a:endParaRPr b="1" sz="2600">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
    <p:bg>
      <p:bgPr>
        <a:solidFill>
          <a:schemeClr val="lt1"/>
        </a:solidFill>
      </p:bgPr>
    </p:bg>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24" name="Google Shape;24;p3"/>
          <p:cNvSpPr txBox="1"/>
          <p:nvPr>
            <p:ph type="ctrTitle"/>
          </p:nvPr>
        </p:nvSpPr>
        <p:spPr>
          <a:xfrm>
            <a:off x="685800" y="3036100"/>
            <a:ext cx="4731000" cy="2697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rtl="0" algn="r">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rtl="0" algn="r">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rtl="0" algn="r">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rtl="0" algn="r">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rtl="0" algn="r">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rtl="0" algn="r">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rtl="0" algn="r">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rtl="0" algn="r">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25" name="Google Shape;25;p3"/>
          <p:cNvSpPr txBox="1"/>
          <p:nvPr>
            <p:ph idx="1" type="subTitle"/>
          </p:nvPr>
        </p:nvSpPr>
        <p:spPr>
          <a:xfrm>
            <a:off x="4892040" y="4620986"/>
            <a:ext cx="3200400" cy="228600"/>
          </a:xfrm>
          <a:prstGeom prst="rect">
            <a:avLst/>
          </a:prstGeom>
        </p:spPr>
        <p:txBody>
          <a:bodyPr anchorCtr="0" anchor="ctr" bIns="0" lIns="0" spcFirstLastPara="1" rIns="0" wrap="square" tIns="0">
            <a:noAutofit/>
          </a:bodyPr>
          <a:lstStyle>
            <a:lvl1pPr lvl="0" rtl="0" algn="r">
              <a:lnSpc>
                <a:spcPct val="115000"/>
              </a:lnSpc>
              <a:spcBef>
                <a:spcPts val="0"/>
              </a:spcBef>
              <a:spcAft>
                <a:spcPts val="0"/>
              </a:spcAft>
              <a:buSzPts val="1100"/>
              <a:buNone/>
              <a:defRPr sz="11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26" name="Google Shape;26;p3"/>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27" name="Google Shape;27;p3"/>
          <p:cNvGrpSpPr/>
          <p:nvPr/>
        </p:nvGrpSpPr>
        <p:grpSpPr>
          <a:xfrm>
            <a:off x="8668400" y="2593628"/>
            <a:ext cx="265400" cy="2345202"/>
            <a:chOff x="5434475" y="2630351"/>
            <a:chExt cx="265400" cy="2345202"/>
          </a:xfrm>
        </p:grpSpPr>
        <p:pic>
          <p:nvPicPr>
            <p:cNvPr id="28" name="Google Shape;28;p3"/>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29" name="Google Shape;29;p3"/>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30" name="Google Shape;30;p3"/>
          <p:cNvSpPr txBox="1"/>
          <p:nvPr>
            <p:ph idx="2" type="ctrTitle"/>
          </p:nvPr>
        </p:nvSpPr>
        <p:spPr>
          <a:xfrm>
            <a:off x="640080" y="21488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31" name="Google Shape;31;p3"/>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50000"/>
              </a:srgbClr>
            </a:outerShdw>
          </a:effectLst>
        </p:spPr>
      </p:sp>
      <p:sp>
        <p:nvSpPr>
          <p:cNvPr id="32" name="Google Shape;32;p3"/>
          <p:cNvSpPr txBox="1"/>
          <p:nvPr>
            <p:ph idx="4" type="ctrTitle"/>
          </p:nvPr>
        </p:nvSpPr>
        <p:spPr>
          <a:xfrm>
            <a:off x="685800" y="3391888"/>
            <a:ext cx="47310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3" name="Google Shape;33;p3"/>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ink" type="twoColTx">
  <p:cSld name="TITLE_AND_TWO_COLUMNS">
    <p:bg>
      <p:bgPr>
        <a:solidFill>
          <a:schemeClr val="dk1"/>
        </a:solidFill>
      </p:bgPr>
    </p:bg>
    <p:spTree>
      <p:nvGrpSpPr>
        <p:cNvPr id="165" name="Shape 165"/>
        <p:cNvGrpSpPr/>
        <p:nvPr/>
      </p:nvGrpSpPr>
      <p:grpSpPr>
        <a:xfrm>
          <a:off x="0" y="0"/>
          <a:ext cx="0" cy="0"/>
          <a:chOff x="0" y="0"/>
          <a:chExt cx="0" cy="0"/>
        </a:xfrm>
      </p:grpSpPr>
      <p:sp>
        <p:nvSpPr>
          <p:cNvPr id="166" name="Google Shape;166;p21"/>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7" name="Google Shape;167;p21"/>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68" name="Google Shape;168;p21"/>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69" name="Google Shape;169;p2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0" name="Google Shape;170;p2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1" name="Google Shape;171;p21"/>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IT TICKET 1 WH">
  <p:cSld name="TITLE_AND_BODY_8_2_2_2">
    <p:bg>
      <p:bgPr>
        <a:solidFill>
          <a:schemeClr val="lt2"/>
        </a:solidFill>
      </p:bgPr>
    </p:bg>
    <p:spTree>
      <p:nvGrpSpPr>
        <p:cNvPr id="1929" name="Shape 1929"/>
        <p:cNvGrpSpPr/>
        <p:nvPr/>
      </p:nvGrpSpPr>
      <p:grpSpPr>
        <a:xfrm>
          <a:off x="0" y="0"/>
          <a:ext cx="0" cy="0"/>
          <a:chOff x="0" y="0"/>
          <a:chExt cx="0" cy="0"/>
        </a:xfrm>
      </p:grpSpPr>
      <p:sp>
        <p:nvSpPr>
          <p:cNvPr id="1930" name="Google Shape;1930;p20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31" name="Google Shape;1931;p203"/>
          <p:cNvSpPr txBox="1"/>
          <p:nvPr/>
        </p:nvSpPr>
        <p:spPr>
          <a:xfrm>
            <a:off x="457200" y="1880675"/>
            <a:ext cx="3636600" cy="1478700"/>
          </a:xfrm>
          <a:prstGeom prst="rect">
            <a:avLst/>
          </a:prstGeom>
          <a:noFill/>
          <a:ln>
            <a:noFill/>
          </a:ln>
        </p:spPr>
        <p:txBody>
          <a:bodyPr anchorCtr="0" anchor="ctr" bIns="91425" lIns="0" spcFirstLastPara="1" rIns="91425" wrap="square" tIns="91425">
            <a:noAutofit/>
          </a:bodyPr>
          <a:lstStyle/>
          <a:p>
            <a:pPr indent="0" lvl="0" marL="0" rtl="0" algn="l">
              <a:lnSpc>
                <a:spcPct val="80000"/>
              </a:lnSpc>
              <a:spcBef>
                <a:spcPts val="0"/>
              </a:spcBef>
              <a:spcAft>
                <a:spcPts val="0"/>
              </a:spcAft>
              <a:buNone/>
            </a:pPr>
            <a:r>
              <a:rPr b="1" lang="en" sz="5000">
                <a:solidFill>
                  <a:schemeClr val="dk1"/>
                </a:solidFill>
                <a:latin typeface="Barlow Condensed"/>
                <a:ea typeface="Barlow Condensed"/>
                <a:cs typeface="Barlow Condensed"/>
                <a:sym typeface="Barlow Condensed"/>
              </a:rPr>
              <a:t>DON’T FORGET:</a:t>
            </a:r>
            <a:endParaRPr b="1" sz="5000">
              <a:solidFill>
                <a:schemeClr val="dk1"/>
              </a:solidFill>
              <a:latin typeface="Barlow Condensed"/>
              <a:ea typeface="Barlow Condensed"/>
              <a:cs typeface="Barlow Condensed"/>
              <a:sym typeface="Barlow Condensed"/>
            </a:endParaRPr>
          </a:p>
          <a:p>
            <a:pPr indent="0" lvl="0" marL="0" rtl="0" algn="l">
              <a:lnSpc>
                <a:spcPct val="80000"/>
              </a:lnSpc>
              <a:spcBef>
                <a:spcPts val="0"/>
              </a:spcBef>
              <a:spcAft>
                <a:spcPts val="0"/>
              </a:spcAft>
              <a:buNone/>
            </a:pPr>
            <a:r>
              <a:rPr b="1" lang="en" sz="5000">
                <a:solidFill>
                  <a:schemeClr val="dk1"/>
                </a:solidFill>
                <a:latin typeface="Barlow Condensed"/>
                <a:ea typeface="Barlow Condensed"/>
                <a:cs typeface="Barlow Condensed"/>
                <a:sym typeface="Barlow Condensed"/>
              </a:rPr>
              <a:t>EXIT TICKETS!</a:t>
            </a:r>
            <a:endParaRPr b="1" sz="5000">
              <a:solidFill>
                <a:schemeClr val="dk1"/>
              </a:solidFill>
              <a:latin typeface="Barlow Condensed"/>
              <a:ea typeface="Barlow Condensed"/>
              <a:cs typeface="Barlow Condensed"/>
              <a:sym typeface="Barlow Condensed"/>
            </a:endParaRPr>
          </a:p>
        </p:txBody>
      </p:sp>
      <p:sp>
        <p:nvSpPr>
          <p:cNvPr id="1932" name="Google Shape;1932;p203"/>
          <p:cNvSpPr/>
          <p:nvPr/>
        </p:nvSpPr>
        <p:spPr>
          <a:xfrm>
            <a:off x="4543425" y="-47760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3" name="Google Shape;1933;p203"/>
          <p:cNvPicPr preferRelativeResize="0"/>
          <p:nvPr/>
        </p:nvPicPr>
        <p:blipFill rotWithShape="1">
          <a:blip r:embed="rId2">
            <a:alphaModFix/>
          </a:blip>
          <a:srcRect b="0" l="0" r="0" t="0"/>
          <a:stretch/>
        </p:blipFill>
        <p:spPr>
          <a:xfrm>
            <a:off x="5127925" y="1832416"/>
            <a:ext cx="3558877" cy="1478674"/>
          </a:xfrm>
          <a:prstGeom prst="rect">
            <a:avLst/>
          </a:prstGeom>
          <a:noFill/>
          <a:ln>
            <a:noFill/>
          </a:ln>
        </p:spPr>
      </p:pic>
      <p:sp>
        <p:nvSpPr>
          <p:cNvPr id="1934" name="Google Shape;1934;p203"/>
          <p:cNvSpPr txBox="1"/>
          <p:nvPr/>
        </p:nvSpPr>
        <p:spPr>
          <a:xfrm>
            <a:off x="5772700" y="2140813"/>
            <a:ext cx="183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Barlow Condensed"/>
                <a:ea typeface="Barlow Condensed"/>
                <a:cs typeface="Barlow Condensed"/>
                <a:sym typeface="Barlow Condensed"/>
              </a:rPr>
              <a:t>TICKET</a:t>
            </a:r>
            <a:endParaRPr b="1" sz="4400">
              <a:solidFill>
                <a:schemeClr val="lt1"/>
              </a:solidFill>
              <a:latin typeface="Barlow Condensed"/>
              <a:ea typeface="Barlow Condensed"/>
              <a:cs typeface="Barlow Condensed"/>
              <a:sym typeface="Barlow Condensed"/>
            </a:endParaRPr>
          </a:p>
        </p:txBody>
      </p:sp>
      <p:sp>
        <p:nvSpPr>
          <p:cNvPr id="1935" name="Google Shape;1935;p203"/>
          <p:cNvSpPr txBox="1"/>
          <p:nvPr/>
        </p:nvSpPr>
        <p:spPr>
          <a:xfrm rot="-5400000">
            <a:off x="7616525" y="2299072"/>
            <a:ext cx="1357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Barlow Condensed"/>
                <a:ea typeface="Barlow Condensed"/>
                <a:cs typeface="Barlow Condensed"/>
                <a:sym typeface="Barlow Condensed"/>
              </a:rPr>
              <a:t>EXIT</a:t>
            </a:r>
            <a:endParaRPr b="1" sz="2600">
              <a:solidFill>
                <a:schemeClr val="lt1"/>
              </a:solidFill>
              <a:latin typeface="Barlow Condensed"/>
              <a:ea typeface="Barlow Condensed"/>
              <a:cs typeface="Barlow Condensed"/>
              <a:sym typeface="Barlow Condensed"/>
            </a:endParaRPr>
          </a:p>
        </p:txBody>
      </p:sp>
    </p:spTree>
  </p:cSld>
  <p:clrMapOvr>
    <a:masterClrMapping/>
  </p:clrMapOvr>
  <p:extLst>
    <p:ext uri="{DCECCB84-F9BA-43D5-87BE-67443E8EF086}">
      <p15:sldGuideLst>
        <p15:guide id="1" orient="horz" pos="1620">
          <p15:clr>
            <a:srgbClr val="E46962"/>
          </p15:clr>
        </p15:guide>
      </p15:sldGuideLst>
    </p:ext>
  </p:extLst>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1936" name="Shape 1936"/>
        <p:cNvGrpSpPr/>
        <p:nvPr/>
      </p:nvGrpSpPr>
      <p:grpSpPr>
        <a:xfrm>
          <a:off x="0" y="0"/>
          <a:ext cx="0" cy="0"/>
          <a:chOff x="0" y="0"/>
          <a:chExt cx="0" cy="0"/>
        </a:xfrm>
      </p:grpSpPr>
      <p:sp>
        <p:nvSpPr>
          <p:cNvPr id="1937" name="Google Shape;1937;p204"/>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8" name="Google Shape;1938;p204"/>
          <p:cNvPicPr preferRelativeResize="0"/>
          <p:nvPr/>
        </p:nvPicPr>
        <p:blipFill rotWithShape="1">
          <a:blip r:embed="rId2">
            <a:alphaModFix/>
          </a:blip>
          <a:srcRect b="31602" l="0" r="0" t="42312"/>
          <a:stretch/>
        </p:blipFill>
        <p:spPr>
          <a:xfrm>
            <a:off x="2494700" y="2300813"/>
            <a:ext cx="4154800" cy="541875"/>
          </a:xfrm>
          <a:prstGeom prst="rect">
            <a:avLst/>
          </a:prstGeom>
          <a:noFill/>
          <a:ln>
            <a:noFill/>
          </a:ln>
        </p:spPr>
      </p:pic>
      <p:sp>
        <p:nvSpPr>
          <p:cNvPr id="1939" name="Google Shape;1939;p20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2 RED">
  <p:cSld name="TITLE_AND_BODY_8_2_2_1_2">
    <p:bg>
      <p:bgPr>
        <a:solidFill>
          <a:schemeClr val="dk2"/>
        </a:solidFill>
      </p:bgPr>
    </p:bg>
    <p:spTree>
      <p:nvGrpSpPr>
        <p:cNvPr id="1940" name="Shape 1940"/>
        <p:cNvGrpSpPr/>
        <p:nvPr/>
      </p:nvGrpSpPr>
      <p:grpSpPr>
        <a:xfrm>
          <a:off x="0" y="0"/>
          <a:ext cx="0" cy="0"/>
          <a:chOff x="0" y="0"/>
          <a:chExt cx="0" cy="0"/>
        </a:xfrm>
      </p:grpSpPr>
      <p:sp>
        <p:nvSpPr>
          <p:cNvPr id="1941" name="Google Shape;1941;p205"/>
          <p:cNvSpPr/>
          <p:nvPr/>
        </p:nvSpPr>
        <p:spPr>
          <a:xfrm>
            <a:off x="100" y="4610100"/>
            <a:ext cx="91440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2" name="Google Shape;1942;p205"/>
          <p:cNvPicPr preferRelativeResize="0"/>
          <p:nvPr/>
        </p:nvPicPr>
        <p:blipFill rotWithShape="1">
          <a:blip r:embed="rId2">
            <a:alphaModFix/>
          </a:blip>
          <a:srcRect b="31602" l="0" r="0" t="42312"/>
          <a:stretch/>
        </p:blipFill>
        <p:spPr>
          <a:xfrm>
            <a:off x="2494600" y="2300813"/>
            <a:ext cx="4154800" cy="541875"/>
          </a:xfrm>
          <a:prstGeom prst="rect">
            <a:avLst/>
          </a:prstGeom>
          <a:noFill/>
          <a:ln>
            <a:noFill/>
          </a:ln>
        </p:spPr>
      </p:pic>
      <p:sp>
        <p:nvSpPr>
          <p:cNvPr id="1943" name="Google Shape;1943;p20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1">
  <p:cSld name="TITLE_AND_BODY_8_2_2_1_1">
    <p:bg>
      <p:bgPr>
        <a:solidFill>
          <a:schemeClr val="dk1"/>
        </a:solidFill>
      </p:bgPr>
    </p:bg>
    <p:spTree>
      <p:nvGrpSpPr>
        <p:cNvPr id="1944" name="Shape 1944"/>
        <p:cNvGrpSpPr/>
        <p:nvPr/>
      </p:nvGrpSpPr>
      <p:grpSpPr>
        <a:xfrm>
          <a:off x="0" y="0"/>
          <a:ext cx="0" cy="0"/>
          <a:chOff x="0" y="0"/>
          <a:chExt cx="0" cy="0"/>
        </a:xfrm>
      </p:grpSpPr>
      <p:sp>
        <p:nvSpPr>
          <p:cNvPr id="1945" name="Google Shape;1945;p206"/>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6" name="Google Shape;1946;p206"/>
          <p:cNvPicPr preferRelativeResize="0"/>
          <p:nvPr/>
        </p:nvPicPr>
        <p:blipFill rotWithShape="1">
          <a:blip r:embed="rId2">
            <a:alphaModFix/>
          </a:blip>
          <a:srcRect b="30996" l="0" r="0" t="42919"/>
          <a:stretch/>
        </p:blipFill>
        <p:spPr>
          <a:xfrm>
            <a:off x="2494600" y="2300813"/>
            <a:ext cx="4154800" cy="541875"/>
          </a:xfrm>
          <a:prstGeom prst="rect">
            <a:avLst/>
          </a:prstGeom>
          <a:noFill/>
          <a:ln>
            <a:noFill/>
          </a:ln>
        </p:spPr>
      </p:pic>
      <p:sp>
        <p:nvSpPr>
          <p:cNvPr id="1947" name="Google Shape;1947;p20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1 Mist">
  <p:cSld name="TITLE_AND_BODY_8_2_2_1_1_1">
    <p:bg>
      <p:bgPr>
        <a:solidFill>
          <a:schemeClr val="lt2"/>
        </a:solidFill>
      </p:bgPr>
    </p:bg>
    <p:spTree>
      <p:nvGrpSpPr>
        <p:cNvPr id="1948" name="Shape 1948"/>
        <p:cNvGrpSpPr/>
        <p:nvPr/>
      </p:nvGrpSpPr>
      <p:grpSpPr>
        <a:xfrm>
          <a:off x="0" y="0"/>
          <a:ext cx="0" cy="0"/>
          <a:chOff x="0" y="0"/>
          <a:chExt cx="0" cy="0"/>
        </a:xfrm>
      </p:grpSpPr>
      <p:sp>
        <p:nvSpPr>
          <p:cNvPr id="1949" name="Google Shape;1949;p207"/>
          <p:cNvSpPr/>
          <p:nvPr/>
        </p:nvSpPr>
        <p:spPr>
          <a:xfrm>
            <a:off x="100" y="4610100"/>
            <a:ext cx="9144000" cy="53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0" name="Google Shape;1950;p207"/>
          <p:cNvPicPr preferRelativeResize="0"/>
          <p:nvPr/>
        </p:nvPicPr>
        <p:blipFill rotWithShape="1">
          <a:blip r:embed="rId2">
            <a:alphaModFix/>
          </a:blip>
          <a:srcRect b="30996" l="0" r="0" t="42919"/>
          <a:stretch/>
        </p:blipFill>
        <p:spPr>
          <a:xfrm>
            <a:off x="2494600" y="2300813"/>
            <a:ext cx="4154800" cy="541875"/>
          </a:xfrm>
          <a:prstGeom prst="rect">
            <a:avLst/>
          </a:prstGeom>
          <a:noFill/>
          <a:ln>
            <a:noFill/>
          </a:ln>
        </p:spPr>
      </p:pic>
      <p:sp>
        <p:nvSpPr>
          <p:cNvPr id="1951" name="Google Shape;1951;p20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1952" name="Shape 1952"/>
        <p:cNvGrpSpPr/>
        <p:nvPr/>
      </p:nvGrpSpPr>
      <p:grpSpPr>
        <a:xfrm>
          <a:off x="0" y="0"/>
          <a:ext cx="0" cy="0"/>
          <a:chOff x="0" y="0"/>
          <a:chExt cx="0" cy="0"/>
        </a:xfrm>
      </p:grpSpPr>
      <p:sp>
        <p:nvSpPr>
          <p:cNvPr id="1953" name="Google Shape;1953;p208"/>
          <p:cNvSpPr/>
          <p:nvPr/>
        </p:nvSpPr>
        <p:spPr>
          <a:xfrm>
            <a:off x="-54800" y="-29400"/>
            <a:ext cx="9252600" cy="5204700"/>
          </a:xfrm>
          <a:prstGeom prst="rect">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08"/>
          <p:cNvSpPr txBox="1"/>
          <p:nvPr>
            <p:ph type="title"/>
          </p:nvPr>
        </p:nvSpPr>
        <p:spPr>
          <a:xfrm>
            <a:off x="457200" y="1777050"/>
            <a:ext cx="7551900" cy="624000"/>
          </a:xfrm>
          <a:prstGeom prst="rect">
            <a:avLst/>
          </a:prstGeom>
        </p:spPr>
        <p:txBody>
          <a:bodyPr anchorCtr="0" anchor="t" bIns="0" lIns="0" spcFirstLastPara="1" rIns="0" wrap="square" tIns="0">
            <a:noAutofit/>
          </a:bodyPr>
          <a:lstStyle>
            <a:lvl1pPr lvl="0" rtl="0">
              <a:spcBef>
                <a:spcPts val="0"/>
              </a:spcBef>
              <a:spcAft>
                <a:spcPts val="0"/>
              </a:spcAft>
              <a:buNone/>
              <a:defRPr sz="36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p:txBody>
      </p:sp>
      <p:sp>
        <p:nvSpPr>
          <p:cNvPr id="1955" name="Google Shape;1955;p208"/>
          <p:cNvSpPr txBox="1"/>
          <p:nvPr>
            <p:ph idx="1" type="subTitle"/>
          </p:nvPr>
        </p:nvSpPr>
        <p:spPr>
          <a:xfrm>
            <a:off x="457200" y="122164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sp>
        <p:nvSpPr>
          <p:cNvPr id="1956" name="Google Shape;1956;p208"/>
          <p:cNvSpPr txBox="1"/>
          <p:nvPr>
            <p:ph idx="2" type="subTitle"/>
          </p:nvPr>
        </p:nvSpPr>
        <p:spPr>
          <a:xfrm>
            <a:off x="457200" y="240269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pic>
        <p:nvPicPr>
          <p:cNvPr descr="GA-Cog-900.png" id="1957" name="Google Shape;1957;p208"/>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958" name="Google Shape;1958;p208"/>
          <p:cNvSpPr/>
          <p:nvPr/>
        </p:nvSpPr>
        <p:spPr>
          <a:xfrm>
            <a:off x="457200" y="1633250"/>
            <a:ext cx="749700" cy="8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0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2" showMasterSp="0">
  <p:cSld name="Thank You Slide_1_1_2_1">
    <p:spTree>
      <p:nvGrpSpPr>
        <p:cNvPr id="1960" name="Shape 1960"/>
        <p:cNvGrpSpPr/>
        <p:nvPr/>
      </p:nvGrpSpPr>
      <p:grpSpPr>
        <a:xfrm>
          <a:off x="0" y="0"/>
          <a:ext cx="0" cy="0"/>
          <a:chOff x="0" y="0"/>
          <a:chExt cx="0" cy="0"/>
        </a:xfrm>
      </p:grpSpPr>
      <p:sp>
        <p:nvSpPr>
          <p:cNvPr id="1961" name="Google Shape;1961;p209"/>
          <p:cNvSpPr/>
          <p:nvPr/>
        </p:nvSpPr>
        <p:spPr>
          <a:xfrm>
            <a:off x="-54800" y="-29400"/>
            <a:ext cx="9252600" cy="5204700"/>
          </a:xfrm>
          <a:prstGeom prst="rect">
            <a:avLst/>
          </a:prstGeom>
          <a:solidFill>
            <a:schemeClr val="accen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09"/>
          <p:cNvSpPr txBox="1"/>
          <p:nvPr>
            <p:ph type="title"/>
          </p:nvPr>
        </p:nvSpPr>
        <p:spPr>
          <a:xfrm>
            <a:off x="457200" y="1777050"/>
            <a:ext cx="7551900" cy="624000"/>
          </a:xfrm>
          <a:prstGeom prst="rect">
            <a:avLst/>
          </a:prstGeom>
        </p:spPr>
        <p:txBody>
          <a:bodyPr anchorCtr="0" anchor="t" bIns="0" lIns="0" spcFirstLastPara="1" rIns="0" wrap="square" tIns="0">
            <a:noAutofit/>
          </a:bodyPr>
          <a:lstStyle>
            <a:lvl1pPr lvl="0" rtl="0">
              <a:spcBef>
                <a:spcPts val="0"/>
              </a:spcBef>
              <a:spcAft>
                <a:spcPts val="0"/>
              </a:spcAft>
              <a:buNone/>
              <a:defRPr sz="36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p:txBody>
      </p:sp>
      <p:sp>
        <p:nvSpPr>
          <p:cNvPr id="1963" name="Google Shape;1963;p209"/>
          <p:cNvSpPr txBox="1"/>
          <p:nvPr>
            <p:ph idx="1" type="subTitle"/>
          </p:nvPr>
        </p:nvSpPr>
        <p:spPr>
          <a:xfrm>
            <a:off x="457200" y="122164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sp>
        <p:nvSpPr>
          <p:cNvPr id="1964" name="Google Shape;1964;p209"/>
          <p:cNvSpPr txBox="1"/>
          <p:nvPr>
            <p:ph idx="2" type="subTitle"/>
          </p:nvPr>
        </p:nvSpPr>
        <p:spPr>
          <a:xfrm>
            <a:off x="457200" y="240269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pic>
        <p:nvPicPr>
          <p:cNvPr descr="GA-Cog-900.png" id="1965" name="Google Shape;1965;p20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966" name="Google Shape;1966;p209"/>
          <p:cNvSpPr/>
          <p:nvPr/>
        </p:nvSpPr>
        <p:spPr>
          <a:xfrm>
            <a:off x="457200" y="1633250"/>
            <a:ext cx="749700" cy="8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0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3" showMasterSp="0">
  <p:cSld name="Thank You Slide_1_1_2_1_1">
    <p:bg>
      <p:bgPr>
        <a:solidFill>
          <a:srgbClr val="FFF8E8"/>
        </a:solidFill>
      </p:bgPr>
    </p:bg>
    <p:spTree>
      <p:nvGrpSpPr>
        <p:cNvPr id="1968" name="Shape 1968"/>
        <p:cNvGrpSpPr/>
        <p:nvPr/>
      </p:nvGrpSpPr>
      <p:grpSpPr>
        <a:xfrm>
          <a:off x="0" y="0"/>
          <a:ext cx="0" cy="0"/>
          <a:chOff x="0" y="0"/>
          <a:chExt cx="0" cy="0"/>
        </a:xfrm>
      </p:grpSpPr>
      <p:sp>
        <p:nvSpPr>
          <p:cNvPr id="1969" name="Google Shape;1969;p210"/>
          <p:cNvSpPr txBox="1"/>
          <p:nvPr>
            <p:ph type="title"/>
          </p:nvPr>
        </p:nvSpPr>
        <p:spPr>
          <a:xfrm>
            <a:off x="457200" y="1777050"/>
            <a:ext cx="7551900" cy="624000"/>
          </a:xfrm>
          <a:prstGeom prst="rect">
            <a:avLst/>
          </a:prstGeom>
        </p:spPr>
        <p:txBody>
          <a:bodyPr anchorCtr="0" anchor="t" bIns="0" lIns="0" spcFirstLastPara="1" rIns="0" wrap="square" tIns="0">
            <a:noAutofit/>
          </a:bodyPr>
          <a:lstStyle>
            <a:lvl1pPr lvl="0" rtl="0">
              <a:spcBef>
                <a:spcPts val="0"/>
              </a:spcBef>
              <a:spcAft>
                <a:spcPts val="0"/>
              </a:spcAft>
              <a:buNone/>
              <a:defRPr sz="36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p:txBody>
      </p:sp>
      <p:sp>
        <p:nvSpPr>
          <p:cNvPr id="1970" name="Google Shape;1970;p210"/>
          <p:cNvSpPr txBox="1"/>
          <p:nvPr>
            <p:ph idx="1" type="subTitle"/>
          </p:nvPr>
        </p:nvSpPr>
        <p:spPr>
          <a:xfrm>
            <a:off x="457200" y="122164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sp>
        <p:nvSpPr>
          <p:cNvPr id="1971" name="Google Shape;1971;p210"/>
          <p:cNvSpPr txBox="1"/>
          <p:nvPr>
            <p:ph idx="2" type="subTitle"/>
          </p:nvPr>
        </p:nvSpPr>
        <p:spPr>
          <a:xfrm>
            <a:off x="457200" y="240269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pic>
        <p:nvPicPr>
          <p:cNvPr descr="GA-Cog-900.png" id="1972" name="Google Shape;1972;p21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973" name="Google Shape;1973;p210"/>
          <p:cNvSpPr/>
          <p:nvPr/>
        </p:nvSpPr>
        <p:spPr>
          <a:xfrm>
            <a:off x="457200" y="1633250"/>
            <a:ext cx="749700" cy="8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Roadmap Divider">
  <p:cSld name="TITLE_1_1_1_3">
    <p:bg>
      <p:bgPr>
        <a:solidFill>
          <a:schemeClr val="dk1"/>
        </a:solidFill>
      </p:bgPr>
    </p:bg>
    <p:spTree>
      <p:nvGrpSpPr>
        <p:cNvPr id="1975" name="Shape 1975"/>
        <p:cNvGrpSpPr/>
        <p:nvPr/>
      </p:nvGrpSpPr>
      <p:grpSpPr>
        <a:xfrm>
          <a:off x="0" y="0"/>
          <a:ext cx="0" cy="0"/>
          <a:chOff x="0" y="0"/>
          <a:chExt cx="0" cy="0"/>
        </a:xfrm>
      </p:grpSpPr>
      <p:sp>
        <p:nvSpPr>
          <p:cNvPr id="1976" name="Google Shape;1976;p211"/>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7" name="Google Shape;1977;p211"/>
          <p:cNvPicPr preferRelativeResize="0"/>
          <p:nvPr/>
        </p:nvPicPr>
        <p:blipFill rotWithShape="1">
          <a:blip r:embed="rId2">
            <a:alphaModFix amt="10000"/>
          </a:blip>
          <a:srcRect b="-86671" l="-40358" r="-46313" t="0"/>
          <a:stretch/>
        </p:blipFill>
        <p:spPr>
          <a:xfrm>
            <a:off x="-1371600" y="3962400"/>
            <a:ext cx="9601200" cy="9601200"/>
          </a:xfrm>
          <a:prstGeom prst="ellipse">
            <a:avLst/>
          </a:prstGeom>
          <a:noFill/>
          <a:ln>
            <a:noFill/>
          </a:ln>
        </p:spPr>
      </p:pic>
      <p:sp>
        <p:nvSpPr>
          <p:cNvPr id="1978" name="Google Shape;1978;p211"/>
          <p:cNvSpPr txBox="1"/>
          <p:nvPr>
            <p:ph type="ctrTitle"/>
          </p:nvPr>
        </p:nvSpPr>
        <p:spPr>
          <a:xfrm>
            <a:off x="457200" y="55575"/>
            <a:ext cx="5359500" cy="15543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Font typeface="Barlow Condensed"/>
              <a:buNone/>
              <a:defRPr b="1" sz="3800">
                <a:solidFill>
                  <a:schemeClr val="lt1"/>
                </a:solidFill>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979" name="Google Shape;1979;p211"/>
          <p:cNvSpPr txBox="1"/>
          <p:nvPr>
            <p:ph idx="1" type="subTitle"/>
          </p:nvPr>
        </p:nvSpPr>
        <p:spPr>
          <a:xfrm>
            <a:off x="508200" y="638400"/>
            <a:ext cx="3720000" cy="393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1980" name="Google Shape;1980;p21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981" name="Google Shape;1981;p211"/>
          <p:cNvPicPr preferRelativeResize="0"/>
          <p:nvPr/>
        </p:nvPicPr>
        <p:blipFill rotWithShape="1">
          <a:blip r:embed="rId2">
            <a:alphaModFix amt="10000"/>
          </a:blip>
          <a:srcRect b="-86671" l="-140358" r="53686" t="0"/>
          <a:stretch/>
        </p:blipFill>
        <p:spPr>
          <a:xfrm>
            <a:off x="-1371600" y="3962400"/>
            <a:ext cx="9601200" cy="9601200"/>
          </a:xfrm>
          <a:prstGeom prst="ellipse">
            <a:avLst/>
          </a:prstGeom>
          <a:noFill/>
          <a:ln>
            <a:noFill/>
          </a:ln>
        </p:spPr>
      </p:pic>
      <p:sp>
        <p:nvSpPr>
          <p:cNvPr id="1982" name="Google Shape;1982;p21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983" name="Google Shape;1983;p211"/>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984" name="Google Shape;1984;p211"/>
          <p:cNvSpPr/>
          <p:nvPr/>
        </p:nvSpPr>
        <p:spPr>
          <a:xfrm>
            <a:off x="457200" y="950925"/>
            <a:ext cx="749700" cy="80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Roadmap Divider 1 WH">
  <p:cSld name="TITLE_1_1_1_3_1">
    <p:bg>
      <p:bgPr>
        <a:solidFill>
          <a:schemeClr val="lt1"/>
        </a:solidFill>
      </p:bgPr>
    </p:bg>
    <p:spTree>
      <p:nvGrpSpPr>
        <p:cNvPr id="1985" name="Shape 1985"/>
        <p:cNvGrpSpPr/>
        <p:nvPr/>
      </p:nvGrpSpPr>
      <p:grpSpPr>
        <a:xfrm>
          <a:off x="0" y="0"/>
          <a:ext cx="0" cy="0"/>
          <a:chOff x="0" y="0"/>
          <a:chExt cx="0" cy="0"/>
        </a:xfrm>
      </p:grpSpPr>
      <p:pic>
        <p:nvPicPr>
          <p:cNvPr id="1986" name="Google Shape;1986;p212"/>
          <p:cNvPicPr preferRelativeResize="0"/>
          <p:nvPr/>
        </p:nvPicPr>
        <p:blipFill rotWithShape="1">
          <a:blip r:embed="rId2">
            <a:alphaModFix amt="35000"/>
          </a:blip>
          <a:srcRect b="-86671" l="-40358" r="-46313" t="0"/>
          <a:stretch/>
        </p:blipFill>
        <p:spPr>
          <a:xfrm>
            <a:off x="-1371600" y="3962400"/>
            <a:ext cx="9601200" cy="9601200"/>
          </a:xfrm>
          <a:prstGeom prst="ellipse">
            <a:avLst/>
          </a:prstGeom>
          <a:noFill/>
          <a:ln>
            <a:noFill/>
          </a:ln>
        </p:spPr>
      </p:pic>
      <p:sp>
        <p:nvSpPr>
          <p:cNvPr id="1987" name="Google Shape;1987;p212"/>
          <p:cNvSpPr txBox="1"/>
          <p:nvPr>
            <p:ph type="ctrTitle"/>
          </p:nvPr>
        </p:nvSpPr>
        <p:spPr>
          <a:xfrm>
            <a:off x="457200" y="55575"/>
            <a:ext cx="5359500" cy="1554300"/>
          </a:xfrm>
          <a:prstGeom prst="rect">
            <a:avLst/>
          </a:prstGeom>
        </p:spPr>
        <p:txBody>
          <a:bodyPr anchorCtr="0" anchor="b" bIns="0" lIns="0" spcFirstLastPara="1" rIns="0" wrap="square" tIns="0">
            <a:noAutofit/>
          </a:bodyPr>
          <a:lstStyle>
            <a:lvl1pPr lvl="0" rtl="0">
              <a:spcBef>
                <a:spcPts val="0"/>
              </a:spcBef>
              <a:spcAft>
                <a:spcPts val="0"/>
              </a:spcAft>
              <a:buSzPts val="3800"/>
              <a:buFont typeface="Barlow Condensed"/>
              <a:buNone/>
              <a:defRPr b="1" sz="3800">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988" name="Google Shape;1988;p212"/>
          <p:cNvSpPr txBox="1"/>
          <p:nvPr>
            <p:ph idx="1" type="subTitle"/>
          </p:nvPr>
        </p:nvSpPr>
        <p:spPr>
          <a:xfrm>
            <a:off x="508200" y="638400"/>
            <a:ext cx="3720000" cy="393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SzPts val="1400"/>
              <a:buFont typeface="Nunito"/>
              <a:buNone/>
              <a:defRPr sz="1400">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1989" name="Google Shape;1989;p21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990" name="Google Shape;1990;p212"/>
          <p:cNvPicPr preferRelativeResize="0"/>
          <p:nvPr/>
        </p:nvPicPr>
        <p:blipFill rotWithShape="1">
          <a:blip r:embed="rId3">
            <a:alphaModFix amt="10000"/>
          </a:blip>
          <a:srcRect b="-86671" l="-140358" r="53686" t="0"/>
          <a:stretch/>
        </p:blipFill>
        <p:spPr>
          <a:xfrm>
            <a:off x="-1371600" y="3962400"/>
            <a:ext cx="9601200" cy="9601200"/>
          </a:xfrm>
          <a:prstGeom prst="ellipse">
            <a:avLst/>
          </a:prstGeom>
          <a:noFill/>
          <a:ln>
            <a:noFill/>
          </a:ln>
        </p:spPr>
      </p:pic>
      <p:sp>
        <p:nvSpPr>
          <p:cNvPr id="1991" name="Google Shape;1991;p212"/>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1992" name="Google Shape;1992;p212"/>
          <p:cNvPicPr preferRelativeResize="0"/>
          <p:nvPr/>
        </p:nvPicPr>
        <p:blipFill>
          <a:blip r:embed="rId4">
            <a:alphaModFix/>
          </a:blip>
          <a:stretch>
            <a:fillRect/>
          </a:stretch>
        </p:blipFill>
        <p:spPr>
          <a:xfrm>
            <a:off x="8370750" y="4663157"/>
            <a:ext cx="316051" cy="316051"/>
          </a:xfrm>
          <a:prstGeom prst="rect">
            <a:avLst/>
          </a:prstGeom>
          <a:noFill/>
          <a:ln>
            <a:noFill/>
          </a:ln>
        </p:spPr>
      </p:pic>
      <p:sp>
        <p:nvSpPr>
          <p:cNvPr id="1993" name="Google Shape;1993;p212"/>
          <p:cNvSpPr/>
          <p:nvPr/>
        </p:nvSpPr>
        <p:spPr>
          <a:xfrm>
            <a:off x="457200" y="950925"/>
            <a:ext cx="749700" cy="80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crimson">
  <p:cSld name="TITLE_AND_TWO_COLUMNS_2">
    <p:bg>
      <p:bgPr>
        <a:solidFill>
          <a:schemeClr val="dk2"/>
        </a:solidFill>
      </p:bgPr>
    </p:bg>
    <p:spTree>
      <p:nvGrpSpPr>
        <p:cNvPr id="172" name="Shape 172"/>
        <p:cNvGrpSpPr/>
        <p:nvPr/>
      </p:nvGrpSpPr>
      <p:grpSpPr>
        <a:xfrm>
          <a:off x="0" y="0"/>
          <a:ext cx="0" cy="0"/>
          <a:chOff x="0" y="0"/>
          <a:chExt cx="0" cy="0"/>
        </a:xfrm>
      </p:grpSpPr>
      <p:sp>
        <p:nvSpPr>
          <p:cNvPr id="173" name="Google Shape;173;p22"/>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4" name="Google Shape;174;p22"/>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75" name="Google Shape;175;p22"/>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176" name="Google Shape;176;p2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22"/>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78" name="Google Shape;178;p22"/>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994" name="Shape 1994"/>
        <p:cNvGrpSpPr/>
        <p:nvPr/>
      </p:nvGrpSpPr>
      <p:grpSpPr>
        <a:xfrm>
          <a:off x="0" y="0"/>
          <a:ext cx="0" cy="0"/>
          <a:chOff x="0" y="0"/>
          <a:chExt cx="0" cy="0"/>
        </a:xfrm>
      </p:grpSpPr>
      <p:sp>
        <p:nvSpPr>
          <p:cNvPr id="1995" name="Google Shape;1995;p213"/>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996" name="Google Shape;1996;p213"/>
          <p:cNvSpPr txBox="1"/>
          <p:nvPr>
            <p:ph type="title"/>
          </p:nvPr>
        </p:nvSpPr>
        <p:spPr>
          <a:xfrm>
            <a:off x="914400" y="457200"/>
            <a:ext cx="75321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7" name="Google Shape;1997;p213"/>
          <p:cNvSpPr txBox="1"/>
          <p:nvPr>
            <p:ph idx="1" type="body"/>
          </p:nvPr>
        </p:nvSpPr>
        <p:spPr>
          <a:xfrm>
            <a:off x="914400" y="1190625"/>
            <a:ext cx="75321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1998" name="Google Shape;1998;p21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999" name="Google Shape;1999;p21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000" name="Google Shape;2000;p213"/>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rgbClr val="FFFFFF"/>
                </a:solidFill>
                <a:latin typeface="Barlow Condensed SemiBold"/>
                <a:ea typeface="Barlow Condensed SemiBold"/>
                <a:cs typeface="Barlow Condensed SemiBold"/>
                <a:sym typeface="Barlow Condensed SemiBold"/>
              </a:rPr>
              <a:t>FOR PRESENTER USE ONLY</a:t>
            </a:r>
            <a:endParaRPr sz="2000">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2001" name="Shape 2001"/>
        <p:cNvGrpSpPr/>
        <p:nvPr/>
      </p:nvGrpSpPr>
      <p:grpSpPr>
        <a:xfrm>
          <a:off x="0" y="0"/>
          <a:ext cx="0" cy="0"/>
          <a:chOff x="0" y="0"/>
          <a:chExt cx="0" cy="0"/>
        </a:xfrm>
      </p:grpSpPr>
      <p:sp>
        <p:nvSpPr>
          <p:cNvPr id="2002" name="Google Shape;2002;p2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03" name="Google Shape;2003;p2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04" name="Google Shape;2004;p2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Coding Challenge  1">
  <p:cSld name="TITLE_1_1_1_2_1_2_1_1_1_1_2">
    <p:bg>
      <p:bgPr>
        <a:solidFill>
          <a:schemeClr val="lt1"/>
        </a:solidFill>
      </p:bgPr>
    </p:bg>
    <p:spTree>
      <p:nvGrpSpPr>
        <p:cNvPr id="2005" name="Shape 2005"/>
        <p:cNvGrpSpPr/>
        <p:nvPr/>
      </p:nvGrpSpPr>
      <p:grpSpPr>
        <a:xfrm>
          <a:off x="0" y="0"/>
          <a:ext cx="0" cy="0"/>
          <a:chOff x="0" y="0"/>
          <a:chExt cx="0" cy="0"/>
        </a:xfrm>
      </p:grpSpPr>
      <p:sp>
        <p:nvSpPr>
          <p:cNvPr id="2006" name="Google Shape;2006;p215"/>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007" name="Google Shape;2007;p21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008" name="Google Shape;2008;p21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009" name="Google Shape;2009;p21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2010" name="Google Shape;2010;p215"/>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ASYNC PRACTICE:</a:t>
            </a:r>
            <a:endParaRPr sz="2000">
              <a:solidFill>
                <a:schemeClr val="lt1"/>
              </a:solidFill>
              <a:latin typeface="Barlow Condensed SemiBold"/>
              <a:ea typeface="Barlow Condensed SemiBold"/>
              <a:cs typeface="Barlow Condensed SemiBold"/>
              <a:sym typeface="Barlow Condensed SemiBold"/>
            </a:endParaRPr>
          </a:p>
        </p:txBody>
      </p:sp>
      <p:sp>
        <p:nvSpPr>
          <p:cNvPr id="2011" name="Google Shape;2011;p215"/>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2 WH 1">
  <p:cSld name="TITLE_1_1_1_2_1_2_1_1_2">
    <p:bg>
      <p:bgPr>
        <a:solidFill>
          <a:schemeClr val="lt1"/>
        </a:solidFill>
      </p:bgPr>
    </p:bg>
    <p:spTree>
      <p:nvGrpSpPr>
        <p:cNvPr id="2012" name="Shape 2012"/>
        <p:cNvGrpSpPr/>
        <p:nvPr/>
      </p:nvGrpSpPr>
      <p:grpSpPr>
        <a:xfrm>
          <a:off x="0" y="0"/>
          <a:ext cx="0" cy="0"/>
          <a:chOff x="0" y="0"/>
          <a:chExt cx="0" cy="0"/>
        </a:xfrm>
      </p:grpSpPr>
      <p:sp>
        <p:nvSpPr>
          <p:cNvPr id="2013" name="Google Shape;2013;p216"/>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014" name="Google Shape;2014;p21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015" name="Google Shape;2015;p21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016" name="Google Shape;2016;p21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2017" name="Google Shape;2017;p216"/>
          <p:cNvSpPr txBox="1"/>
          <p:nvPr/>
        </p:nvSpPr>
        <p:spPr>
          <a:xfrm rot="-5400000">
            <a:off x="-640944" y="3367025"/>
            <a:ext cx="2028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REFLECTION:</a:t>
            </a:r>
            <a:endParaRPr sz="2000">
              <a:solidFill>
                <a:schemeClr val="lt1"/>
              </a:solidFill>
              <a:latin typeface="Barlow Condensed SemiBold"/>
              <a:ea typeface="Barlow Condensed SemiBold"/>
              <a:cs typeface="Barlow Condensed SemiBold"/>
              <a:sym typeface="Barlow Condensed SemiBold"/>
            </a:endParaRPr>
          </a:p>
        </p:txBody>
      </p:sp>
      <p:sp>
        <p:nvSpPr>
          <p:cNvPr id="2018" name="Google Shape;2018;p216"/>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s 1">
  <p:cSld name="TITLE_1_1_1_2_1_1_1_1_2_1_1_1_1_1_1">
    <p:bg>
      <p:bgPr>
        <a:solidFill>
          <a:schemeClr val="lt2"/>
        </a:solidFill>
      </p:bgPr>
    </p:bg>
    <p:spTree>
      <p:nvGrpSpPr>
        <p:cNvPr id="2019" name="Shape 2019"/>
        <p:cNvGrpSpPr/>
        <p:nvPr/>
      </p:nvGrpSpPr>
      <p:grpSpPr>
        <a:xfrm>
          <a:off x="0" y="0"/>
          <a:ext cx="0" cy="0"/>
          <a:chOff x="0" y="0"/>
          <a:chExt cx="0" cy="0"/>
        </a:xfrm>
      </p:grpSpPr>
      <p:sp>
        <p:nvSpPr>
          <p:cNvPr id="2020" name="Google Shape;2020;p217"/>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021" name="Google Shape;2021;p21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022" name="Google Shape;2022;p21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023" name="Google Shape;2023;p21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2024" name="Google Shape;2024;p217"/>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mist">
  <p:cSld name="TITLE_AND_TWO_COLUMNS_1">
    <p:bg>
      <p:bgPr>
        <a:solidFill>
          <a:schemeClr val="lt2"/>
        </a:solidFill>
      </p:bgPr>
    </p:bg>
    <p:spTree>
      <p:nvGrpSpPr>
        <p:cNvPr id="179" name="Shape 179"/>
        <p:cNvGrpSpPr/>
        <p:nvPr/>
      </p:nvGrpSpPr>
      <p:grpSpPr>
        <a:xfrm>
          <a:off x="0" y="0"/>
          <a:ext cx="0" cy="0"/>
          <a:chOff x="0" y="0"/>
          <a:chExt cx="0" cy="0"/>
        </a:xfrm>
      </p:grpSpPr>
      <p:sp>
        <p:nvSpPr>
          <p:cNvPr id="180" name="Google Shape;180;p23"/>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23"/>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2" name="Google Shape;182;p23"/>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3" name="Google Shape;183;p2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4" name="Google Shape;184;p2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5" name="Google Shape;185;p23"/>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cloud">
  <p:cSld name="TITLE_AND_TWO_COLUMNS_1_2">
    <p:bg>
      <p:bgPr>
        <a:solidFill>
          <a:schemeClr val="lt1"/>
        </a:solidFill>
      </p:bgPr>
    </p:bg>
    <p:spTree>
      <p:nvGrpSpPr>
        <p:cNvPr id="186" name="Shape 186"/>
        <p:cNvGrpSpPr/>
        <p:nvPr/>
      </p:nvGrpSpPr>
      <p:grpSpPr>
        <a:xfrm>
          <a:off x="0" y="0"/>
          <a:ext cx="0" cy="0"/>
          <a:chOff x="0" y="0"/>
          <a:chExt cx="0" cy="0"/>
        </a:xfrm>
      </p:grpSpPr>
      <p:sp>
        <p:nvSpPr>
          <p:cNvPr id="187" name="Google Shape;187;p24"/>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24"/>
          <p:cNvSpPr txBox="1"/>
          <p:nvPr>
            <p:ph idx="1" type="body"/>
          </p:nvPr>
        </p:nvSpPr>
        <p:spPr>
          <a:xfrm>
            <a:off x="457200" y="1325863"/>
            <a:ext cx="3657600" cy="29259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89" name="Google Shape;189;p24"/>
          <p:cNvSpPr txBox="1"/>
          <p:nvPr>
            <p:ph idx="2" type="body"/>
          </p:nvPr>
        </p:nvSpPr>
        <p:spPr>
          <a:xfrm>
            <a:off x="5029200" y="1325863"/>
            <a:ext cx="3657600" cy="28803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90" name="Google Shape;190;p2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91" name="Google Shape;191;p2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92" name="Google Shape;192;p24"/>
          <p:cNvSpPr txBox="1"/>
          <p:nvPr>
            <p:ph idx="3"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Your Instructors 1">
  <p:cSld name="TITLE_AND_TWO_COLUMNS_1_1_1_1_1_1">
    <p:spTree>
      <p:nvGrpSpPr>
        <p:cNvPr id="193" name="Shape 193"/>
        <p:cNvGrpSpPr/>
        <p:nvPr/>
      </p:nvGrpSpPr>
      <p:grpSpPr>
        <a:xfrm>
          <a:off x="0" y="0"/>
          <a:ext cx="0" cy="0"/>
          <a:chOff x="0" y="0"/>
          <a:chExt cx="0" cy="0"/>
        </a:xfrm>
      </p:grpSpPr>
      <p:sp>
        <p:nvSpPr>
          <p:cNvPr id="194" name="Google Shape;194;p2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5" name="Google Shape;195;p25"/>
          <p:cNvPicPr preferRelativeResize="0"/>
          <p:nvPr/>
        </p:nvPicPr>
        <p:blipFill rotWithShape="1">
          <a:blip r:embed="rId2">
            <a:alphaModFix amt="25000"/>
          </a:blip>
          <a:srcRect b="95733" l="0" r="11111" t="0"/>
          <a:stretch/>
        </p:blipFill>
        <p:spPr>
          <a:xfrm>
            <a:off x="0" y="1458850"/>
            <a:ext cx="9144000" cy="438912"/>
          </a:xfrm>
          <a:prstGeom prst="rect">
            <a:avLst/>
          </a:prstGeom>
          <a:noFill/>
          <a:ln>
            <a:noFill/>
          </a:ln>
        </p:spPr>
      </p:pic>
      <p:sp>
        <p:nvSpPr>
          <p:cNvPr id="196" name="Google Shape;196;p25"/>
          <p:cNvSpPr/>
          <p:nvPr/>
        </p:nvSpPr>
        <p:spPr>
          <a:xfrm>
            <a:off x="0" y="1889150"/>
            <a:ext cx="9188400" cy="1907400"/>
          </a:xfrm>
          <a:prstGeom prst="rect">
            <a:avLst/>
          </a:prstGeom>
          <a:solidFill>
            <a:srgbClr val="E41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txBox="1"/>
          <p:nvPr>
            <p:ph type="title"/>
          </p:nvPr>
        </p:nvSpPr>
        <p:spPr>
          <a:xfrm>
            <a:off x="457200" y="457200"/>
            <a:ext cx="7315200" cy="3657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5"/>
          <p:cNvSpPr txBox="1"/>
          <p:nvPr>
            <p:ph idx="1" type="subTitle"/>
          </p:nvPr>
        </p:nvSpPr>
        <p:spPr>
          <a:xfrm>
            <a:off x="2967275" y="2100350"/>
            <a:ext cx="4514100" cy="1629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199" name="Google Shape;199;p25"/>
          <p:cNvSpPr txBox="1"/>
          <p:nvPr>
            <p:ph idx="2" type="body"/>
          </p:nvPr>
        </p:nvSpPr>
        <p:spPr>
          <a:xfrm>
            <a:off x="2967275" y="2353800"/>
            <a:ext cx="4514100" cy="6723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200" name="Google Shape;200;p25"/>
          <p:cNvSpPr/>
          <p:nvPr>
            <p:ph idx="3" type="pic"/>
          </p:nvPr>
        </p:nvSpPr>
        <p:spPr>
          <a:xfrm>
            <a:off x="690775" y="1772900"/>
            <a:ext cx="2139900" cy="2139900"/>
          </a:xfrm>
          <a:prstGeom prst="ellipse">
            <a:avLst/>
          </a:prstGeom>
          <a:noFill/>
          <a:ln>
            <a:noFill/>
          </a:ln>
          <a:effectLst>
            <a:outerShdw blurRad="57150" rotWithShape="0" algn="bl" dir="5400000" dist="19050">
              <a:srgbClr val="000000">
                <a:alpha val="50000"/>
              </a:srgbClr>
            </a:outerShdw>
          </a:effectLst>
        </p:spPr>
      </p:sp>
      <p:pic>
        <p:nvPicPr>
          <p:cNvPr descr="GA-Cog-900.png" id="201" name="Google Shape;201;p25"/>
          <p:cNvPicPr preferRelativeResize="0"/>
          <p:nvPr/>
        </p:nvPicPr>
        <p:blipFill>
          <a:blip r:embed="rId3">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Your Instructors 2">
  <p:cSld name="TITLE_AND_TWO_COLUMNS_1_1_1_2">
    <p:spTree>
      <p:nvGrpSpPr>
        <p:cNvPr id="202" name="Shape 202"/>
        <p:cNvGrpSpPr/>
        <p:nvPr/>
      </p:nvGrpSpPr>
      <p:grpSpPr>
        <a:xfrm>
          <a:off x="0" y="0"/>
          <a:ext cx="0" cy="0"/>
          <a:chOff x="0" y="0"/>
          <a:chExt cx="0" cy="0"/>
        </a:xfrm>
      </p:grpSpPr>
      <p:sp>
        <p:nvSpPr>
          <p:cNvPr id="203" name="Google Shape;203;p26"/>
          <p:cNvSpPr/>
          <p:nvPr/>
        </p:nvSpPr>
        <p:spPr>
          <a:xfrm>
            <a:off x="0" y="1669151"/>
            <a:ext cx="4572000" cy="285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572000" y="1669411"/>
            <a:ext cx="4572000" cy="2856600"/>
          </a:xfrm>
          <a:prstGeom prst="rect">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ph idx="1" type="body"/>
          </p:nvPr>
        </p:nvSpPr>
        <p:spPr>
          <a:xfrm>
            <a:off x="320050" y="2978325"/>
            <a:ext cx="1876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pic>
        <p:nvPicPr>
          <p:cNvPr id="206" name="Google Shape;206;p26"/>
          <p:cNvPicPr preferRelativeResize="0"/>
          <p:nvPr/>
        </p:nvPicPr>
        <p:blipFill rotWithShape="1">
          <a:blip r:embed="rId2">
            <a:alphaModFix amt="25000"/>
          </a:blip>
          <a:srcRect b="95733" l="0" r="11111" t="0"/>
          <a:stretch/>
        </p:blipFill>
        <p:spPr>
          <a:xfrm>
            <a:off x="0" y="1230250"/>
            <a:ext cx="9144000" cy="438912"/>
          </a:xfrm>
          <a:prstGeom prst="rect">
            <a:avLst/>
          </a:prstGeom>
          <a:noFill/>
          <a:ln>
            <a:noFill/>
          </a:ln>
        </p:spPr>
      </p:pic>
      <p:sp>
        <p:nvSpPr>
          <p:cNvPr id="207" name="Google Shape;207;p2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8" name="Google Shape;208;p26"/>
          <p:cNvSpPr txBox="1"/>
          <p:nvPr>
            <p:ph type="title"/>
          </p:nvPr>
        </p:nvSpPr>
        <p:spPr>
          <a:xfrm>
            <a:off x="457200" y="457200"/>
            <a:ext cx="7315200" cy="3657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26"/>
          <p:cNvSpPr txBox="1"/>
          <p:nvPr>
            <p:ph idx="2" type="subTitle"/>
          </p:nvPr>
        </p:nvSpPr>
        <p:spPr>
          <a:xfrm>
            <a:off x="2276125" y="2034050"/>
            <a:ext cx="18768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pic>
        <p:nvPicPr>
          <p:cNvPr descr="GA-Cog-900.png" id="210" name="Google Shape;210;p26"/>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211" name="Google Shape;211;p26"/>
          <p:cNvSpPr/>
          <p:nvPr>
            <p:ph idx="3" type="pic"/>
          </p:nvPr>
        </p:nvSpPr>
        <p:spPr>
          <a:xfrm>
            <a:off x="457200" y="1143000"/>
            <a:ext cx="1600200" cy="1600200"/>
          </a:xfrm>
          <a:prstGeom prst="ellipse">
            <a:avLst/>
          </a:prstGeom>
          <a:noFill/>
          <a:ln>
            <a:noFill/>
          </a:ln>
        </p:spPr>
      </p:sp>
      <p:sp>
        <p:nvSpPr>
          <p:cNvPr id="212" name="Google Shape;212;p26"/>
          <p:cNvSpPr/>
          <p:nvPr>
            <p:ph idx="4" type="pic"/>
          </p:nvPr>
        </p:nvSpPr>
        <p:spPr>
          <a:xfrm>
            <a:off x="5029200" y="1143000"/>
            <a:ext cx="1600200" cy="1600200"/>
          </a:xfrm>
          <a:prstGeom prst="ellipse">
            <a:avLst/>
          </a:prstGeom>
          <a:noFill/>
          <a:ln>
            <a:noFill/>
          </a:ln>
        </p:spPr>
      </p:sp>
      <p:sp>
        <p:nvSpPr>
          <p:cNvPr id="213" name="Google Shape;213;p26"/>
          <p:cNvSpPr txBox="1"/>
          <p:nvPr>
            <p:ph idx="5" type="body"/>
          </p:nvPr>
        </p:nvSpPr>
        <p:spPr>
          <a:xfrm>
            <a:off x="2546250" y="2978325"/>
            <a:ext cx="17973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214" name="Google Shape;214;p26"/>
          <p:cNvSpPr txBox="1"/>
          <p:nvPr>
            <p:ph idx="6" type="body"/>
          </p:nvPr>
        </p:nvSpPr>
        <p:spPr>
          <a:xfrm>
            <a:off x="4863475" y="2978325"/>
            <a:ext cx="1876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215" name="Google Shape;215;p26"/>
          <p:cNvSpPr txBox="1"/>
          <p:nvPr>
            <p:ph idx="7" type="subTitle"/>
          </p:nvPr>
        </p:nvSpPr>
        <p:spPr>
          <a:xfrm>
            <a:off x="6819550" y="2034050"/>
            <a:ext cx="18768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16" name="Google Shape;216;p26"/>
          <p:cNvSpPr txBox="1"/>
          <p:nvPr>
            <p:ph idx="8" type="body"/>
          </p:nvPr>
        </p:nvSpPr>
        <p:spPr>
          <a:xfrm>
            <a:off x="7089675" y="2978325"/>
            <a:ext cx="17973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Your Instructors 3">
  <p:cSld name="TITLE_AND_TWO_COLUMNS_1_1">
    <p:spTree>
      <p:nvGrpSpPr>
        <p:cNvPr id="217" name="Shape 217"/>
        <p:cNvGrpSpPr/>
        <p:nvPr/>
      </p:nvGrpSpPr>
      <p:grpSpPr>
        <a:xfrm>
          <a:off x="0" y="0"/>
          <a:ext cx="0" cy="0"/>
          <a:chOff x="0" y="0"/>
          <a:chExt cx="0" cy="0"/>
        </a:xfrm>
      </p:grpSpPr>
      <p:sp>
        <p:nvSpPr>
          <p:cNvPr id="218" name="Google Shape;218;p2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9" name="Google Shape;219;p27"/>
          <p:cNvPicPr preferRelativeResize="0"/>
          <p:nvPr/>
        </p:nvPicPr>
        <p:blipFill rotWithShape="1">
          <a:blip r:embed="rId2">
            <a:alphaModFix amt="25000"/>
          </a:blip>
          <a:srcRect b="95733" l="0" r="11111" t="0"/>
          <a:stretch/>
        </p:blipFill>
        <p:spPr>
          <a:xfrm>
            <a:off x="0" y="1458850"/>
            <a:ext cx="9144000" cy="438912"/>
          </a:xfrm>
          <a:prstGeom prst="rect">
            <a:avLst/>
          </a:prstGeom>
          <a:noFill/>
          <a:ln>
            <a:noFill/>
          </a:ln>
        </p:spPr>
      </p:pic>
      <p:sp>
        <p:nvSpPr>
          <p:cNvPr id="220" name="Google Shape;220;p27"/>
          <p:cNvSpPr/>
          <p:nvPr/>
        </p:nvSpPr>
        <p:spPr>
          <a:xfrm>
            <a:off x="0" y="1897750"/>
            <a:ext cx="3063300" cy="2628000"/>
          </a:xfrm>
          <a:prstGeom prst="rect">
            <a:avLst/>
          </a:prstGeom>
          <a:solidFill>
            <a:srgbClr val="E41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125175" y="1898000"/>
            <a:ext cx="3063300" cy="262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3063888" y="1897989"/>
            <a:ext cx="3063300" cy="262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3" name="Google Shape;223;p27"/>
          <p:cNvSpPr txBox="1"/>
          <p:nvPr>
            <p:ph type="title"/>
          </p:nvPr>
        </p:nvSpPr>
        <p:spPr>
          <a:xfrm>
            <a:off x="457200" y="457200"/>
            <a:ext cx="7315200" cy="3657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4" name="Google Shape;224;p27"/>
          <p:cNvSpPr txBox="1"/>
          <p:nvPr>
            <p:ph idx="1" type="subTitle"/>
          </p:nvPr>
        </p:nvSpPr>
        <p:spPr>
          <a:xfrm>
            <a:off x="570525" y="3034175"/>
            <a:ext cx="24540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25" name="Google Shape;225;p27"/>
          <p:cNvSpPr txBox="1"/>
          <p:nvPr>
            <p:ph idx="2" type="body"/>
          </p:nvPr>
        </p:nvSpPr>
        <p:spPr>
          <a:xfrm>
            <a:off x="570525" y="3283125"/>
            <a:ext cx="2131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226" name="Google Shape;226;p27"/>
          <p:cNvSpPr txBox="1"/>
          <p:nvPr>
            <p:ph idx="3" type="subTitle"/>
          </p:nvPr>
        </p:nvSpPr>
        <p:spPr>
          <a:xfrm>
            <a:off x="6615600" y="3034175"/>
            <a:ext cx="25284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27" name="Google Shape;227;p27"/>
          <p:cNvSpPr txBox="1"/>
          <p:nvPr>
            <p:ph idx="4" type="body"/>
          </p:nvPr>
        </p:nvSpPr>
        <p:spPr>
          <a:xfrm>
            <a:off x="6615600" y="3283125"/>
            <a:ext cx="2131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228" name="Google Shape;228;p27"/>
          <p:cNvSpPr txBox="1"/>
          <p:nvPr>
            <p:ph idx="5" type="subTitle"/>
          </p:nvPr>
        </p:nvSpPr>
        <p:spPr>
          <a:xfrm>
            <a:off x="3558650" y="3034175"/>
            <a:ext cx="2483700" cy="257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29" name="Google Shape;229;p27"/>
          <p:cNvSpPr txBox="1"/>
          <p:nvPr>
            <p:ph idx="6" type="body"/>
          </p:nvPr>
        </p:nvSpPr>
        <p:spPr>
          <a:xfrm>
            <a:off x="3558650" y="3283125"/>
            <a:ext cx="2131800" cy="1063200"/>
          </a:xfrm>
          <a:prstGeom prst="rect">
            <a:avLst/>
          </a:prstGeom>
        </p:spPr>
        <p:txBody>
          <a:bodyPr anchorCtr="0" anchor="t" bIns="0" lIns="0" spcFirstLastPara="1" rIns="0" wrap="square" tIns="0">
            <a:noAutofit/>
          </a:bodyPr>
          <a:lstStyle>
            <a:lvl1pPr indent="-273050" lvl="0" marL="457200" rtl="0">
              <a:lnSpc>
                <a:spcPct val="115000"/>
              </a:lnSpc>
              <a:spcBef>
                <a:spcPts val="0"/>
              </a:spcBef>
              <a:spcAft>
                <a:spcPts val="0"/>
              </a:spcAft>
              <a:buClr>
                <a:schemeClr val="lt1"/>
              </a:buClr>
              <a:buSzPts val="7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230" name="Google Shape;230;p27"/>
          <p:cNvSpPr/>
          <p:nvPr>
            <p:ph idx="7" type="pic"/>
          </p:nvPr>
        </p:nvSpPr>
        <p:spPr>
          <a:xfrm>
            <a:off x="731750" y="1230250"/>
            <a:ext cx="1600200" cy="1600200"/>
          </a:xfrm>
          <a:prstGeom prst="ellipse">
            <a:avLst/>
          </a:prstGeom>
          <a:noFill/>
          <a:ln>
            <a:noFill/>
          </a:ln>
          <a:effectLst>
            <a:outerShdw blurRad="57150" rotWithShape="0" algn="bl" dir="5400000" dist="19050">
              <a:srgbClr val="000000">
                <a:alpha val="50000"/>
              </a:srgbClr>
            </a:outerShdw>
          </a:effectLst>
        </p:spPr>
      </p:sp>
      <p:sp>
        <p:nvSpPr>
          <p:cNvPr id="231" name="Google Shape;231;p27"/>
          <p:cNvSpPr/>
          <p:nvPr>
            <p:ph idx="8" type="pic"/>
          </p:nvPr>
        </p:nvSpPr>
        <p:spPr>
          <a:xfrm>
            <a:off x="6907900" y="1230250"/>
            <a:ext cx="1600200" cy="1600200"/>
          </a:xfrm>
          <a:prstGeom prst="ellipse">
            <a:avLst/>
          </a:prstGeom>
          <a:noFill/>
          <a:ln>
            <a:noFill/>
          </a:ln>
          <a:effectLst>
            <a:outerShdw blurRad="57150" rotWithShape="0" algn="bl" dir="5400000" dist="19050">
              <a:srgbClr val="000000">
                <a:alpha val="50000"/>
              </a:srgbClr>
            </a:outerShdw>
          </a:effectLst>
        </p:spPr>
      </p:sp>
      <p:sp>
        <p:nvSpPr>
          <p:cNvPr id="232" name="Google Shape;232;p27"/>
          <p:cNvSpPr/>
          <p:nvPr>
            <p:ph idx="9" type="pic"/>
          </p:nvPr>
        </p:nvSpPr>
        <p:spPr>
          <a:xfrm>
            <a:off x="3770975" y="1230250"/>
            <a:ext cx="1600200" cy="1600200"/>
          </a:xfrm>
          <a:prstGeom prst="ellipse">
            <a:avLst/>
          </a:prstGeom>
          <a:noFill/>
          <a:ln>
            <a:noFill/>
          </a:ln>
          <a:effectLst>
            <a:outerShdw blurRad="57150" rotWithShape="0" algn="bl" dir="5400000" dist="19050">
              <a:srgbClr val="000000">
                <a:alpha val="50000"/>
              </a:srgbClr>
            </a:outerShdw>
          </a:effectLst>
        </p:spPr>
      </p:sp>
      <p:pic>
        <p:nvPicPr>
          <p:cNvPr descr="GA-Cog-900.png" id="233" name="Google Shape;233;p27"/>
          <p:cNvPicPr preferRelativeResize="0"/>
          <p:nvPr/>
        </p:nvPicPr>
        <p:blipFill>
          <a:blip r:embed="rId3">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sp>
        <p:nvSpPr>
          <p:cNvPr id="235" name="Google Shape;235;p28"/>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2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37" name="Google Shape;237;p28"/>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STEP PROGRAM">
  <p:cSld name="TITLE_ONLY_1">
    <p:spTree>
      <p:nvGrpSpPr>
        <p:cNvPr id="238" name="Shape 238"/>
        <p:cNvGrpSpPr/>
        <p:nvPr/>
      </p:nvGrpSpPr>
      <p:grpSpPr>
        <a:xfrm>
          <a:off x="0" y="0"/>
          <a:ext cx="0" cy="0"/>
          <a:chOff x="0" y="0"/>
          <a:chExt cx="0" cy="0"/>
        </a:xfrm>
      </p:grpSpPr>
      <p:sp>
        <p:nvSpPr>
          <p:cNvPr id="239" name="Google Shape;239;p29"/>
          <p:cNvSpPr/>
          <p:nvPr/>
        </p:nvSpPr>
        <p:spPr>
          <a:xfrm rot="-5400000">
            <a:off x="221595" y="1972954"/>
            <a:ext cx="1977400" cy="1506190"/>
          </a:xfrm>
          <a:prstGeom prst="flowChartOffpageConnector">
            <a:avLst/>
          </a:prstGeom>
          <a:solidFill>
            <a:srgbClr val="E41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9"/>
          <p:cNvPicPr preferRelativeResize="0"/>
          <p:nvPr/>
        </p:nvPicPr>
        <p:blipFill rotWithShape="1">
          <a:blip r:embed="rId2">
            <a:alphaModFix amt="15000"/>
          </a:blip>
          <a:srcRect b="0" l="54841" r="561" t="0"/>
          <a:stretch/>
        </p:blipFill>
        <p:spPr>
          <a:xfrm>
            <a:off x="6838799" y="0"/>
            <a:ext cx="2293800" cy="5143498"/>
          </a:xfrm>
          <a:prstGeom prst="rect">
            <a:avLst/>
          </a:prstGeom>
          <a:noFill/>
          <a:ln>
            <a:noFill/>
          </a:ln>
        </p:spPr>
      </p:pic>
      <p:sp>
        <p:nvSpPr>
          <p:cNvPr id="241" name="Google Shape;241;p29"/>
          <p:cNvSpPr txBox="1"/>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900">
                <a:solidFill>
                  <a:srgbClr val="222222"/>
                </a:solidFill>
                <a:latin typeface="Nunito SemiBold"/>
                <a:ea typeface="Nunito SemiBold"/>
                <a:cs typeface="Nunito SemiBold"/>
                <a:sym typeface="Nunito SemiBold"/>
              </a:rPr>
              <a:t>‹#›</a:t>
            </a:fld>
            <a:endParaRPr sz="900">
              <a:solidFill>
                <a:srgbClr val="222222"/>
              </a:solidFill>
              <a:latin typeface="Nunito SemiBold"/>
              <a:ea typeface="Nunito SemiBold"/>
              <a:cs typeface="Nunito SemiBold"/>
              <a:sym typeface="Nunito SemiBold"/>
            </a:endParaRPr>
          </a:p>
        </p:txBody>
      </p:sp>
      <p:sp>
        <p:nvSpPr>
          <p:cNvPr id="242" name="Google Shape;242;p29"/>
          <p:cNvSpPr txBox="1"/>
          <p:nvPr>
            <p:ph type="title"/>
          </p:nvPr>
        </p:nvSpPr>
        <p:spPr>
          <a:xfrm>
            <a:off x="457200" y="457200"/>
            <a:ext cx="5486400" cy="552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 name="Google Shape;243;p29"/>
          <p:cNvSpPr/>
          <p:nvPr/>
        </p:nvSpPr>
        <p:spPr>
          <a:xfrm rot="-5400000">
            <a:off x="1725845" y="1972954"/>
            <a:ext cx="1977400" cy="1506190"/>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5400000">
            <a:off x="3230095" y="1972954"/>
            <a:ext cx="1977400" cy="1506190"/>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rot="-5400000">
            <a:off x="4736295" y="1972954"/>
            <a:ext cx="1977400" cy="1506190"/>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txBox="1"/>
          <p:nvPr>
            <p:ph idx="1" type="subTitle"/>
          </p:nvPr>
        </p:nvSpPr>
        <p:spPr>
          <a:xfrm>
            <a:off x="57150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47" name="Google Shape;247;p29"/>
          <p:cNvSpPr txBox="1"/>
          <p:nvPr>
            <p:ph idx="2" type="subTitle"/>
          </p:nvPr>
        </p:nvSpPr>
        <p:spPr>
          <a:xfrm>
            <a:off x="571500"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248" name="Google Shape;248;p29"/>
          <p:cNvSpPr txBox="1"/>
          <p:nvPr>
            <p:ph idx="3" type="subTitle"/>
          </p:nvPr>
        </p:nvSpPr>
        <p:spPr>
          <a:xfrm>
            <a:off x="215265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49" name="Google Shape;249;p29"/>
          <p:cNvSpPr txBox="1"/>
          <p:nvPr>
            <p:ph idx="4" type="subTitle"/>
          </p:nvPr>
        </p:nvSpPr>
        <p:spPr>
          <a:xfrm>
            <a:off x="2152650"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250" name="Google Shape;250;p29"/>
          <p:cNvSpPr txBox="1"/>
          <p:nvPr>
            <p:ph idx="5" type="subTitle"/>
          </p:nvPr>
        </p:nvSpPr>
        <p:spPr>
          <a:xfrm>
            <a:off x="3606275"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51" name="Google Shape;251;p29"/>
          <p:cNvSpPr txBox="1"/>
          <p:nvPr>
            <p:ph idx="6" type="subTitle"/>
          </p:nvPr>
        </p:nvSpPr>
        <p:spPr>
          <a:xfrm>
            <a:off x="3606275"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
        <p:nvSpPr>
          <p:cNvPr id="252" name="Google Shape;252;p29"/>
          <p:cNvSpPr txBox="1"/>
          <p:nvPr>
            <p:ph idx="7" type="subTitle"/>
          </p:nvPr>
        </p:nvSpPr>
        <p:spPr>
          <a:xfrm>
            <a:off x="512430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53" name="Google Shape;253;p29"/>
          <p:cNvSpPr txBox="1"/>
          <p:nvPr>
            <p:ph idx="8" type="subTitle"/>
          </p:nvPr>
        </p:nvSpPr>
        <p:spPr>
          <a:xfrm>
            <a:off x="5124300" y="2647950"/>
            <a:ext cx="10761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pic>
        <p:nvPicPr>
          <p:cNvPr descr="GA-Cog-900.png" id="254" name="Google Shape;254;p29"/>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255" name="Google Shape;255;p29"/>
          <p:cNvSpPr/>
          <p:nvPr/>
        </p:nvSpPr>
        <p:spPr>
          <a:xfrm>
            <a:off x="6352800" y="1437850"/>
            <a:ext cx="2576400" cy="2576400"/>
          </a:xfrm>
          <a:prstGeom prst="ellipse">
            <a:avLst/>
          </a:prstGeom>
          <a:solidFill>
            <a:srgbClr val="374085">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txBox="1"/>
          <p:nvPr>
            <p:ph idx="9" type="subTitle"/>
          </p:nvPr>
        </p:nvSpPr>
        <p:spPr>
          <a:xfrm>
            <a:off x="6838800" y="1915250"/>
            <a:ext cx="1123800" cy="401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57" name="Google Shape;257;p29"/>
          <p:cNvSpPr txBox="1"/>
          <p:nvPr>
            <p:ph idx="13" type="subTitle"/>
          </p:nvPr>
        </p:nvSpPr>
        <p:spPr>
          <a:xfrm>
            <a:off x="6838800" y="2647950"/>
            <a:ext cx="1688400" cy="1066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1100"/>
              <a:buNone/>
              <a:defRPr sz="1100">
                <a:solidFill>
                  <a:schemeClr val="lt1"/>
                </a:solidFill>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p:cSld name="ONE_COLUMN_TEXT_2">
    <p:spTree>
      <p:nvGrpSpPr>
        <p:cNvPr id="258" name="Shape 258"/>
        <p:cNvGrpSpPr/>
        <p:nvPr/>
      </p:nvGrpSpPr>
      <p:grpSpPr>
        <a:xfrm>
          <a:off x="0" y="0"/>
          <a:ext cx="0" cy="0"/>
          <a:chOff x="0" y="0"/>
          <a:chExt cx="0" cy="0"/>
        </a:xfrm>
      </p:grpSpPr>
      <p:sp>
        <p:nvSpPr>
          <p:cNvPr id="259" name="Google Shape;259;p30"/>
          <p:cNvSpPr txBox="1"/>
          <p:nvPr/>
        </p:nvSpPr>
        <p:spPr>
          <a:xfrm>
            <a:off x="457200" y="457200"/>
            <a:ext cx="82296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260" name="Google Shape;260;p30"/>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261" name="Google Shape;261;p30"/>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262" name="Google Shape;262;p30"/>
          <p:cNvSpPr/>
          <p:nvPr/>
        </p:nvSpPr>
        <p:spPr>
          <a:xfrm>
            <a:off x="5715000" y="1371600"/>
            <a:ext cx="3201900" cy="3200400"/>
          </a:xfrm>
          <a:prstGeom prst="ellipse">
            <a:avLst/>
          </a:prstGeom>
          <a:solidFill>
            <a:srgbClr val="22222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2932214" y="1371600"/>
            <a:ext cx="3201900" cy="3200400"/>
          </a:xfrm>
          <a:prstGeom prst="ellipse">
            <a:avLst/>
          </a:prstGeom>
          <a:solidFill>
            <a:srgbClr val="22222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228600" y="1371600"/>
            <a:ext cx="3201900" cy="3200400"/>
          </a:xfrm>
          <a:prstGeom prst="ellipse">
            <a:avLst/>
          </a:prstGeom>
          <a:solidFill>
            <a:srgbClr val="22222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0"/>
          <p:cNvSpPr txBox="1"/>
          <p:nvPr>
            <p:ph idx="1" type="subTitle"/>
          </p:nvPr>
        </p:nvSpPr>
        <p:spPr>
          <a:xfrm>
            <a:off x="592050" y="2619375"/>
            <a:ext cx="2475000" cy="4572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67" name="Google Shape;267;p30"/>
          <p:cNvSpPr txBox="1"/>
          <p:nvPr>
            <p:ph idx="2" type="subTitle"/>
          </p:nvPr>
        </p:nvSpPr>
        <p:spPr>
          <a:xfrm>
            <a:off x="7284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268" name="Google Shape;268;p30"/>
          <p:cNvSpPr txBox="1"/>
          <p:nvPr>
            <p:ph idx="3" type="subTitle"/>
          </p:nvPr>
        </p:nvSpPr>
        <p:spPr>
          <a:xfrm>
            <a:off x="3295664" y="2619375"/>
            <a:ext cx="2475000" cy="4572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69" name="Google Shape;269;p30"/>
          <p:cNvSpPr txBox="1"/>
          <p:nvPr>
            <p:ph idx="4" type="subTitle"/>
          </p:nvPr>
        </p:nvSpPr>
        <p:spPr>
          <a:xfrm>
            <a:off x="3432014"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270" name="Google Shape;270;p30"/>
          <p:cNvSpPr txBox="1"/>
          <p:nvPr>
            <p:ph idx="5" type="subTitle"/>
          </p:nvPr>
        </p:nvSpPr>
        <p:spPr>
          <a:xfrm>
            <a:off x="6078450" y="2619375"/>
            <a:ext cx="2475000" cy="4572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
        <p:nvSpPr>
          <p:cNvPr id="271" name="Google Shape;271;p30"/>
          <p:cNvSpPr txBox="1"/>
          <p:nvPr>
            <p:ph idx="6" type="subTitle"/>
          </p:nvPr>
        </p:nvSpPr>
        <p:spPr>
          <a:xfrm>
            <a:off x="62148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pic>
        <p:nvPicPr>
          <p:cNvPr descr="GA-Cog-900.png" id="272" name="Google Shape;272;p30"/>
          <p:cNvPicPr preferRelativeResize="0"/>
          <p:nvPr/>
        </p:nvPicPr>
        <p:blipFill>
          <a:blip r:embed="rId3">
            <a:alphaModFix/>
          </a:blip>
          <a:stretch>
            <a:fillRect/>
          </a:stretch>
        </p:blipFill>
        <p:spPr>
          <a:xfrm>
            <a:off x="8370750" y="4663157"/>
            <a:ext cx="316051" cy="316051"/>
          </a:xfrm>
          <a:prstGeom prst="rect">
            <a:avLst/>
          </a:prstGeom>
          <a:noFill/>
          <a:ln>
            <a:noFill/>
          </a:ln>
        </p:spPr>
      </p:pic>
      <p:grpSp>
        <p:nvGrpSpPr>
          <p:cNvPr id="273" name="Google Shape;273;p30"/>
          <p:cNvGrpSpPr/>
          <p:nvPr/>
        </p:nvGrpSpPr>
        <p:grpSpPr>
          <a:xfrm>
            <a:off x="1511463" y="1659213"/>
            <a:ext cx="636174" cy="636174"/>
            <a:chOff x="1424700" y="1503963"/>
            <a:chExt cx="924000" cy="924000"/>
          </a:xfrm>
        </p:grpSpPr>
        <p:pic>
          <p:nvPicPr>
            <p:cNvPr id="274" name="Google Shape;274;p30"/>
            <p:cNvPicPr preferRelativeResize="0"/>
            <p:nvPr/>
          </p:nvPicPr>
          <p:blipFill rotWithShape="1">
            <a:blip r:embed="rId4">
              <a:alphaModFix/>
            </a:blip>
            <a:srcRect b="0" l="0" r="0" t="0"/>
            <a:stretch/>
          </p:blipFill>
          <p:spPr>
            <a:xfrm>
              <a:off x="1463790" y="1600200"/>
              <a:ext cx="731520" cy="731520"/>
            </a:xfrm>
            <a:prstGeom prst="rect">
              <a:avLst/>
            </a:prstGeom>
            <a:noFill/>
            <a:ln>
              <a:noFill/>
            </a:ln>
          </p:spPr>
        </p:pic>
        <p:sp>
          <p:nvSpPr>
            <p:cNvPr id="275" name="Google Shape;275;p30"/>
            <p:cNvSpPr/>
            <p:nvPr/>
          </p:nvSpPr>
          <p:spPr>
            <a:xfrm>
              <a:off x="1424700" y="1503963"/>
              <a:ext cx="924000" cy="924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30"/>
          <p:cNvGrpSpPr/>
          <p:nvPr/>
        </p:nvGrpSpPr>
        <p:grpSpPr>
          <a:xfrm>
            <a:off x="4215077" y="1659213"/>
            <a:ext cx="636174" cy="636174"/>
            <a:chOff x="1424700" y="1503963"/>
            <a:chExt cx="924000" cy="924000"/>
          </a:xfrm>
        </p:grpSpPr>
        <p:pic>
          <p:nvPicPr>
            <p:cNvPr id="277" name="Google Shape;277;p30"/>
            <p:cNvPicPr preferRelativeResize="0"/>
            <p:nvPr/>
          </p:nvPicPr>
          <p:blipFill rotWithShape="1">
            <a:blip r:embed="rId4">
              <a:alphaModFix/>
            </a:blip>
            <a:srcRect b="0" l="0" r="0" t="0"/>
            <a:stretch/>
          </p:blipFill>
          <p:spPr>
            <a:xfrm>
              <a:off x="1463790" y="1600200"/>
              <a:ext cx="731520" cy="731520"/>
            </a:xfrm>
            <a:prstGeom prst="rect">
              <a:avLst/>
            </a:prstGeom>
            <a:noFill/>
            <a:ln>
              <a:noFill/>
            </a:ln>
          </p:spPr>
        </p:pic>
        <p:sp>
          <p:nvSpPr>
            <p:cNvPr id="278" name="Google Shape;278;p30"/>
            <p:cNvSpPr/>
            <p:nvPr/>
          </p:nvSpPr>
          <p:spPr>
            <a:xfrm>
              <a:off x="1424700" y="1503963"/>
              <a:ext cx="924000" cy="924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30"/>
          <p:cNvGrpSpPr/>
          <p:nvPr/>
        </p:nvGrpSpPr>
        <p:grpSpPr>
          <a:xfrm>
            <a:off x="6997863" y="1659213"/>
            <a:ext cx="636174" cy="636174"/>
            <a:chOff x="1424700" y="1503963"/>
            <a:chExt cx="924000" cy="924000"/>
          </a:xfrm>
        </p:grpSpPr>
        <p:pic>
          <p:nvPicPr>
            <p:cNvPr id="280" name="Google Shape;280;p30"/>
            <p:cNvPicPr preferRelativeResize="0"/>
            <p:nvPr/>
          </p:nvPicPr>
          <p:blipFill rotWithShape="1">
            <a:blip r:embed="rId4">
              <a:alphaModFix/>
            </a:blip>
            <a:srcRect b="0" l="0" r="0" t="0"/>
            <a:stretch/>
          </p:blipFill>
          <p:spPr>
            <a:xfrm>
              <a:off x="1463790" y="1600200"/>
              <a:ext cx="731520" cy="731520"/>
            </a:xfrm>
            <a:prstGeom prst="rect">
              <a:avLst/>
            </a:prstGeom>
            <a:noFill/>
            <a:ln>
              <a:noFill/>
            </a:ln>
          </p:spPr>
        </p:pic>
        <p:sp>
          <p:nvSpPr>
            <p:cNvPr id="281" name="Google Shape;281;p30"/>
            <p:cNvSpPr/>
            <p:nvPr/>
          </p:nvSpPr>
          <p:spPr>
            <a:xfrm>
              <a:off x="1424700" y="1503963"/>
              <a:ext cx="924000" cy="924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Red">
  <p:cSld name="TITLE_1_1_1">
    <p:bg>
      <p:bgPr>
        <a:solidFill>
          <a:schemeClr val="dk1"/>
        </a:solidFill>
      </p:bgPr>
    </p:bg>
    <p:spTree>
      <p:nvGrpSpPr>
        <p:cNvPr id="34" name="Shape 34"/>
        <p:cNvGrpSpPr/>
        <p:nvPr/>
      </p:nvGrpSpPr>
      <p:grpSpPr>
        <a:xfrm>
          <a:off x="0" y="0"/>
          <a:ext cx="0" cy="0"/>
          <a:chOff x="0" y="0"/>
          <a:chExt cx="0" cy="0"/>
        </a:xfrm>
      </p:grpSpPr>
      <p:sp>
        <p:nvSpPr>
          <p:cNvPr id="35" name="Google Shape;35;p4"/>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37" name="Google Shape;37;p4"/>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Font typeface="Barlow Condensed"/>
              <a:buNone/>
              <a:defRPr b="1" sz="3800">
                <a:solidFill>
                  <a:schemeClr val="lt1"/>
                </a:solidFill>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38" name="Google Shape;38;p4"/>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39" name="Google Shape;39;p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4"/>
          <p:cNvSpPr/>
          <p:nvPr>
            <p:ph idx="2" type="pic"/>
          </p:nvPr>
        </p:nvSpPr>
        <p:spPr>
          <a:xfrm>
            <a:off x="91450" y="-185125"/>
            <a:ext cx="4114800" cy="4114800"/>
          </a:xfrm>
          <a:prstGeom prst="ellipse">
            <a:avLst/>
          </a:prstGeom>
          <a:noFill/>
          <a:ln>
            <a:noFill/>
          </a:ln>
        </p:spPr>
      </p:sp>
      <p:sp>
        <p:nvSpPr>
          <p:cNvPr id="41" name="Google Shape;41;p4"/>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42" name="Google Shape;42;p4"/>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Red">
  <p:cSld name="ONE_COLUMN_TEXT_2_1">
    <p:spTree>
      <p:nvGrpSpPr>
        <p:cNvPr id="282" name="Shape 282"/>
        <p:cNvGrpSpPr/>
        <p:nvPr/>
      </p:nvGrpSpPr>
      <p:grpSpPr>
        <a:xfrm>
          <a:off x="0" y="0"/>
          <a:ext cx="0" cy="0"/>
          <a:chOff x="0" y="0"/>
          <a:chExt cx="0" cy="0"/>
        </a:xfrm>
      </p:grpSpPr>
      <p:sp>
        <p:nvSpPr>
          <p:cNvPr id="283" name="Google Shape;283;p31"/>
          <p:cNvSpPr txBox="1"/>
          <p:nvPr/>
        </p:nvSpPr>
        <p:spPr>
          <a:xfrm>
            <a:off x="457200" y="457200"/>
            <a:ext cx="8229600" cy="4572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284" name="Google Shape;284;p31"/>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285" name="Google Shape;285;p31"/>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286" name="Google Shape;286;p3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87" name="Google Shape;287;p31"/>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288" name="Google Shape;288;p31"/>
          <p:cNvSpPr/>
          <p:nvPr/>
        </p:nvSpPr>
        <p:spPr>
          <a:xfrm>
            <a:off x="228600" y="1371600"/>
            <a:ext cx="3201900" cy="3200400"/>
          </a:xfrm>
          <a:prstGeom prst="ellipse">
            <a:avLst/>
          </a:prstGeom>
          <a:solidFill>
            <a:srgbClr val="E7181F">
              <a:alpha val="88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5715000" y="1371600"/>
            <a:ext cx="3201900" cy="3200400"/>
          </a:xfrm>
          <a:prstGeom prst="ellipse">
            <a:avLst/>
          </a:prstGeom>
          <a:solidFill>
            <a:srgbClr val="E7181F">
              <a:alpha val="88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2932214" y="1371600"/>
            <a:ext cx="3201900" cy="3200400"/>
          </a:xfrm>
          <a:prstGeom prst="ellipse">
            <a:avLst/>
          </a:prstGeom>
          <a:solidFill>
            <a:srgbClr val="E7181F">
              <a:alpha val="88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txBox="1"/>
          <p:nvPr>
            <p:ph idx="1" type="subTitle"/>
          </p:nvPr>
        </p:nvSpPr>
        <p:spPr>
          <a:xfrm>
            <a:off x="3432014"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292" name="Google Shape;292;p31"/>
          <p:cNvSpPr txBox="1"/>
          <p:nvPr>
            <p:ph idx="2" type="subTitle"/>
          </p:nvPr>
        </p:nvSpPr>
        <p:spPr>
          <a:xfrm>
            <a:off x="592050" y="2619375"/>
            <a:ext cx="2475000" cy="228600"/>
          </a:xfrm>
          <a:prstGeom prst="rect">
            <a:avLst/>
          </a:prstGeom>
        </p:spPr>
        <p:txBody>
          <a:bodyPr anchorCtr="0" anchor="t" bIns="0" lIns="0" spcFirstLastPara="1" rIns="0" wrap="square" tIns="0">
            <a:spAutoFit/>
          </a:bodyPr>
          <a:lstStyle>
            <a:lvl1pPr lvl="0" rtl="0" algn="ctr">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2pPr>
            <a:lvl3pPr lvl="2"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3pPr>
            <a:lvl4pPr lvl="3"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4pPr>
            <a:lvl5pPr lvl="4"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5pPr>
            <a:lvl6pPr lvl="5"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6pPr>
            <a:lvl7pPr lvl="6"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7pPr>
            <a:lvl8pPr lvl="7"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8pPr>
            <a:lvl9pPr lvl="8" rtl="0">
              <a:spcBef>
                <a:spcPts val="1000"/>
              </a:spcBef>
              <a:spcAft>
                <a:spcPts val="1000"/>
              </a:spcAft>
              <a:buClr>
                <a:schemeClr val="lt1"/>
              </a:buClr>
              <a:buSzPts val="1200"/>
              <a:buFont typeface="Barlow SemiBold"/>
              <a:buNone/>
              <a:defRPr>
                <a:solidFill>
                  <a:schemeClr val="lt1"/>
                </a:solidFill>
                <a:latin typeface="Barlow SemiBold"/>
                <a:ea typeface="Barlow SemiBold"/>
                <a:cs typeface="Barlow SemiBold"/>
                <a:sym typeface="Barlow SemiBold"/>
              </a:defRPr>
            </a:lvl9pPr>
          </a:lstStyle>
          <a:p/>
        </p:txBody>
      </p:sp>
      <p:sp>
        <p:nvSpPr>
          <p:cNvPr id="293" name="Google Shape;293;p31"/>
          <p:cNvSpPr txBox="1"/>
          <p:nvPr>
            <p:ph idx="3" type="subTitle"/>
          </p:nvPr>
        </p:nvSpPr>
        <p:spPr>
          <a:xfrm>
            <a:off x="728400" y="2895600"/>
            <a:ext cx="2202300" cy="4572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294" name="Google Shape;294;p31"/>
          <p:cNvSpPr txBox="1"/>
          <p:nvPr>
            <p:ph idx="4" type="subTitle"/>
          </p:nvPr>
        </p:nvSpPr>
        <p:spPr>
          <a:xfrm>
            <a:off x="3295664"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2pPr>
            <a:lvl3pPr lvl="2"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3pPr>
            <a:lvl4pPr lvl="3"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4pPr>
            <a:lvl5pPr lvl="4"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5pPr>
            <a:lvl6pPr lvl="5"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6pPr>
            <a:lvl7pPr lvl="6"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7pPr>
            <a:lvl8pPr lvl="7"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8pPr>
            <a:lvl9pPr lvl="8" rtl="0">
              <a:spcBef>
                <a:spcPts val="1000"/>
              </a:spcBef>
              <a:spcAft>
                <a:spcPts val="1000"/>
              </a:spcAft>
              <a:buClr>
                <a:schemeClr val="lt1"/>
              </a:buClr>
              <a:buSzPts val="1200"/>
              <a:buFont typeface="Barlow SemiBold"/>
              <a:buNone/>
              <a:defRPr>
                <a:solidFill>
                  <a:schemeClr val="lt1"/>
                </a:solidFill>
                <a:latin typeface="Barlow SemiBold"/>
                <a:ea typeface="Barlow SemiBold"/>
                <a:cs typeface="Barlow SemiBold"/>
                <a:sym typeface="Barlow SemiBold"/>
              </a:defRPr>
            </a:lvl9pPr>
          </a:lstStyle>
          <a:p/>
        </p:txBody>
      </p:sp>
      <p:sp>
        <p:nvSpPr>
          <p:cNvPr id="295" name="Google Shape;295;p31"/>
          <p:cNvSpPr txBox="1"/>
          <p:nvPr>
            <p:ph idx="5" type="subTitle"/>
          </p:nvPr>
        </p:nvSpPr>
        <p:spPr>
          <a:xfrm>
            <a:off x="6078450"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800"/>
              <a:buFont typeface="Barlow SemiBold"/>
              <a:buNone/>
              <a:defRPr>
                <a:solidFill>
                  <a:schemeClr val="lt1"/>
                </a:solidFill>
                <a:latin typeface="Barlow SemiBold"/>
                <a:ea typeface="Barlow SemiBold"/>
                <a:cs typeface="Barlow SemiBold"/>
                <a:sym typeface="Barlow SemiBold"/>
              </a:defRPr>
            </a:lvl1pPr>
            <a:lvl2pPr lvl="1"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2pPr>
            <a:lvl3pPr lvl="2"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3pPr>
            <a:lvl4pPr lvl="3"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4pPr>
            <a:lvl5pPr lvl="4"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5pPr>
            <a:lvl6pPr lvl="5"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6pPr>
            <a:lvl7pPr lvl="6"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7pPr>
            <a:lvl8pPr lvl="7" rtl="0">
              <a:spcBef>
                <a:spcPts val="1000"/>
              </a:spcBef>
              <a:spcAft>
                <a:spcPts val="0"/>
              </a:spcAft>
              <a:buClr>
                <a:schemeClr val="lt1"/>
              </a:buClr>
              <a:buSzPts val="1200"/>
              <a:buFont typeface="Barlow SemiBold"/>
              <a:buNone/>
              <a:defRPr>
                <a:solidFill>
                  <a:schemeClr val="lt1"/>
                </a:solidFill>
                <a:latin typeface="Barlow SemiBold"/>
                <a:ea typeface="Barlow SemiBold"/>
                <a:cs typeface="Barlow SemiBold"/>
                <a:sym typeface="Barlow SemiBold"/>
              </a:defRPr>
            </a:lvl8pPr>
            <a:lvl9pPr lvl="8" rtl="0">
              <a:spcBef>
                <a:spcPts val="1000"/>
              </a:spcBef>
              <a:spcAft>
                <a:spcPts val="1000"/>
              </a:spcAft>
              <a:buClr>
                <a:schemeClr val="lt1"/>
              </a:buClr>
              <a:buSzPts val="1200"/>
              <a:buFont typeface="Barlow SemiBold"/>
              <a:buNone/>
              <a:defRPr>
                <a:solidFill>
                  <a:schemeClr val="lt1"/>
                </a:solidFill>
                <a:latin typeface="Barlow SemiBold"/>
                <a:ea typeface="Barlow SemiBold"/>
                <a:cs typeface="Barlow SemiBold"/>
                <a:sym typeface="Barlow SemiBold"/>
              </a:defRPr>
            </a:lvl9pPr>
          </a:lstStyle>
          <a:p/>
        </p:txBody>
      </p:sp>
      <p:sp>
        <p:nvSpPr>
          <p:cNvPr id="296" name="Google Shape;296;p31"/>
          <p:cNvSpPr txBox="1"/>
          <p:nvPr>
            <p:ph idx="6" type="subTitle"/>
          </p:nvPr>
        </p:nvSpPr>
        <p:spPr>
          <a:xfrm>
            <a:off x="62148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grpSp>
        <p:nvGrpSpPr>
          <p:cNvPr id="297" name="Google Shape;297;p31"/>
          <p:cNvGrpSpPr/>
          <p:nvPr/>
        </p:nvGrpSpPr>
        <p:grpSpPr>
          <a:xfrm>
            <a:off x="1511463" y="1659213"/>
            <a:ext cx="636300" cy="636300"/>
            <a:chOff x="1511463" y="1659213"/>
            <a:chExt cx="636300" cy="636300"/>
          </a:xfrm>
        </p:grpSpPr>
        <p:sp>
          <p:nvSpPr>
            <p:cNvPr id="298" name="Google Shape;298;p31"/>
            <p:cNvSpPr/>
            <p:nvPr/>
          </p:nvSpPr>
          <p:spPr>
            <a:xfrm>
              <a:off x="151146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1"/>
            <p:cNvPicPr preferRelativeResize="0"/>
            <p:nvPr/>
          </p:nvPicPr>
          <p:blipFill rotWithShape="1">
            <a:blip r:embed="rId4">
              <a:alphaModFix/>
            </a:blip>
            <a:srcRect b="0" l="0" r="0" t="0"/>
            <a:stretch/>
          </p:blipFill>
          <p:spPr>
            <a:xfrm>
              <a:off x="1538376" y="1725472"/>
              <a:ext cx="503652" cy="503652"/>
            </a:xfrm>
            <a:prstGeom prst="rect">
              <a:avLst/>
            </a:prstGeom>
            <a:noFill/>
            <a:ln>
              <a:noFill/>
            </a:ln>
          </p:spPr>
        </p:pic>
      </p:grpSp>
      <p:grpSp>
        <p:nvGrpSpPr>
          <p:cNvPr id="300" name="Google Shape;300;p31"/>
          <p:cNvGrpSpPr/>
          <p:nvPr/>
        </p:nvGrpSpPr>
        <p:grpSpPr>
          <a:xfrm>
            <a:off x="4215014" y="1659213"/>
            <a:ext cx="636300" cy="636300"/>
            <a:chOff x="4206613" y="1659213"/>
            <a:chExt cx="636300" cy="636300"/>
          </a:xfrm>
        </p:grpSpPr>
        <p:sp>
          <p:nvSpPr>
            <p:cNvPr id="301" name="Google Shape;301;p31"/>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31"/>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grpSp>
        <p:nvGrpSpPr>
          <p:cNvPr id="303" name="Google Shape;303;p31"/>
          <p:cNvGrpSpPr/>
          <p:nvPr/>
        </p:nvGrpSpPr>
        <p:grpSpPr>
          <a:xfrm>
            <a:off x="6997800" y="1659213"/>
            <a:ext cx="636300" cy="636300"/>
            <a:chOff x="4206613" y="1659213"/>
            <a:chExt cx="636300" cy="636300"/>
          </a:xfrm>
        </p:grpSpPr>
        <p:sp>
          <p:nvSpPr>
            <p:cNvPr id="304" name="Google Shape;304;p31"/>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31"/>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Red 1">
  <p:cSld name="ONE_COLUMN_TEXT_2_1_1">
    <p:spTree>
      <p:nvGrpSpPr>
        <p:cNvPr id="306" name="Shape 306"/>
        <p:cNvGrpSpPr/>
        <p:nvPr/>
      </p:nvGrpSpPr>
      <p:grpSpPr>
        <a:xfrm>
          <a:off x="0" y="0"/>
          <a:ext cx="0" cy="0"/>
          <a:chOff x="0" y="0"/>
          <a:chExt cx="0" cy="0"/>
        </a:xfrm>
      </p:grpSpPr>
      <p:sp>
        <p:nvSpPr>
          <p:cNvPr id="307" name="Google Shape;307;p32"/>
          <p:cNvSpPr txBox="1"/>
          <p:nvPr/>
        </p:nvSpPr>
        <p:spPr>
          <a:xfrm>
            <a:off x="457200" y="457200"/>
            <a:ext cx="8229600" cy="4572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308" name="Google Shape;308;p32"/>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309" name="Google Shape;309;p32"/>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310" name="Google Shape;310;p3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311" name="Google Shape;311;p32"/>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312" name="Google Shape;312;p32"/>
          <p:cNvSpPr/>
          <p:nvPr/>
        </p:nvSpPr>
        <p:spPr>
          <a:xfrm>
            <a:off x="228600" y="1371600"/>
            <a:ext cx="3201900" cy="3200400"/>
          </a:xfrm>
          <a:prstGeom prst="ellipse">
            <a:avLst/>
          </a:prstGeom>
          <a:solidFill>
            <a:srgbClr val="3DBED4">
              <a:alpha val="8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5715000" y="1371600"/>
            <a:ext cx="3201900" cy="3200400"/>
          </a:xfrm>
          <a:prstGeom prst="ellipse">
            <a:avLst/>
          </a:prstGeom>
          <a:solidFill>
            <a:srgbClr val="3DBED4">
              <a:alpha val="8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2932214" y="1371600"/>
            <a:ext cx="3201900" cy="3200400"/>
          </a:xfrm>
          <a:prstGeom prst="ellipse">
            <a:avLst/>
          </a:prstGeom>
          <a:solidFill>
            <a:srgbClr val="3DBED4">
              <a:alpha val="8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txBox="1"/>
          <p:nvPr>
            <p:ph idx="1" type="subTitle"/>
          </p:nvPr>
        </p:nvSpPr>
        <p:spPr>
          <a:xfrm>
            <a:off x="3432014"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316" name="Google Shape;316;p32"/>
          <p:cNvSpPr txBox="1"/>
          <p:nvPr>
            <p:ph idx="2" type="subTitle"/>
          </p:nvPr>
        </p:nvSpPr>
        <p:spPr>
          <a:xfrm>
            <a:off x="592050" y="2619375"/>
            <a:ext cx="2475000" cy="228600"/>
          </a:xfrm>
          <a:prstGeom prst="rect">
            <a:avLst/>
          </a:prstGeom>
        </p:spPr>
        <p:txBody>
          <a:bodyPr anchorCtr="0" anchor="t" bIns="0" lIns="0" spcFirstLastPara="1" rIns="0" wrap="square" tIns="0">
            <a:spAutoFit/>
          </a:bodyPr>
          <a:lstStyle>
            <a:lvl1pPr lvl="0" rtl="0" algn="ctr">
              <a:spcBef>
                <a:spcPts val="0"/>
              </a:spcBef>
              <a:spcAft>
                <a:spcPts val="0"/>
              </a:spcAft>
              <a:buSzPts val="800"/>
              <a:buFont typeface="Barlow SemiBold"/>
              <a:buNone/>
              <a:defRPr>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317" name="Google Shape;317;p32"/>
          <p:cNvSpPr txBox="1"/>
          <p:nvPr>
            <p:ph idx="3" type="subTitle"/>
          </p:nvPr>
        </p:nvSpPr>
        <p:spPr>
          <a:xfrm>
            <a:off x="728400" y="2895600"/>
            <a:ext cx="2202300" cy="457200"/>
          </a:xfrm>
          <a:prstGeom prst="rect">
            <a:avLst/>
          </a:prstGeom>
          <a:noFill/>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318" name="Google Shape;318;p32"/>
          <p:cNvSpPr txBox="1"/>
          <p:nvPr>
            <p:ph idx="4" type="subTitle"/>
          </p:nvPr>
        </p:nvSpPr>
        <p:spPr>
          <a:xfrm>
            <a:off x="3295664"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SemiBold"/>
              <a:buNone/>
              <a:defRPr>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319" name="Google Shape;319;p32"/>
          <p:cNvSpPr txBox="1"/>
          <p:nvPr>
            <p:ph idx="5" type="subTitle"/>
          </p:nvPr>
        </p:nvSpPr>
        <p:spPr>
          <a:xfrm>
            <a:off x="6078450" y="2619375"/>
            <a:ext cx="2475000" cy="228600"/>
          </a:xfrm>
          <a:prstGeom prst="rect">
            <a:avLst/>
          </a:prstGeom>
        </p:spPr>
        <p:txBody>
          <a:bodyPr anchorCtr="0" anchor="t" bIns="0" lIns="0" spcFirstLastPara="1" rIns="0" wrap="square" tIns="0">
            <a:noAutofit/>
          </a:bodyPr>
          <a:lstStyle>
            <a:lvl1pPr lvl="0" rtl="0" algn="ctr">
              <a:spcBef>
                <a:spcPts val="0"/>
              </a:spcBef>
              <a:spcAft>
                <a:spcPts val="0"/>
              </a:spcAft>
              <a:buSzPts val="800"/>
              <a:buFont typeface="Barlow SemiBold"/>
              <a:buNone/>
              <a:defRPr>
                <a:latin typeface="Barlow SemiBold"/>
                <a:ea typeface="Barlow SemiBold"/>
                <a:cs typeface="Barlow SemiBold"/>
                <a:sym typeface="Barlow SemiBold"/>
              </a:defRPr>
            </a:lvl1pPr>
            <a:lvl2pPr lvl="1" rtl="0">
              <a:spcBef>
                <a:spcPts val="1000"/>
              </a:spcBef>
              <a:spcAft>
                <a:spcPts val="0"/>
              </a:spcAft>
              <a:buSzPts val="1200"/>
              <a:buFont typeface="Barlow SemiBold"/>
              <a:buNone/>
              <a:defRPr>
                <a:latin typeface="Barlow SemiBold"/>
                <a:ea typeface="Barlow SemiBold"/>
                <a:cs typeface="Barlow SemiBold"/>
                <a:sym typeface="Barlow SemiBold"/>
              </a:defRPr>
            </a:lvl2pPr>
            <a:lvl3pPr lvl="2" rtl="0">
              <a:spcBef>
                <a:spcPts val="1000"/>
              </a:spcBef>
              <a:spcAft>
                <a:spcPts val="0"/>
              </a:spcAft>
              <a:buSzPts val="1200"/>
              <a:buFont typeface="Barlow SemiBold"/>
              <a:buNone/>
              <a:defRPr>
                <a:latin typeface="Barlow SemiBold"/>
                <a:ea typeface="Barlow SemiBold"/>
                <a:cs typeface="Barlow SemiBold"/>
                <a:sym typeface="Barlow SemiBold"/>
              </a:defRPr>
            </a:lvl3pPr>
            <a:lvl4pPr lvl="3" rtl="0">
              <a:spcBef>
                <a:spcPts val="1000"/>
              </a:spcBef>
              <a:spcAft>
                <a:spcPts val="0"/>
              </a:spcAft>
              <a:buSzPts val="1200"/>
              <a:buFont typeface="Barlow SemiBold"/>
              <a:buNone/>
              <a:defRPr>
                <a:latin typeface="Barlow SemiBold"/>
                <a:ea typeface="Barlow SemiBold"/>
                <a:cs typeface="Barlow SemiBold"/>
                <a:sym typeface="Barlow SemiBold"/>
              </a:defRPr>
            </a:lvl4pPr>
            <a:lvl5pPr lvl="4" rtl="0">
              <a:spcBef>
                <a:spcPts val="1000"/>
              </a:spcBef>
              <a:spcAft>
                <a:spcPts val="0"/>
              </a:spcAft>
              <a:buSzPts val="1200"/>
              <a:buFont typeface="Barlow SemiBold"/>
              <a:buNone/>
              <a:defRPr>
                <a:latin typeface="Barlow SemiBold"/>
                <a:ea typeface="Barlow SemiBold"/>
                <a:cs typeface="Barlow SemiBold"/>
                <a:sym typeface="Barlow SemiBold"/>
              </a:defRPr>
            </a:lvl5pPr>
            <a:lvl6pPr lvl="5" rtl="0">
              <a:spcBef>
                <a:spcPts val="1000"/>
              </a:spcBef>
              <a:spcAft>
                <a:spcPts val="0"/>
              </a:spcAft>
              <a:buSzPts val="1200"/>
              <a:buFont typeface="Barlow SemiBold"/>
              <a:buNone/>
              <a:defRPr>
                <a:latin typeface="Barlow SemiBold"/>
                <a:ea typeface="Barlow SemiBold"/>
                <a:cs typeface="Barlow SemiBold"/>
                <a:sym typeface="Barlow SemiBold"/>
              </a:defRPr>
            </a:lvl6pPr>
            <a:lvl7pPr lvl="6" rtl="0">
              <a:spcBef>
                <a:spcPts val="1000"/>
              </a:spcBef>
              <a:spcAft>
                <a:spcPts val="0"/>
              </a:spcAft>
              <a:buSzPts val="1200"/>
              <a:buFont typeface="Barlow SemiBold"/>
              <a:buNone/>
              <a:defRPr>
                <a:latin typeface="Barlow SemiBold"/>
                <a:ea typeface="Barlow SemiBold"/>
                <a:cs typeface="Barlow SemiBold"/>
                <a:sym typeface="Barlow SemiBold"/>
              </a:defRPr>
            </a:lvl7pPr>
            <a:lvl8pPr lvl="7" rtl="0">
              <a:spcBef>
                <a:spcPts val="1000"/>
              </a:spcBef>
              <a:spcAft>
                <a:spcPts val="0"/>
              </a:spcAft>
              <a:buSzPts val="1200"/>
              <a:buFont typeface="Barlow SemiBold"/>
              <a:buNone/>
              <a:defRPr>
                <a:latin typeface="Barlow SemiBold"/>
                <a:ea typeface="Barlow SemiBold"/>
                <a:cs typeface="Barlow SemiBold"/>
                <a:sym typeface="Barlow SemiBold"/>
              </a:defRPr>
            </a:lvl8pPr>
            <a:lvl9pPr lvl="8" rtl="0">
              <a:spcBef>
                <a:spcPts val="1000"/>
              </a:spcBef>
              <a:spcAft>
                <a:spcPts val="1000"/>
              </a:spcAft>
              <a:buSzPts val="1200"/>
              <a:buFont typeface="Barlow SemiBold"/>
              <a:buNone/>
              <a:defRPr>
                <a:latin typeface="Barlow SemiBold"/>
                <a:ea typeface="Barlow SemiBold"/>
                <a:cs typeface="Barlow SemiBold"/>
                <a:sym typeface="Barlow SemiBold"/>
              </a:defRPr>
            </a:lvl9pPr>
          </a:lstStyle>
          <a:p/>
        </p:txBody>
      </p:sp>
      <p:sp>
        <p:nvSpPr>
          <p:cNvPr id="320" name="Google Shape;320;p32"/>
          <p:cNvSpPr txBox="1"/>
          <p:nvPr>
            <p:ph idx="6" type="subTitle"/>
          </p:nvPr>
        </p:nvSpPr>
        <p:spPr>
          <a:xfrm>
            <a:off x="6214800" y="2895600"/>
            <a:ext cx="2202300" cy="457200"/>
          </a:xfrm>
          <a:prstGeom prst="rect">
            <a:avLst/>
          </a:prstGeom>
        </p:spPr>
        <p:txBody>
          <a:bodyPr anchorCtr="0" anchor="t" bIns="0" lIns="0" spcFirstLastPara="1" rIns="0" wrap="square" tIns="0">
            <a:noAutofit/>
          </a:bodyPr>
          <a:lstStyle>
            <a:lvl1pPr lvl="0" rtl="0" algn="ctr">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grpSp>
        <p:nvGrpSpPr>
          <p:cNvPr id="321" name="Google Shape;321;p32"/>
          <p:cNvGrpSpPr/>
          <p:nvPr/>
        </p:nvGrpSpPr>
        <p:grpSpPr>
          <a:xfrm>
            <a:off x="1511463" y="1659213"/>
            <a:ext cx="636300" cy="636300"/>
            <a:chOff x="1511463" y="1659213"/>
            <a:chExt cx="636300" cy="636300"/>
          </a:xfrm>
        </p:grpSpPr>
        <p:sp>
          <p:nvSpPr>
            <p:cNvPr id="322" name="Google Shape;322;p32"/>
            <p:cNvSpPr/>
            <p:nvPr/>
          </p:nvSpPr>
          <p:spPr>
            <a:xfrm>
              <a:off x="151146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2"/>
            <p:cNvPicPr preferRelativeResize="0"/>
            <p:nvPr/>
          </p:nvPicPr>
          <p:blipFill rotWithShape="1">
            <a:blip r:embed="rId4">
              <a:alphaModFix/>
            </a:blip>
            <a:srcRect b="0" l="0" r="0" t="0"/>
            <a:stretch/>
          </p:blipFill>
          <p:spPr>
            <a:xfrm>
              <a:off x="1538376" y="1725472"/>
              <a:ext cx="503652" cy="503652"/>
            </a:xfrm>
            <a:prstGeom prst="rect">
              <a:avLst/>
            </a:prstGeom>
            <a:noFill/>
            <a:ln>
              <a:noFill/>
            </a:ln>
          </p:spPr>
        </p:pic>
      </p:grpSp>
      <p:grpSp>
        <p:nvGrpSpPr>
          <p:cNvPr id="324" name="Google Shape;324;p32"/>
          <p:cNvGrpSpPr/>
          <p:nvPr/>
        </p:nvGrpSpPr>
        <p:grpSpPr>
          <a:xfrm>
            <a:off x="4215014" y="1659213"/>
            <a:ext cx="636300" cy="636300"/>
            <a:chOff x="4206613" y="1659213"/>
            <a:chExt cx="636300" cy="636300"/>
          </a:xfrm>
        </p:grpSpPr>
        <p:sp>
          <p:nvSpPr>
            <p:cNvPr id="325" name="Google Shape;325;p32"/>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32"/>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grpSp>
        <p:nvGrpSpPr>
          <p:cNvPr id="327" name="Google Shape;327;p32"/>
          <p:cNvGrpSpPr/>
          <p:nvPr/>
        </p:nvGrpSpPr>
        <p:grpSpPr>
          <a:xfrm>
            <a:off x="6997800" y="1659213"/>
            <a:ext cx="636300" cy="636300"/>
            <a:chOff x="4206613" y="1659213"/>
            <a:chExt cx="636300" cy="636300"/>
          </a:xfrm>
        </p:grpSpPr>
        <p:sp>
          <p:nvSpPr>
            <p:cNvPr id="328" name="Google Shape;328;p32"/>
            <p:cNvSpPr/>
            <p:nvPr/>
          </p:nvSpPr>
          <p:spPr>
            <a:xfrm>
              <a:off x="4206613" y="1659213"/>
              <a:ext cx="636300" cy="6363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32"/>
            <p:cNvPicPr preferRelativeResize="0"/>
            <p:nvPr/>
          </p:nvPicPr>
          <p:blipFill rotWithShape="1">
            <a:blip r:embed="rId4">
              <a:alphaModFix/>
            </a:blip>
            <a:srcRect b="0" l="0" r="0" t="0"/>
            <a:stretch/>
          </p:blipFill>
          <p:spPr>
            <a:xfrm>
              <a:off x="4233526" y="1725472"/>
              <a:ext cx="503652" cy="503652"/>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S Red 1 1">
  <p:cSld name="ONE_COLUMN_TEXT_2_1_1_1">
    <p:bg>
      <p:bgPr>
        <a:solidFill>
          <a:schemeClr val="lt1"/>
        </a:solidFill>
      </p:bgPr>
    </p:bg>
    <p:spTree>
      <p:nvGrpSpPr>
        <p:cNvPr id="330" name="Shape 330"/>
        <p:cNvGrpSpPr/>
        <p:nvPr/>
      </p:nvGrpSpPr>
      <p:grpSpPr>
        <a:xfrm>
          <a:off x="0" y="0"/>
          <a:ext cx="0" cy="0"/>
          <a:chOff x="0" y="0"/>
          <a:chExt cx="0" cy="0"/>
        </a:xfrm>
      </p:grpSpPr>
      <p:sp>
        <p:nvSpPr>
          <p:cNvPr id="331" name="Google Shape;331;p33"/>
          <p:cNvSpPr txBox="1"/>
          <p:nvPr/>
        </p:nvSpPr>
        <p:spPr>
          <a:xfrm>
            <a:off x="457200" y="457200"/>
            <a:ext cx="8229600" cy="4572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KEY TAKEAWAYS</a:t>
            </a:r>
            <a:endParaRPr b="1" sz="3000">
              <a:latin typeface="Barlow Condensed"/>
              <a:ea typeface="Barlow Condensed"/>
              <a:cs typeface="Barlow Condensed"/>
              <a:sym typeface="Barlow Condensed"/>
            </a:endParaRPr>
          </a:p>
        </p:txBody>
      </p:sp>
      <p:pic>
        <p:nvPicPr>
          <p:cNvPr id="332" name="Google Shape;332;p33"/>
          <p:cNvPicPr preferRelativeResize="0"/>
          <p:nvPr/>
        </p:nvPicPr>
        <p:blipFill rotWithShape="1">
          <a:blip r:embed="rId2">
            <a:alphaModFix amt="10000"/>
          </a:blip>
          <a:srcRect b="5557" l="0" r="0" t="74813"/>
          <a:stretch/>
        </p:blipFill>
        <p:spPr>
          <a:xfrm>
            <a:off x="0" y="4133850"/>
            <a:ext cx="5143502" cy="1009651"/>
          </a:xfrm>
          <a:prstGeom prst="rect">
            <a:avLst/>
          </a:prstGeom>
          <a:noFill/>
          <a:ln>
            <a:noFill/>
          </a:ln>
        </p:spPr>
      </p:pic>
      <p:pic>
        <p:nvPicPr>
          <p:cNvPr id="333" name="Google Shape;333;p33"/>
          <p:cNvPicPr preferRelativeResize="0"/>
          <p:nvPr/>
        </p:nvPicPr>
        <p:blipFill rotWithShape="1">
          <a:blip r:embed="rId2">
            <a:alphaModFix amt="10000"/>
          </a:blip>
          <a:srcRect b="5570" l="0" r="22221" t="74799"/>
          <a:stretch/>
        </p:blipFill>
        <p:spPr>
          <a:xfrm>
            <a:off x="5143500" y="4133850"/>
            <a:ext cx="4000502" cy="1009651"/>
          </a:xfrm>
          <a:prstGeom prst="rect">
            <a:avLst/>
          </a:prstGeom>
          <a:noFill/>
          <a:ln>
            <a:noFill/>
          </a:ln>
        </p:spPr>
      </p:pic>
      <p:sp>
        <p:nvSpPr>
          <p:cNvPr id="334" name="Google Shape;334;p3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335" name="Google Shape;335;p33"/>
          <p:cNvPicPr preferRelativeResize="0"/>
          <p:nvPr/>
        </p:nvPicPr>
        <p:blipFill>
          <a:blip r:embed="rId3">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Black">
  <p:cSld name="MAIN_POINT_1_1_1">
    <p:bg>
      <p:bgPr>
        <a:solidFill>
          <a:schemeClr val="dk1"/>
        </a:solidFill>
      </p:bgPr>
    </p:bg>
    <p:spTree>
      <p:nvGrpSpPr>
        <p:cNvPr id="336" name="Shape 336"/>
        <p:cNvGrpSpPr/>
        <p:nvPr/>
      </p:nvGrpSpPr>
      <p:grpSpPr>
        <a:xfrm>
          <a:off x="0" y="0"/>
          <a:ext cx="0" cy="0"/>
          <a:chOff x="0" y="0"/>
          <a:chExt cx="0" cy="0"/>
        </a:xfrm>
      </p:grpSpPr>
      <p:sp>
        <p:nvSpPr>
          <p:cNvPr id="337" name="Google Shape;337;p3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38" name="Google Shape;338;p34"/>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dk2"/>
                </a:solidFill>
                <a:latin typeface="Brygada 1918"/>
                <a:ea typeface="Brygada 1918"/>
                <a:cs typeface="Brygada 1918"/>
                <a:sym typeface="Brygada 1918"/>
              </a:rPr>
              <a:t>“</a:t>
            </a:r>
            <a:endParaRPr b="1" sz="40000">
              <a:solidFill>
                <a:schemeClr val="dk2"/>
              </a:solidFill>
              <a:latin typeface="Brygada 1918"/>
              <a:ea typeface="Brygada 1918"/>
              <a:cs typeface="Brygada 1918"/>
              <a:sym typeface="Brygada 1918"/>
            </a:endParaRPr>
          </a:p>
        </p:txBody>
      </p:sp>
      <p:sp>
        <p:nvSpPr>
          <p:cNvPr id="339" name="Google Shape;339;p34"/>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340" name="Google Shape;340;p34"/>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pic>
        <p:nvPicPr>
          <p:cNvPr descr="GA-Cog-900.png" id="341" name="Google Shape;341;p34"/>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WH">
  <p:cSld name="MAIN_POINT_1_1_1_2">
    <p:bg>
      <p:bgPr>
        <a:solidFill>
          <a:schemeClr val="lt1"/>
        </a:solidFill>
      </p:bgPr>
    </p:bg>
    <p:spTree>
      <p:nvGrpSpPr>
        <p:cNvPr id="342" name="Shape 342"/>
        <p:cNvGrpSpPr/>
        <p:nvPr/>
      </p:nvGrpSpPr>
      <p:grpSpPr>
        <a:xfrm>
          <a:off x="0" y="0"/>
          <a:ext cx="0" cy="0"/>
          <a:chOff x="0" y="0"/>
          <a:chExt cx="0" cy="0"/>
        </a:xfrm>
      </p:grpSpPr>
      <p:sp>
        <p:nvSpPr>
          <p:cNvPr id="343" name="Google Shape;343;p3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44" name="Google Shape;344;p35"/>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dk2"/>
                </a:solidFill>
                <a:latin typeface="Brygada 1918"/>
                <a:ea typeface="Brygada 1918"/>
                <a:cs typeface="Brygada 1918"/>
                <a:sym typeface="Brygada 1918"/>
              </a:rPr>
              <a:t>“</a:t>
            </a:r>
            <a:endParaRPr b="1" sz="40000">
              <a:solidFill>
                <a:schemeClr val="dk2"/>
              </a:solidFill>
              <a:latin typeface="Brygada 1918"/>
              <a:ea typeface="Brygada 1918"/>
              <a:cs typeface="Brygada 1918"/>
              <a:sym typeface="Brygada 1918"/>
            </a:endParaRPr>
          </a:p>
        </p:txBody>
      </p:sp>
      <p:sp>
        <p:nvSpPr>
          <p:cNvPr id="345" name="Google Shape;345;p35"/>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6" name="Google Shape;346;p35"/>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pic>
        <p:nvPicPr>
          <p:cNvPr descr="GA-Cog-900.png" id="347" name="Google Shape;347;p35"/>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348" name="Shape 348"/>
        <p:cNvGrpSpPr/>
        <p:nvPr/>
      </p:nvGrpSpPr>
      <p:grpSpPr>
        <a:xfrm>
          <a:off x="0" y="0"/>
          <a:ext cx="0" cy="0"/>
          <a:chOff x="0" y="0"/>
          <a:chExt cx="0" cy="0"/>
        </a:xfrm>
      </p:grpSpPr>
      <p:sp>
        <p:nvSpPr>
          <p:cNvPr id="349" name="Google Shape;349;p3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36"/>
          <p:cNvSpPr txBox="1"/>
          <p:nvPr>
            <p:ph type="ctrTitle"/>
          </p:nvPr>
        </p:nvSpPr>
        <p:spPr>
          <a:xfrm>
            <a:off x="0" y="457200"/>
            <a:ext cx="9144000" cy="25050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351" name="Google Shape;351;p36"/>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time">
  <p:cSld name="TITLE_AND_BODY_8_2">
    <p:bg>
      <p:bgPr>
        <a:solidFill>
          <a:schemeClr val="dk1"/>
        </a:solidFill>
      </p:bgPr>
    </p:bg>
    <p:spTree>
      <p:nvGrpSpPr>
        <p:cNvPr id="352" name="Shape 352"/>
        <p:cNvGrpSpPr/>
        <p:nvPr/>
      </p:nvGrpSpPr>
      <p:grpSpPr>
        <a:xfrm>
          <a:off x="0" y="0"/>
          <a:ext cx="0" cy="0"/>
          <a:chOff x="0" y="0"/>
          <a:chExt cx="0" cy="0"/>
        </a:xfrm>
      </p:grpSpPr>
      <p:sp>
        <p:nvSpPr>
          <p:cNvPr id="353" name="Google Shape;353;p3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54" name="Google Shape;354;p37"/>
          <p:cNvSpPr txBox="1"/>
          <p:nvPr/>
        </p:nvSpPr>
        <p:spPr>
          <a:xfrm>
            <a:off x="457200" y="2198800"/>
            <a:ext cx="3190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Barlow Condensed SemiBold"/>
                <a:ea typeface="Barlow Condensed SemiBold"/>
                <a:cs typeface="Barlow Condensed SemiBold"/>
                <a:sym typeface="Barlow Condensed SemiBold"/>
              </a:rPr>
              <a:t>BREAK TIME</a:t>
            </a:r>
            <a:endParaRPr sz="4000">
              <a:solidFill>
                <a:schemeClr val="lt1"/>
              </a:solidFill>
              <a:latin typeface="Barlow Condensed SemiBold"/>
              <a:ea typeface="Barlow Condensed SemiBold"/>
              <a:cs typeface="Barlow Condensed SemiBold"/>
              <a:sym typeface="Barlow Condensed SemiBold"/>
            </a:endParaRPr>
          </a:p>
        </p:txBody>
      </p:sp>
      <p:sp>
        <p:nvSpPr>
          <p:cNvPr id="355" name="Google Shape;355;p37"/>
          <p:cNvSpPr/>
          <p:nvPr/>
        </p:nvSpPr>
        <p:spPr>
          <a:xfrm>
            <a:off x="4543425" y="-45035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37"/>
          <p:cNvPicPr preferRelativeResize="0"/>
          <p:nvPr/>
        </p:nvPicPr>
        <p:blipFill rotWithShape="1">
          <a:blip r:embed="rId2">
            <a:alphaModFix/>
          </a:blip>
          <a:srcRect b="11092" l="24254" r="24305" t="7408"/>
          <a:stretch/>
        </p:blipFill>
        <p:spPr>
          <a:xfrm>
            <a:off x="5581650" y="1360750"/>
            <a:ext cx="2343150" cy="24765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time 1 WH">
  <p:cSld name="TITLE_AND_BODY_8_2_3">
    <p:bg>
      <p:bgPr>
        <a:solidFill>
          <a:schemeClr val="lt1"/>
        </a:solidFill>
      </p:bgPr>
    </p:bg>
    <p:spTree>
      <p:nvGrpSpPr>
        <p:cNvPr id="357" name="Shape 357"/>
        <p:cNvGrpSpPr/>
        <p:nvPr/>
      </p:nvGrpSpPr>
      <p:grpSpPr>
        <a:xfrm>
          <a:off x="0" y="0"/>
          <a:ext cx="0" cy="0"/>
          <a:chOff x="0" y="0"/>
          <a:chExt cx="0" cy="0"/>
        </a:xfrm>
      </p:grpSpPr>
      <p:sp>
        <p:nvSpPr>
          <p:cNvPr id="358" name="Google Shape;358;p3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59" name="Google Shape;359;p38"/>
          <p:cNvSpPr txBox="1"/>
          <p:nvPr/>
        </p:nvSpPr>
        <p:spPr>
          <a:xfrm>
            <a:off x="457200" y="2094600"/>
            <a:ext cx="3190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latin typeface="Barlow Condensed"/>
                <a:ea typeface="Barlow Condensed"/>
                <a:cs typeface="Barlow Condensed"/>
                <a:sym typeface="Barlow Condensed"/>
              </a:rPr>
              <a:t>BREAK TIME</a:t>
            </a:r>
            <a:endParaRPr b="1" sz="5000">
              <a:solidFill>
                <a:schemeClr val="dk1"/>
              </a:solidFill>
              <a:latin typeface="Barlow Condensed"/>
              <a:ea typeface="Barlow Condensed"/>
              <a:cs typeface="Barlow Condensed"/>
              <a:sym typeface="Barlow Condensed"/>
            </a:endParaRPr>
          </a:p>
        </p:txBody>
      </p:sp>
      <p:sp>
        <p:nvSpPr>
          <p:cNvPr id="360" name="Google Shape;360;p38"/>
          <p:cNvSpPr/>
          <p:nvPr/>
        </p:nvSpPr>
        <p:spPr>
          <a:xfrm>
            <a:off x="4543425" y="-47760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38"/>
          <p:cNvPicPr preferRelativeResize="0"/>
          <p:nvPr/>
        </p:nvPicPr>
        <p:blipFill rotWithShape="1">
          <a:blip r:embed="rId2">
            <a:alphaModFix/>
          </a:blip>
          <a:srcRect b="11092" l="24254" r="24305" t="7408"/>
          <a:stretch/>
        </p:blipFill>
        <p:spPr>
          <a:xfrm>
            <a:off x="5581650" y="1360750"/>
            <a:ext cx="2343150" cy="2476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xercise">
  <p:cSld name="TITLE_1_1_1_2">
    <p:bg>
      <p:bgPr>
        <a:solidFill>
          <a:schemeClr val="dk1"/>
        </a:solidFill>
      </p:bgPr>
    </p:bg>
    <p:spTree>
      <p:nvGrpSpPr>
        <p:cNvPr id="362" name="Shape 362"/>
        <p:cNvGrpSpPr/>
        <p:nvPr/>
      </p:nvGrpSpPr>
      <p:grpSpPr>
        <a:xfrm>
          <a:off x="0" y="0"/>
          <a:ext cx="0" cy="0"/>
          <a:chOff x="0" y="0"/>
          <a:chExt cx="0" cy="0"/>
        </a:xfrm>
      </p:grpSpPr>
      <p:sp>
        <p:nvSpPr>
          <p:cNvPr id="363" name="Google Shape;363;p39"/>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365" name="Google Shape;365;p3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66" name="Google Shape;366;p39"/>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367" name="Google Shape;367;p3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368" name="Google Shape;368;p39"/>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69" name="Google Shape;369;p3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370" name="Google Shape;370;p39"/>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371" name="Google Shape;371;p39"/>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None/>
              <a:defRPr>
                <a:solidFill>
                  <a:schemeClr val="lt1"/>
                </a:solidFill>
              </a:defRPr>
            </a:lvl2pPr>
            <a:lvl3pPr lvl="2" rtl="0">
              <a:spcBef>
                <a:spcPts val="1000"/>
              </a:spcBef>
              <a:spcAft>
                <a:spcPts val="0"/>
              </a:spcAft>
              <a:buClr>
                <a:schemeClr val="lt1"/>
              </a:buClr>
              <a:buSzPts val="1200"/>
              <a:buNone/>
              <a:defRPr>
                <a:solidFill>
                  <a:schemeClr val="lt1"/>
                </a:solidFill>
              </a:defRPr>
            </a:lvl3pPr>
            <a:lvl4pPr lvl="3" rtl="0">
              <a:spcBef>
                <a:spcPts val="1000"/>
              </a:spcBef>
              <a:spcAft>
                <a:spcPts val="0"/>
              </a:spcAft>
              <a:buClr>
                <a:schemeClr val="lt1"/>
              </a:buClr>
              <a:buSzPts val="1200"/>
              <a:buNone/>
              <a:defRPr>
                <a:solidFill>
                  <a:schemeClr val="lt1"/>
                </a:solidFill>
              </a:defRPr>
            </a:lvl4pPr>
            <a:lvl5pPr lvl="4" rtl="0">
              <a:spcBef>
                <a:spcPts val="1000"/>
              </a:spcBef>
              <a:spcAft>
                <a:spcPts val="0"/>
              </a:spcAft>
              <a:buClr>
                <a:schemeClr val="lt1"/>
              </a:buClr>
              <a:buSzPts val="1200"/>
              <a:buNone/>
              <a:defRPr>
                <a:solidFill>
                  <a:schemeClr val="lt1"/>
                </a:solidFill>
              </a:defRPr>
            </a:lvl5pPr>
            <a:lvl6pPr lvl="5" rtl="0">
              <a:spcBef>
                <a:spcPts val="1000"/>
              </a:spcBef>
              <a:spcAft>
                <a:spcPts val="0"/>
              </a:spcAft>
              <a:buClr>
                <a:schemeClr val="lt1"/>
              </a:buClr>
              <a:buSzPts val="1200"/>
              <a:buNone/>
              <a:defRPr>
                <a:solidFill>
                  <a:schemeClr val="lt1"/>
                </a:solidFill>
              </a:defRPr>
            </a:lvl6pPr>
            <a:lvl7pPr lvl="6" rtl="0">
              <a:spcBef>
                <a:spcPts val="1000"/>
              </a:spcBef>
              <a:spcAft>
                <a:spcPts val="0"/>
              </a:spcAft>
              <a:buClr>
                <a:schemeClr val="lt1"/>
              </a:buClr>
              <a:buSzPts val="1200"/>
              <a:buNone/>
              <a:defRPr>
                <a:solidFill>
                  <a:schemeClr val="lt1"/>
                </a:solidFill>
              </a:defRPr>
            </a:lvl7pPr>
            <a:lvl8pPr lvl="7" rtl="0">
              <a:spcBef>
                <a:spcPts val="1000"/>
              </a:spcBef>
              <a:spcAft>
                <a:spcPts val="0"/>
              </a:spcAft>
              <a:buClr>
                <a:schemeClr val="lt1"/>
              </a:buClr>
              <a:buSzPts val="1200"/>
              <a:buNone/>
              <a:defRPr>
                <a:solidFill>
                  <a:schemeClr val="lt1"/>
                </a:solidFill>
              </a:defRPr>
            </a:lvl8pPr>
            <a:lvl9pPr lvl="8" rtl="0">
              <a:spcBef>
                <a:spcPts val="1000"/>
              </a:spcBef>
              <a:spcAft>
                <a:spcPts val="1000"/>
              </a:spcAft>
              <a:buClr>
                <a:schemeClr val="lt1"/>
              </a:buClr>
              <a:buSzPts val="1200"/>
              <a:buNone/>
              <a:defRPr>
                <a:solidFill>
                  <a:schemeClr val="lt1"/>
                </a:solidFill>
              </a:defRPr>
            </a:lvl9pPr>
          </a:lstStyle>
          <a:p/>
        </p:txBody>
      </p:sp>
      <p:sp>
        <p:nvSpPr>
          <p:cNvPr id="372" name="Google Shape;372;p39"/>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Condensed SemiBold"/>
                <a:ea typeface="Barlow Condensed SemiBold"/>
                <a:cs typeface="Barlow Condensed SemiBold"/>
                <a:sym typeface="Barlow Condensed SemiBold"/>
              </a:rPr>
              <a:t>SOLO EXERCISE:</a:t>
            </a:r>
            <a:endParaRPr sz="12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xercise 1">
  <p:cSld name="TITLE_1_1_1_2_2">
    <p:bg>
      <p:bgPr>
        <a:solidFill>
          <a:schemeClr val="dk1"/>
        </a:solidFill>
      </p:bgPr>
    </p:bg>
    <p:spTree>
      <p:nvGrpSpPr>
        <p:cNvPr id="373" name="Shape 373"/>
        <p:cNvGrpSpPr/>
        <p:nvPr/>
      </p:nvGrpSpPr>
      <p:grpSpPr>
        <a:xfrm>
          <a:off x="0" y="0"/>
          <a:ext cx="0" cy="0"/>
          <a:chOff x="0" y="0"/>
          <a:chExt cx="0" cy="0"/>
        </a:xfrm>
      </p:grpSpPr>
      <p:sp>
        <p:nvSpPr>
          <p:cNvPr id="374" name="Google Shape;374;p40"/>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376" name="Google Shape;376;p4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40"/>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378" name="Google Shape;378;p4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379" name="Google Shape;379;p4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380" name="Google Shape;380;p40"/>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381" name="Google Shape;381;p40"/>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None/>
              <a:defRPr>
                <a:solidFill>
                  <a:schemeClr val="lt1"/>
                </a:solidFill>
              </a:defRPr>
            </a:lvl2pPr>
            <a:lvl3pPr lvl="2" rtl="0">
              <a:spcBef>
                <a:spcPts val="1000"/>
              </a:spcBef>
              <a:spcAft>
                <a:spcPts val="0"/>
              </a:spcAft>
              <a:buClr>
                <a:schemeClr val="lt1"/>
              </a:buClr>
              <a:buSzPts val="1200"/>
              <a:buNone/>
              <a:defRPr>
                <a:solidFill>
                  <a:schemeClr val="lt1"/>
                </a:solidFill>
              </a:defRPr>
            </a:lvl3pPr>
            <a:lvl4pPr lvl="3" rtl="0">
              <a:spcBef>
                <a:spcPts val="1000"/>
              </a:spcBef>
              <a:spcAft>
                <a:spcPts val="0"/>
              </a:spcAft>
              <a:buClr>
                <a:schemeClr val="lt1"/>
              </a:buClr>
              <a:buSzPts val="1200"/>
              <a:buNone/>
              <a:defRPr>
                <a:solidFill>
                  <a:schemeClr val="lt1"/>
                </a:solidFill>
              </a:defRPr>
            </a:lvl4pPr>
            <a:lvl5pPr lvl="4" rtl="0">
              <a:spcBef>
                <a:spcPts val="1000"/>
              </a:spcBef>
              <a:spcAft>
                <a:spcPts val="0"/>
              </a:spcAft>
              <a:buClr>
                <a:schemeClr val="lt1"/>
              </a:buClr>
              <a:buSzPts val="1200"/>
              <a:buNone/>
              <a:defRPr>
                <a:solidFill>
                  <a:schemeClr val="lt1"/>
                </a:solidFill>
              </a:defRPr>
            </a:lvl5pPr>
            <a:lvl6pPr lvl="5" rtl="0">
              <a:spcBef>
                <a:spcPts val="1000"/>
              </a:spcBef>
              <a:spcAft>
                <a:spcPts val="0"/>
              </a:spcAft>
              <a:buClr>
                <a:schemeClr val="lt1"/>
              </a:buClr>
              <a:buSzPts val="1200"/>
              <a:buNone/>
              <a:defRPr>
                <a:solidFill>
                  <a:schemeClr val="lt1"/>
                </a:solidFill>
              </a:defRPr>
            </a:lvl6pPr>
            <a:lvl7pPr lvl="6" rtl="0">
              <a:spcBef>
                <a:spcPts val="1000"/>
              </a:spcBef>
              <a:spcAft>
                <a:spcPts val="0"/>
              </a:spcAft>
              <a:buClr>
                <a:schemeClr val="lt1"/>
              </a:buClr>
              <a:buSzPts val="1200"/>
              <a:buNone/>
              <a:defRPr>
                <a:solidFill>
                  <a:schemeClr val="lt1"/>
                </a:solidFill>
              </a:defRPr>
            </a:lvl7pPr>
            <a:lvl8pPr lvl="7" rtl="0">
              <a:spcBef>
                <a:spcPts val="1000"/>
              </a:spcBef>
              <a:spcAft>
                <a:spcPts val="0"/>
              </a:spcAft>
              <a:buClr>
                <a:schemeClr val="lt1"/>
              </a:buClr>
              <a:buSzPts val="1200"/>
              <a:buNone/>
              <a:defRPr>
                <a:solidFill>
                  <a:schemeClr val="lt1"/>
                </a:solidFill>
              </a:defRPr>
            </a:lvl8pPr>
            <a:lvl9pPr lvl="8" rtl="0">
              <a:spcBef>
                <a:spcPts val="1000"/>
              </a:spcBef>
              <a:spcAft>
                <a:spcPts val="1000"/>
              </a:spcAft>
              <a:buClr>
                <a:schemeClr val="lt1"/>
              </a:buClr>
              <a:buSzPts val="1200"/>
              <a:buNone/>
              <a:defRPr>
                <a:solidFill>
                  <a:schemeClr val="lt1"/>
                </a:solidFill>
              </a:defRPr>
            </a:lvl9pPr>
          </a:lstStyle>
          <a:p/>
        </p:txBody>
      </p:sp>
      <p:sp>
        <p:nvSpPr>
          <p:cNvPr id="382" name="Google Shape;382;p40"/>
          <p:cNvSpPr txBox="1"/>
          <p:nvPr/>
        </p:nvSpPr>
        <p:spPr>
          <a:xfrm rot="-5400000">
            <a:off x="-387150" y="3379625"/>
            <a:ext cx="158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SOLO EXERCISE:</a:t>
            </a:r>
            <a:endParaRPr sz="2000">
              <a:solidFill>
                <a:schemeClr val="lt1"/>
              </a:solidFill>
              <a:latin typeface="Barlow Condensed SemiBold"/>
              <a:ea typeface="Barlow Condensed SemiBold"/>
              <a:cs typeface="Barlow Condensed SemiBold"/>
              <a:sym typeface="Barlow Condensed SemiBold"/>
            </a:endParaRPr>
          </a:p>
        </p:txBody>
      </p:sp>
      <p:sp>
        <p:nvSpPr>
          <p:cNvPr id="383" name="Google Shape;383;p40"/>
          <p:cNvSpPr txBox="1"/>
          <p:nvPr>
            <p:ph type="ctrTitle"/>
          </p:nvPr>
        </p:nvSpPr>
        <p:spPr>
          <a:xfrm rot="-5400000">
            <a:off x="-861030" y="137835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384" name="Google Shape;384;p40"/>
          <p:cNvSpPr txBox="1"/>
          <p:nvPr/>
        </p:nvSpPr>
        <p:spPr>
          <a:xfrm>
            <a:off x="1067025" y="769875"/>
            <a:ext cx="472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Barlow Semi Condensed"/>
                <a:ea typeface="Barlow Semi Condensed"/>
                <a:cs typeface="Barlow Semi Condensed"/>
                <a:sym typeface="Barlow Semi Condensed"/>
              </a:rPr>
              <a:t>Click to edit heading</a:t>
            </a:r>
            <a:endParaRPr b="1" sz="2000">
              <a:solidFill>
                <a:schemeClr val="lt1"/>
              </a:solidFill>
              <a:latin typeface="Barlow Semi Condensed"/>
              <a:ea typeface="Barlow Semi Condensed"/>
              <a:cs typeface="Barlow Semi Condensed"/>
              <a:sym typeface="Barlow Semi Condensed"/>
            </a:endParaRPr>
          </a:p>
        </p:txBody>
      </p:sp>
    </p:spTree>
  </p:cSld>
  <p:clrMapOvr>
    <a:masterClrMapping/>
  </p:clrMapOvr>
  <p:extLst>
    <p:ext uri="{DCECCB84-F9BA-43D5-87BE-67443E8EF086}">
      <p15:sldGuideLst>
        <p15:guide id="1" pos="31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TEAL">
  <p:cSld name="TITLE_1_1_1_1">
    <p:bg>
      <p:bgPr>
        <a:solidFill>
          <a:schemeClr val="dk1"/>
        </a:solidFill>
      </p:bgPr>
    </p:bg>
    <p:spTree>
      <p:nvGrpSpPr>
        <p:cNvPr id="43" name="Shape 43"/>
        <p:cNvGrpSpPr/>
        <p:nvPr/>
      </p:nvGrpSpPr>
      <p:grpSpPr>
        <a:xfrm>
          <a:off x="0" y="0"/>
          <a:ext cx="0" cy="0"/>
          <a:chOff x="0" y="0"/>
          <a:chExt cx="0" cy="0"/>
        </a:xfrm>
      </p:grpSpPr>
      <p:sp>
        <p:nvSpPr>
          <p:cNvPr id="44" name="Google Shape;44;p5"/>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6" name="Google Shape;46;p5"/>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Font typeface="Barlow Condensed"/>
              <a:buNone/>
              <a:defRPr b="1" sz="3800">
                <a:solidFill>
                  <a:schemeClr val="lt1"/>
                </a:solidFill>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47" name="Google Shape;47;p5"/>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48" name="Google Shape;48;p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5"/>
          <p:cNvSpPr/>
          <p:nvPr>
            <p:ph idx="2" type="pic"/>
          </p:nvPr>
        </p:nvSpPr>
        <p:spPr>
          <a:xfrm>
            <a:off x="91450" y="-185125"/>
            <a:ext cx="4114800" cy="4114800"/>
          </a:xfrm>
          <a:prstGeom prst="ellipse">
            <a:avLst/>
          </a:prstGeom>
          <a:noFill/>
          <a:ln>
            <a:noFill/>
          </a:ln>
        </p:spPr>
      </p:sp>
      <p:sp>
        <p:nvSpPr>
          <p:cNvPr id="50" name="Google Shape;50;p5"/>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51" name="Google Shape;51;p5"/>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xercise 2">
  <p:cSld name="TITLE_1_1_1_2_2_1">
    <p:bg>
      <p:bgPr>
        <a:solidFill>
          <a:schemeClr val="dk1"/>
        </a:solidFill>
      </p:bgPr>
    </p:bg>
    <p:spTree>
      <p:nvGrpSpPr>
        <p:cNvPr id="385" name="Shape 385"/>
        <p:cNvGrpSpPr/>
        <p:nvPr/>
      </p:nvGrpSpPr>
      <p:grpSpPr>
        <a:xfrm>
          <a:off x="0" y="0"/>
          <a:ext cx="0" cy="0"/>
          <a:chOff x="0" y="0"/>
          <a:chExt cx="0" cy="0"/>
        </a:xfrm>
      </p:grpSpPr>
      <p:sp>
        <p:nvSpPr>
          <p:cNvPr id="386" name="Google Shape;386;p41"/>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388" name="Google Shape;388;p4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89" name="Google Shape;389;p4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390" name="Google Shape;390;p4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391" name="Google Shape;391;p41"/>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392" name="Google Shape;392;p41"/>
          <p:cNvSpPr txBox="1"/>
          <p:nvPr/>
        </p:nvSpPr>
        <p:spPr>
          <a:xfrm rot="-5400000">
            <a:off x="-333150" y="3433625"/>
            <a:ext cx="1475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SOLO EXERCISE:</a:t>
            </a:r>
            <a:endParaRPr sz="2000">
              <a:solidFill>
                <a:schemeClr val="lt1"/>
              </a:solidFill>
              <a:latin typeface="Barlow Condensed SemiBold"/>
              <a:ea typeface="Barlow Condensed SemiBold"/>
              <a:cs typeface="Barlow Condensed SemiBold"/>
              <a:sym typeface="Barlow Condensed SemiBold"/>
            </a:endParaRPr>
          </a:p>
        </p:txBody>
      </p:sp>
      <p:sp>
        <p:nvSpPr>
          <p:cNvPr id="393" name="Google Shape;393;p41"/>
          <p:cNvSpPr txBox="1"/>
          <p:nvPr/>
        </p:nvSpPr>
        <p:spPr>
          <a:xfrm>
            <a:off x="8123925" y="1347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grpSp>
        <p:nvGrpSpPr>
          <p:cNvPr id="394" name="Google Shape;394;p41"/>
          <p:cNvGrpSpPr/>
          <p:nvPr/>
        </p:nvGrpSpPr>
        <p:grpSpPr>
          <a:xfrm>
            <a:off x="8200809" y="134761"/>
            <a:ext cx="654900" cy="645300"/>
            <a:chOff x="8200809" y="134761"/>
            <a:chExt cx="654900" cy="645300"/>
          </a:xfrm>
        </p:grpSpPr>
        <p:sp>
          <p:nvSpPr>
            <p:cNvPr id="395" name="Google Shape;395;p41"/>
            <p:cNvSpPr/>
            <p:nvPr/>
          </p:nvSpPr>
          <p:spPr>
            <a:xfrm flipH="1" rot="5403199">
              <a:off x="8205908" y="130261"/>
              <a:ext cx="644700" cy="654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396" name="Google Shape;396;p41"/>
            <p:cNvCxnSpPr>
              <a:endCxn id="395" idx="0"/>
            </p:cNvCxnSpPr>
            <p:nvPr/>
          </p:nvCxnSpPr>
          <p:spPr>
            <a:xfrm>
              <a:off x="8518809" y="136711"/>
              <a:ext cx="336600" cy="320400"/>
            </a:xfrm>
            <a:prstGeom prst="curvedConnector3">
              <a:avLst>
                <a:gd fmla="val 87691" name="adj1"/>
              </a:avLst>
            </a:prstGeom>
            <a:noFill/>
            <a:ln cap="flat" cmpd="sng" w="28575">
              <a:solidFill>
                <a:schemeClr val="dk2"/>
              </a:solidFill>
              <a:prstDash val="solid"/>
              <a:round/>
              <a:headEnd len="med" w="med" type="none"/>
              <a:tailEnd len="med" w="med" type="oval"/>
            </a:ln>
          </p:spPr>
        </p:cxnSp>
      </p:grpSp>
      <p:sp>
        <p:nvSpPr>
          <p:cNvPr id="397" name="Google Shape;397;p41"/>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
        <p:nvSpPr>
          <p:cNvPr id="398" name="Google Shape;398;p41"/>
          <p:cNvSpPr txBox="1"/>
          <p:nvPr>
            <p:ph type="ctrTitle"/>
          </p:nvPr>
        </p:nvSpPr>
        <p:spPr>
          <a:xfrm rot="-5400000">
            <a:off x="-861030" y="137835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Tree>
  </p:cSld>
  <p:clrMapOvr>
    <a:masterClrMapping/>
  </p:clrMapOvr>
  <p:extLst>
    <p:ext uri="{DCECCB84-F9BA-43D5-87BE-67443E8EF086}">
      <p15:sldGuideLst>
        <p15:guide id="1" orient="horz" pos="2724">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xercise 2 WH">
  <p:cSld name="TITLE_1_1_1_2_2_1_1">
    <p:bg>
      <p:bgPr>
        <a:solidFill>
          <a:schemeClr val="lt1"/>
        </a:solidFill>
      </p:bgPr>
    </p:bg>
    <p:spTree>
      <p:nvGrpSpPr>
        <p:cNvPr id="399" name="Shape 399"/>
        <p:cNvGrpSpPr/>
        <p:nvPr/>
      </p:nvGrpSpPr>
      <p:grpSpPr>
        <a:xfrm>
          <a:off x="0" y="0"/>
          <a:ext cx="0" cy="0"/>
          <a:chOff x="0" y="0"/>
          <a:chExt cx="0" cy="0"/>
        </a:xfrm>
      </p:grpSpPr>
      <p:sp>
        <p:nvSpPr>
          <p:cNvPr id="400" name="Google Shape;400;p42"/>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01" name="Google Shape;401;p4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02" name="Google Shape;402;p4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03" name="Google Shape;403;p4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404" name="Google Shape;404;p42"/>
          <p:cNvSpPr txBox="1"/>
          <p:nvPr/>
        </p:nvSpPr>
        <p:spPr>
          <a:xfrm rot="-5400000">
            <a:off x="-359694" y="3643000"/>
            <a:ext cx="1466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SOLO EXERCISE:</a:t>
            </a:r>
            <a:endParaRPr sz="2000">
              <a:solidFill>
                <a:schemeClr val="lt1"/>
              </a:solidFill>
              <a:latin typeface="Barlow Condensed SemiBold"/>
              <a:ea typeface="Barlow Condensed SemiBold"/>
              <a:cs typeface="Barlow Condensed SemiBold"/>
              <a:sym typeface="Barlow Condensed SemiBold"/>
            </a:endParaRPr>
          </a:p>
        </p:txBody>
      </p:sp>
      <p:sp>
        <p:nvSpPr>
          <p:cNvPr id="405" name="Google Shape;405;p42"/>
          <p:cNvSpPr txBox="1"/>
          <p:nvPr/>
        </p:nvSpPr>
        <p:spPr>
          <a:xfrm>
            <a:off x="8123925" y="1347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grpSp>
        <p:nvGrpSpPr>
          <p:cNvPr id="406" name="Google Shape;406;p42"/>
          <p:cNvGrpSpPr/>
          <p:nvPr/>
        </p:nvGrpSpPr>
        <p:grpSpPr>
          <a:xfrm>
            <a:off x="8200809" y="134761"/>
            <a:ext cx="654900" cy="645300"/>
            <a:chOff x="8200809" y="134761"/>
            <a:chExt cx="654900" cy="645300"/>
          </a:xfrm>
        </p:grpSpPr>
        <p:sp>
          <p:nvSpPr>
            <p:cNvPr id="407" name="Google Shape;407;p42"/>
            <p:cNvSpPr/>
            <p:nvPr/>
          </p:nvSpPr>
          <p:spPr>
            <a:xfrm flipH="1" rot="5403199">
              <a:off x="8205908" y="130261"/>
              <a:ext cx="644700" cy="654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Barlow Condensed"/>
                <a:ea typeface="Barlow Condensed"/>
                <a:cs typeface="Barlow Condensed"/>
                <a:sym typeface="Barlow Condensed"/>
              </a:endParaRPr>
            </a:p>
          </p:txBody>
        </p:sp>
        <p:cxnSp>
          <p:nvCxnSpPr>
            <p:cNvPr id="408" name="Google Shape;408;p42"/>
            <p:cNvCxnSpPr>
              <a:endCxn id="407" idx="0"/>
            </p:cNvCxnSpPr>
            <p:nvPr/>
          </p:nvCxnSpPr>
          <p:spPr>
            <a:xfrm>
              <a:off x="8518809" y="136711"/>
              <a:ext cx="336600" cy="320400"/>
            </a:xfrm>
            <a:prstGeom prst="curvedConnector3">
              <a:avLst>
                <a:gd fmla="val 87691" name="adj1"/>
              </a:avLst>
            </a:prstGeom>
            <a:noFill/>
            <a:ln cap="flat" cmpd="sng" w="28575">
              <a:solidFill>
                <a:schemeClr val="dk2"/>
              </a:solidFill>
              <a:prstDash val="solid"/>
              <a:round/>
              <a:headEnd len="med" w="med" type="none"/>
              <a:tailEnd len="med" w="med" type="oval"/>
            </a:ln>
          </p:spPr>
        </p:cxnSp>
      </p:grpSp>
      <p:sp>
        <p:nvSpPr>
          <p:cNvPr id="409" name="Google Shape;409;p42"/>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s">
  <p:cSld name="TITLE_1_1_1_2_2_1_1_1">
    <p:bg>
      <p:bgPr>
        <a:solidFill>
          <a:schemeClr val="lt2"/>
        </a:solidFill>
      </p:bgPr>
    </p:bg>
    <p:spTree>
      <p:nvGrpSpPr>
        <p:cNvPr id="410" name="Shape 410"/>
        <p:cNvGrpSpPr/>
        <p:nvPr/>
      </p:nvGrpSpPr>
      <p:grpSpPr>
        <a:xfrm>
          <a:off x="0" y="0"/>
          <a:ext cx="0" cy="0"/>
          <a:chOff x="0" y="0"/>
          <a:chExt cx="0" cy="0"/>
        </a:xfrm>
      </p:grpSpPr>
      <p:sp>
        <p:nvSpPr>
          <p:cNvPr id="411" name="Google Shape;411;p43"/>
          <p:cNvSpPr txBox="1"/>
          <p:nvPr/>
        </p:nvSpPr>
        <p:spPr>
          <a:xfrm flipH="1">
            <a:off x="0" y="-50"/>
            <a:ext cx="685800" cy="5143500"/>
          </a:xfrm>
          <a:prstGeom prst="rect">
            <a:avLst/>
          </a:prstGeom>
          <a:solidFill>
            <a:srgbClr val="37408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12" name="Google Shape;412;p4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13" name="Google Shape;413;p4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14" name="Google Shape;414;p4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415" name="Google Shape;415;p43"/>
          <p:cNvSpPr txBox="1"/>
          <p:nvPr/>
        </p:nvSpPr>
        <p:spPr>
          <a:xfrm rot="-5400000">
            <a:off x="-359694" y="3643000"/>
            <a:ext cx="1466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DISCUSSIONS</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sp>
        <p:nvSpPr>
          <p:cNvPr id="416" name="Google Shape;416;p43"/>
          <p:cNvSpPr txBox="1"/>
          <p:nvPr/>
        </p:nvSpPr>
        <p:spPr>
          <a:xfrm>
            <a:off x="8123925" y="1347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grpSp>
        <p:nvGrpSpPr>
          <p:cNvPr id="417" name="Google Shape;417;p43"/>
          <p:cNvGrpSpPr/>
          <p:nvPr/>
        </p:nvGrpSpPr>
        <p:grpSpPr>
          <a:xfrm>
            <a:off x="8200809" y="134761"/>
            <a:ext cx="654900" cy="645300"/>
            <a:chOff x="8200809" y="134761"/>
            <a:chExt cx="654900" cy="645300"/>
          </a:xfrm>
        </p:grpSpPr>
        <p:sp>
          <p:nvSpPr>
            <p:cNvPr id="418" name="Google Shape;418;p43"/>
            <p:cNvSpPr/>
            <p:nvPr/>
          </p:nvSpPr>
          <p:spPr>
            <a:xfrm flipH="1" rot="5403199">
              <a:off x="8205908" y="130261"/>
              <a:ext cx="644700" cy="654300"/>
            </a:xfrm>
            <a:prstGeom prst="ellipse">
              <a:avLst/>
            </a:prstGeom>
            <a:noFill/>
            <a:ln cap="flat" cmpd="sng" w="28575">
              <a:solidFill>
                <a:srgbClr val="3740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Barlow Condensed"/>
                <a:ea typeface="Barlow Condensed"/>
                <a:cs typeface="Barlow Condensed"/>
                <a:sym typeface="Barlow Condensed"/>
              </a:endParaRPr>
            </a:p>
          </p:txBody>
        </p:sp>
        <p:cxnSp>
          <p:nvCxnSpPr>
            <p:cNvPr id="419" name="Google Shape;419;p43"/>
            <p:cNvCxnSpPr>
              <a:endCxn id="418" idx="0"/>
            </p:cNvCxnSpPr>
            <p:nvPr/>
          </p:nvCxnSpPr>
          <p:spPr>
            <a:xfrm>
              <a:off x="8518809" y="136711"/>
              <a:ext cx="336600" cy="320400"/>
            </a:xfrm>
            <a:prstGeom prst="curvedConnector3">
              <a:avLst>
                <a:gd fmla="val 87691" name="adj1"/>
              </a:avLst>
            </a:prstGeom>
            <a:noFill/>
            <a:ln cap="flat" cmpd="sng" w="28575">
              <a:solidFill>
                <a:srgbClr val="374085"/>
              </a:solidFill>
              <a:prstDash val="solid"/>
              <a:round/>
              <a:headEnd len="med" w="med" type="none"/>
              <a:tailEnd len="med" w="med" type="oval"/>
            </a:ln>
          </p:spPr>
        </p:cxnSp>
      </p:grpSp>
      <p:sp>
        <p:nvSpPr>
          <p:cNvPr id="420" name="Google Shape;420;p4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p:cSld name="TITLE_1_1_1_2_1">
    <p:bg>
      <p:bgPr>
        <a:solidFill>
          <a:schemeClr val="dk1"/>
        </a:solidFill>
      </p:bgPr>
    </p:bg>
    <p:spTree>
      <p:nvGrpSpPr>
        <p:cNvPr id="421" name="Shape 421"/>
        <p:cNvGrpSpPr/>
        <p:nvPr/>
      </p:nvGrpSpPr>
      <p:grpSpPr>
        <a:xfrm>
          <a:off x="0" y="0"/>
          <a:ext cx="0" cy="0"/>
          <a:chOff x="0" y="0"/>
          <a:chExt cx="0" cy="0"/>
        </a:xfrm>
      </p:grpSpPr>
      <p:sp>
        <p:nvSpPr>
          <p:cNvPr id="422" name="Google Shape;422;p44"/>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24" name="Google Shape;424;p4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25" name="Google Shape;425;p44"/>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426" name="Google Shape;426;p4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27" name="Google Shape;427;p44"/>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8" name="Google Shape;428;p4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429" name="Google Shape;429;p44"/>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430" name="Google Shape;430;p44"/>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431" name="Google Shape;431;p44"/>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Condensed SemiBold"/>
                <a:ea typeface="Barlow Condensed SemiBold"/>
                <a:cs typeface="Barlow Condensed SemiBold"/>
                <a:sym typeface="Barlow Condensed SemiBold"/>
              </a:rPr>
              <a:t>PARTNER EXERCISE:</a:t>
            </a:r>
            <a:endParaRPr sz="12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1">
  <p:cSld name="TITLE_1_1_1_2_1_2">
    <p:bg>
      <p:bgPr>
        <a:solidFill>
          <a:schemeClr val="dk1"/>
        </a:solidFill>
      </p:bgPr>
    </p:bg>
    <p:spTree>
      <p:nvGrpSpPr>
        <p:cNvPr id="432" name="Shape 432"/>
        <p:cNvGrpSpPr/>
        <p:nvPr/>
      </p:nvGrpSpPr>
      <p:grpSpPr>
        <a:xfrm>
          <a:off x="0" y="0"/>
          <a:ext cx="0" cy="0"/>
          <a:chOff x="0" y="0"/>
          <a:chExt cx="0" cy="0"/>
        </a:xfrm>
      </p:grpSpPr>
      <p:sp>
        <p:nvSpPr>
          <p:cNvPr id="433" name="Google Shape;433;p45"/>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35" name="Google Shape;435;p4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36" name="Google Shape;436;p45"/>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437" name="Google Shape;437;p4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38" name="Google Shape;438;p45"/>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39" name="Google Shape;439;p4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440" name="Google Shape;440;p45"/>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441" name="Google Shape;441;p45"/>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442" name="Google Shape;442;p45"/>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EXERCISE:</a:t>
            </a:r>
            <a:endParaRPr sz="20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1 WH">
  <p:cSld name="TITLE_1_1_1_2_1_2_2">
    <p:bg>
      <p:bgPr>
        <a:solidFill>
          <a:schemeClr val="lt1"/>
        </a:solidFill>
      </p:bgPr>
    </p:bg>
    <p:spTree>
      <p:nvGrpSpPr>
        <p:cNvPr id="443" name="Shape 443"/>
        <p:cNvGrpSpPr/>
        <p:nvPr/>
      </p:nvGrpSpPr>
      <p:grpSpPr>
        <a:xfrm>
          <a:off x="0" y="0"/>
          <a:ext cx="0" cy="0"/>
          <a:chOff x="0" y="0"/>
          <a:chExt cx="0" cy="0"/>
        </a:xfrm>
      </p:grpSpPr>
      <p:sp>
        <p:nvSpPr>
          <p:cNvPr id="444" name="Google Shape;444;p46"/>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45" name="Google Shape;445;p4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46" name="Google Shape;446;p4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47" name="Google Shape;447;p46"/>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48" name="Google Shape;448;p4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pic>
        <p:nvPicPr>
          <p:cNvPr id="449" name="Google Shape;449;p46"/>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450" name="Google Shape;450;p46"/>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SzPts val="2000"/>
              <a:buFont typeface="Barlow Condensed"/>
              <a:buNone/>
              <a:defRPr b="1" sz="2000">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451" name="Google Shape;451;p46"/>
          <p:cNvSpPr txBox="1"/>
          <p:nvPr/>
        </p:nvSpPr>
        <p:spPr>
          <a:xfrm rot="-5400000">
            <a:off x="-843894" y="3154900"/>
            <a:ext cx="2434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t>
            </a:r>
            <a:r>
              <a:rPr lang="en" sz="2000">
                <a:solidFill>
                  <a:schemeClr val="lt1"/>
                </a:solidFill>
                <a:latin typeface="Barlow Condensed SemiBold"/>
                <a:ea typeface="Barlow Condensed SemiBold"/>
                <a:cs typeface="Barlow Condensed SemiBold"/>
                <a:sym typeface="Barlow Condensed SemiBold"/>
              </a:rPr>
              <a:t>ARTNER EXERCISE:</a:t>
            </a:r>
            <a:endParaRPr sz="20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2">
  <p:cSld name="TITLE_1_1_1_2_1_2_1">
    <p:bg>
      <p:bgPr>
        <a:solidFill>
          <a:schemeClr val="dk1"/>
        </a:solidFill>
      </p:bgPr>
    </p:bg>
    <p:spTree>
      <p:nvGrpSpPr>
        <p:cNvPr id="452" name="Shape 452"/>
        <p:cNvGrpSpPr/>
        <p:nvPr/>
      </p:nvGrpSpPr>
      <p:grpSpPr>
        <a:xfrm>
          <a:off x="0" y="0"/>
          <a:ext cx="0" cy="0"/>
          <a:chOff x="0" y="0"/>
          <a:chExt cx="0" cy="0"/>
        </a:xfrm>
      </p:grpSpPr>
      <p:sp>
        <p:nvSpPr>
          <p:cNvPr id="453" name="Google Shape;453;p47"/>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55" name="Google Shape;455;p4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56" name="Google Shape;456;p4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457" name="Google Shape;457;p4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58" name="Google Shape;458;p4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459" name="Google Shape;459;p47"/>
          <p:cNvSpPr txBox="1"/>
          <p:nvPr/>
        </p:nvSpPr>
        <p:spPr>
          <a:xfrm rot="-5400000">
            <a:off x="-508900" y="3458200"/>
            <a:ext cx="1814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EXERCISE:</a:t>
            </a:r>
            <a:endParaRPr sz="2000">
              <a:solidFill>
                <a:schemeClr val="lt1"/>
              </a:solidFill>
              <a:latin typeface="Barlow Condensed SemiBold"/>
              <a:ea typeface="Barlow Condensed SemiBold"/>
              <a:cs typeface="Barlow Condensed SemiBold"/>
              <a:sym typeface="Barlow Condensed SemiBold"/>
            </a:endParaRPr>
          </a:p>
        </p:txBody>
      </p:sp>
      <p:grpSp>
        <p:nvGrpSpPr>
          <p:cNvPr id="460" name="Google Shape;460;p47"/>
          <p:cNvGrpSpPr/>
          <p:nvPr/>
        </p:nvGrpSpPr>
        <p:grpSpPr>
          <a:xfrm>
            <a:off x="8201321" y="134561"/>
            <a:ext cx="654900" cy="645300"/>
            <a:chOff x="9160534" y="57586"/>
            <a:chExt cx="654900" cy="645300"/>
          </a:xfrm>
        </p:grpSpPr>
        <p:sp>
          <p:nvSpPr>
            <p:cNvPr id="461" name="Google Shape;461;p47"/>
            <p:cNvSpPr/>
            <p:nvPr/>
          </p:nvSpPr>
          <p:spPr>
            <a:xfrm flipH="1" rot="5403199">
              <a:off x="9165633" y="53086"/>
              <a:ext cx="644700" cy="65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462" name="Google Shape;462;p47"/>
            <p:cNvCxnSpPr>
              <a:endCxn id="461" idx="0"/>
            </p:cNvCxnSpPr>
            <p:nvPr/>
          </p:nvCxnSpPr>
          <p:spPr>
            <a:xfrm>
              <a:off x="9478534" y="59536"/>
              <a:ext cx="336600" cy="320400"/>
            </a:xfrm>
            <a:prstGeom prst="curvedConnector3">
              <a:avLst>
                <a:gd fmla="val 89217" name="adj1"/>
              </a:avLst>
            </a:prstGeom>
            <a:noFill/>
            <a:ln cap="flat" cmpd="sng" w="28575">
              <a:solidFill>
                <a:schemeClr val="accent1"/>
              </a:solidFill>
              <a:prstDash val="solid"/>
              <a:round/>
              <a:headEnd len="med" w="med" type="none"/>
              <a:tailEnd len="med" w="med" type="oval"/>
            </a:ln>
          </p:spPr>
        </p:cxnSp>
      </p:grpSp>
      <p:sp>
        <p:nvSpPr>
          <p:cNvPr id="463" name="Google Shape;463;p47"/>
          <p:cNvSpPr txBox="1"/>
          <p:nvPr>
            <p:ph type="ctrTitle"/>
          </p:nvPr>
        </p:nvSpPr>
        <p:spPr>
          <a:xfrm rot="-5400000">
            <a:off x="-861030" y="122595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64" name="Google Shape;464;p47"/>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pos="314">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Exercise 2 WH">
  <p:cSld name="TITLE_1_1_1_2_1_2_1_1">
    <p:bg>
      <p:bgPr>
        <a:solidFill>
          <a:schemeClr val="lt1"/>
        </a:solidFill>
      </p:bgPr>
    </p:bg>
    <p:spTree>
      <p:nvGrpSpPr>
        <p:cNvPr id="465" name="Shape 465"/>
        <p:cNvGrpSpPr/>
        <p:nvPr/>
      </p:nvGrpSpPr>
      <p:grpSpPr>
        <a:xfrm>
          <a:off x="0" y="0"/>
          <a:ext cx="0" cy="0"/>
          <a:chOff x="0" y="0"/>
          <a:chExt cx="0" cy="0"/>
        </a:xfrm>
      </p:grpSpPr>
      <p:sp>
        <p:nvSpPr>
          <p:cNvPr id="466" name="Google Shape;466;p48"/>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67" name="Google Shape;467;p4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68" name="Google Shape;468;p4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69" name="Google Shape;469;p48"/>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470" name="Google Shape;470;p48"/>
          <p:cNvSpPr txBox="1"/>
          <p:nvPr/>
        </p:nvSpPr>
        <p:spPr>
          <a:xfrm rot="-5400000">
            <a:off x="-640944" y="3367025"/>
            <a:ext cx="2028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EXERCISE:</a:t>
            </a:r>
            <a:endParaRPr sz="2000">
              <a:solidFill>
                <a:schemeClr val="lt1"/>
              </a:solidFill>
              <a:latin typeface="Barlow Condensed SemiBold"/>
              <a:ea typeface="Barlow Condensed SemiBold"/>
              <a:cs typeface="Barlow Condensed SemiBold"/>
              <a:sym typeface="Barlow Condensed SemiBold"/>
            </a:endParaRPr>
          </a:p>
        </p:txBody>
      </p:sp>
      <p:grpSp>
        <p:nvGrpSpPr>
          <p:cNvPr id="471" name="Google Shape;471;p48"/>
          <p:cNvGrpSpPr/>
          <p:nvPr/>
        </p:nvGrpSpPr>
        <p:grpSpPr>
          <a:xfrm>
            <a:off x="8201321" y="134561"/>
            <a:ext cx="654900" cy="645300"/>
            <a:chOff x="9160534" y="57586"/>
            <a:chExt cx="654900" cy="645300"/>
          </a:xfrm>
        </p:grpSpPr>
        <p:sp>
          <p:nvSpPr>
            <p:cNvPr id="472" name="Google Shape;472;p48"/>
            <p:cNvSpPr/>
            <p:nvPr/>
          </p:nvSpPr>
          <p:spPr>
            <a:xfrm flipH="1" rot="5403199">
              <a:off x="9165633" y="53086"/>
              <a:ext cx="644700" cy="65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473" name="Google Shape;473;p48"/>
            <p:cNvCxnSpPr>
              <a:endCxn id="472" idx="0"/>
            </p:cNvCxnSpPr>
            <p:nvPr/>
          </p:nvCxnSpPr>
          <p:spPr>
            <a:xfrm>
              <a:off x="9478534" y="59536"/>
              <a:ext cx="336600" cy="320400"/>
            </a:xfrm>
            <a:prstGeom prst="curvedConnector3">
              <a:avLst>
                <a:gd fmla="val 89217" name="adj1"/>
              </a:avLst>
            </a:prstGeom>
            <a:noFill/>
            <a:ln cap="flat" cmpd="sng" w="28575">
              <a:solidFill>
                <a:schemeClr val="accent1"/>
              </a:solidFill>
              <a:prstDash val="solid"/>
              <a:round/>
              <a:headEnd len="med" w="med" type="none"/>
              <a:tailEnd len="med" w="med" type="oval"/>
            </a:ln>
          </p:spPr>
        </p:cxnSp>
      </p:grpSp>
      <p:sp>
        <p:nvSpPr>
          <p:cNvPr id="474" name="Google Shape;474;p4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ies">
  <p:cSld name="TITLE_1_1_1_2_1_2_1_1_1">
    <p:bg>
      <p:bgPr>
        <a:solidFill>
          <a:schemeClr val="lt2"/>
        </a:solidFill>
      </p:bgPr>
    </p:bg>
    <p:spTree>
      <p:nvGrpSpPr>
        <p:cNvPr id="475" name="Shape 475"/>
        <p:cNvGrpSpPr/>
        <p:nvPr/>
      </p:nvGrpSpPr>
      <p:grpSpPr>
        <a:xfrm>
          <a:off x="0" y="0"/>
          <a:ext cx="0" cy="0"/>
          <a:chOff x="0" y="0"/>
          <a:chExt cx="0" cy="0"/>
        </a:xfrm>
      </p:grpSpPr>
      <p:sp>
        <p:nvSpPr>
          <p:cNvPr id="476" name="Google Shape;476;p49"/>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77" name="Google Shape;477;p4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78" name="Google Shape;478;p4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79" name="Google Shape;479;p4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480" name="Google Shape;480;p49"/>
          <p:cNvSpPr txBox="1"/>
          <p:nvPr/>
        </p:nvSpPr>
        <p:spPr>
          <a:xfrm rot="-5400000">
            <a:off x="-640944" y="3367025"/>
            <a:ext cx="2028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CASE STUDIES</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481" name="Google Shape;481;p49"/>
          <p:cNvGrpSpPr/>
          <p:nvPr/>
        </p:nvGrpSpPr>
        <p:grpSpPr>
          <a:xfrm>
            <a:off x="8201321" y="134561"/>
            <a:ext cx="654900" cy="645300"/>
            <a:chOff x="9160534" y="57586"/>
            <a:chExt cx="654900" cy="645300"/>
          </a:xfrm>
        </p:grpSpPr>
        <p:sp>
          <p:nvSpPr>
            <p:cNvPr id="482" name="Google Shape;482;p49"/>
            <p:cNvSpPr/>
            <p:nvPr/>
          </p:nvSpPr>
          <p:spPr>
            <a:xfrm flipH="1" rot="5403199">
              <a:off x="9165633" y="53086"/>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483" name="Google Shape;483;p49"/>
            <p:cNvCxnSpPr>
              <a:endCxn id="482" idx="0"/>
            </p:cNvCxnSpPr>
            <p:nvPr/>
          </p:nvCxnSpPr>
          <p:spPr>
            <a:xfrm>
              <a:off x="9478534" y="59536"/>
              <a:ext cx="336600" cy="320400"/>
            </a:xfrm>
            <a:prstGeom prst="curvedConnector3">
              <a:avLst>
                <a:gd fmla="val 89217" name="adj1"/>
              </a:avLst>
            </a:prstGeom>
            <a:noFill/>
            <a:ln cap="flat" cmpd="sng" w="28575">
              <a:solidFill>
                <a:schemeClr val="accent6"/>
              </a:solidFill>
              <a:prstDash val="solid"/>
              <a:round/>
              <a:headEnd len="med" w="med" type="none"/>
              <a:tailEnd len="med" w="med" type="oval"/>
            </a:ln>
          </p:spPr>
        </p:cxnSp>
      </p:grpSp>
      <p:sp>
        <p:nvSpPr>
          <p:cNvPr id="484" name="Google Shape;484;p49"/>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 Coding Challenge ">
  <p:cSld name="TITLE_1_1_1_2_1_2_1_1_1_1">
    <p:bg>
      <p:bgPr>
        <a:solidFill>
          <a:schemeClr val="lt2"/>
        </a:solidFill>
      </p:bgPr>
    </p:bg>
    <p:spTree>
      <p:nvGrpSpPr>
        <p:cNvPr id="485" name="Shape 485"/>
        <p:cNvGrpSpPr/>
        <p:nvPr/>
      </p:nvGrpSpPr>
      <p:grpSpPr>
        <a:xfrm>
          <a:off x="0" y="0"/>
          <a:ext cx="0" cy="0"/>
          <a:chOff x="0" y="0"/>
          <a:chExt cx="0" cy="0"/>
        </a:xfrm>
      </p:grpSpPr>
      <p:sp>
        <p:nvSpPr>
          <p:cNvPr id="486" name="Google Shape;486;p50"/>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87" name="Google Shape;487;p5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88" name="Google Shape;488;p5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89" name="Google Shape;489;p5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490" name="Google Shape;490;p50"/>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PARTNER CODING CHALLENGE</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491" name="Google Shape;491;p50"/>
          <p:cNvGrpSpPr/>
          <p:nvPr/>
        </p:nvGrpSpPr>
        <p:grpSpPr>
          <a:xfrm>
            <a:off x="8201321" y="134561"/>
            <a:ext cx="654900" cy="645300"/>
            <a:chOff x="9160534" y="57586"/>
            <a:chExt cx="654900" cy="645300"/>
          </a:xfrm>
        </p:grpSpPr>
        <p:sp>
          <p:nvSpPr>
            <p:cNvPr id="492" name="Google Shape;492;p50"/>
            <p:cNvSpPr/>
            <p:nvPr/>
          </p:nvSpPr>
          <p:spPr>
            <a:xfrm flipH="1" rot="5403199">
              <a:off x="9165633" y="53086"/>
              <a:ext cx="644700" cy="654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493" name="Google Shape;493;p50"/>
            <p:cNvCxnSpPr>
              <a:endCxn id="492" idx="0"/>
            </p:cNvCxnSpPr>
            <p:nvPr/>
          </p:nvCxnSpPr>
          <p:spPr>
            <a:xfrm>
              <a:off x="9478534" y="59536"/>
              <a:ext cx="336600" cy="320400"/>
            </a:xfrm>
            <a:prstGeom prst="curvedConnector3">
              <a:avLst>
                <a:gd fmla="val 89217" name="adj1"/>
              </a:avLst>
            </a:prstGeom>
            <a:noFill/>
            <a:ln cap="flat" cmpd="sng" w="28575">
              <a:solidFill>
                <a:schemeClr val="dk2"/>
              </a:solidFill>
              <a:prstDash val="solid"/>
              <a:round/>
              <a:headEnd len="med" w="med" type="none"/>
              <a:tailEnd len="med" w="med" type="oval"/>
            </a:ln>
          </p:spPr>
        </p:cxnSp>
      </p:grpSp>
      <p:sp>
        <p:nvSpPr>
          <p:cNvPr id="494" name="Google Shape;494;p50"/>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Yellow">
  <p:cSld name="TITLE_1_1_1_1_1">
    <p:bg>
      <p:bgPr>
        <a:solidFill>
          <a:schemeClr val="dk1"/>
        </a:solidFill>
      </p:bgPr>
    </p:bg>
    <p:spTree>
      <p:nvGrpSpPr>
        <p:cNvPr id="52" name="Shape 52"/>
        <p:cNvGrpSpPr/>
        <p:nvPr/>
      </p:nvGrpSpPr>
      <p:grpSpPr>
        <a:xfrm>
          <a:off x="0" y="0"/>
          <a:ext cx="0" cy="0"/>
          <a:chOff x="0" y="0"/>
          <a:chExt cx="0" cy="0"/>
        </a:xfrm>
      </p:grpSpPr>
      <p:sp>
        <p:nvSpPr>
          <p:cNvPr id="53" name="Google Shape;53;p6"/>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5" name="Google Shape;55;p6"/>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None/>
              <a:defRPr sz="3800">
                <a:solidFill>
                  <a:schemeClr val="lt1"/>
                </a:solidFill>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56" name="Google Shape;56;p6"/>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None/>
              <a:defRPr sz="1400">
                <a:solidFill>
                  <a:schemeClr val="lt1"/>
                </a:solidFill>
              </a:defRPr>
            </a:lvl1pPr>
            <a:lvl2pPr lvl="1" rtl="0">
              <a:lnSpc>
                <a:spcPct val="115000"/>
              </a:lnSpc>
              <a:spcBef>
                <a:spcPts val="0"/>
              </a:spcBef>
              <a:spcAft>
                <a:spcPts val="0"/>
              </a:spcAft>
              <a:buSzPts val="1800"/>
              <a:buNone/>
              <a:defRPr sz="1800"/>
            </a:lvl2pPr>
            <a:lvl3pPr lvl="2" rtl="0">
              <a:lnSpc>
                <a:spcPct val="115000"/>
              </a:lnSpc>
              <a:spcBef>
                <a:spcPts val="0"/>
              </a:spcBef>
              <a:spcAft>
                <a:spcPts val="0"/>
              </a:spcAft>
              <a:buSzPts val="1800"/>
              <a:buNone/>
              <a:defRPr sz="1800"/>
            </a:lvl3pPr>
            <a:lvl4pPr lvl="3" rtl="0">
              <a:lnSpc>
                <a:spcPct val="115000"/>
              </a:lnSpc>
              <a:spcBef>
                <a:spcPts val="0"/>
              </a:spcBef>
              <a:spcAft>
                <a:spcPts val="0"/>
              </a:spcAft>
              <a:buSzPts val="1800"/>
              <a:buNone/>
              <a:defRPr sz="1800"/>
            </a:lvl4pPr>
            <a:lvl5pPr lvl="4" rtl="0">
              <a:lnSpc>
                <a:spcPct val="115000"/>
              </a:lnSpc>
              <a:spcBef>
                <a:spcPts val="0"/>
              </a:spcBef>
              <a:spcAft>
                <a:spcPts val="0"/>
              </a:spcAft>
              <a:buSzPts val="1800"/>
              <a:buNone/>
              <a:defRPr sz="1800"/>
            </a:lvl5pPr>
            <a:lvl6pPr lvl="5" rtl="0">
              <a:lnSpc>
                <a:spcPct val="115000"/>
              </a:lnSpc>
              <a:spcBef>
                <a:spcPts val="0"/>
              </a:spcBef>
              <a:spcAft>
                <a:spcPts val="0"/>
              </a:spcAft>
              <a:buSzPts val="1800"/>
              <a:buNone/>
              <a:defRPr sz="1800"/>
            </a:lvl6pPr>
            <a:lvl7pPr lvl="6" rtl="0">
              <a:lnSpc>
                <a:spcPct val="115000"/>
              </a:lnSpc>
              <a:spcBef>
                <a:spcPts val="0"/>
              </a:spcBef>
              <a:spcAft>
                <a:spcPts val="0"/>
              </a:spcAft>
              <a:buSzPts val="1800"/>
              <a:buNone/>
              <a:defRPr sz="1800"/>
            </a:lvl7pPr>
            <a:lvl8pPr lvl="7" rtl="0">
              <a:lnSpc>
                <a:spcPct val="115000"/>
              </a:lnSpc>
              <a:spcBef>
                <a:spcPts val="0"/>
              </a:spcBef>
              <a:spcAft>
                <a:spcPts val="0"/>
              </a:spcAft>
              <a:buSzPts val="1800"/>
              <a:buNone/>
              <a:defRPr sz="1800"/>
            </a:lvl8pPr>
            <a:lvl9pPr lvl="8" rtl="0">
              <a:lnSpc>
                <a:spcPct val="115000"/>
              </a:lnSpc>
              <a:spcBef>
                <a:spcPts val="0"/>
              </a:spcBef>
              <a:spcAft>
                <a:spcPts val="0"/>
              </a:spcAft>
              <a:buSzPts val="1800"/>
              <a:buNone/>
              <a:defRPr sz="1800"/>
            </a:lvl9pPr>
          </a:lstStyle>
          <a:p/>
        </p:txBody>
      </p:sp>
      <p:sp>
        <p:nvSpPr>
          <p:cNvPr id="57" name="Google Shape;57;p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6"/>
          <p:cNvSpPr/>
          <p:nvPr>
            <p:ph idx="2" type="pic"/>
          </p:nvPr>
        </p:nvSpPr>
        <p:spPr>
          <a:xfrm>
            <a:off x="91450" y="-185125"/>
            <a:ext cx="4114800" cy="4114800"/>
          </a:xfrm>
          <a:prstGeom prst="ellipse">
            <a:avLst/>
          </a:prstGeom>
          <a:noFill/>
          <a:ln>
            <a:noFill/>
          </a:ln>
        </p:spPr>
      </p:sp>
      <p:sp>
        <p:nvSpPr>
          <p:cNvPr id="59" name="Google Shape;59;p6"/>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60" name="Google Shape;60;p6"/>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Coding Challenge ">
  <p:cSld name="TITLE_1_1_1_2_1_2_1_1_1_1_1">
    <p:bg>
      <p:bgPr>
        <a:solidFill>
          <a:schemeClr val="lt2"/>
        </a:solidFill>
      </p:bgPr>
    </p:bg>
    <p:spTree>
      <p:nvGrpSpPr>
        <p:cNvPr id="495" name="Shape 495"/>
        <p:cNvGrpSpPr/>
        <p:nvPr/>
      </p:nvGrpSpPr>
      <p:grpSpPr>
        <a:xfrm>
          <a:off x="0" y="0"/>
          <a:ext cx="0" cy="0"/>
          <a:chOff x="0" y="0"/>
          <a:chExt cx="0" cy="0"/>
        </a:xfrm>
      </p:grpSpPr>
      <p:sp>
        <p:nvSpPr>
          <p:cNvPr id="496" name="Google Shape;496;p51"/>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97" name="Google Shape;497;p5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98" name="Google Shape;498;p5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99" name="Google Shape;499;p51"/>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00" name="Google Shape;500;p51"/>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SOLO</a:t>
            </a:r>
            <a:r>
              <a:rPr lang="en" sz="2000">
                <a:solidFill>
                  <a:schemeClr val="lt1"/>
                </a:solidFill>
                <a:latin typeface="Barlow Condensed SemiBold"/>
                <a:ea typeface="Barlow Condensed SemiBold"/>
                <a:cs typeface="Barlow Condensed SemiBold"/>
                <a:sym typeface="Barlow Condensed SemiBold"/>
              </a:rPr>
              <a:t> CODING CHALLENGE:</a:t>
            </a:r>
            <a:endParaRPr sz="2000">
              <a:solidFill>
                <a:schemeClr val="lt1"/>
              </a:solidFill>
              <a:latin typeface="Barlow Condensed SemiBold"/>
              <a:ea typeface="Barlow Condensed SemiBold"/>
              <a:cs typeface="Barlow Condensed SemiBold"/>
              <a:sym typeface="Barlow Condensed SemiBold"/>
            </a:endParaRPr>
          </a:p>
        </p:txBody>
      </p:sp>
      <p:grpSp>
        <p:nvGrpSpPr>
          <p:cNvPr id="501" name="Google Shape;501;p51"/>
          <p:cNvGrpSpPr/>
          <p:nvPr/>
        </p:nvGrpSpPr>
        <p:grpSpPr>
          <a:xfrm>
            <a:off x="8201321" y="134561"/>
            <a:ext cx="654900" cy="645300"/>
            <a:chOff x="9160534" y="57586"/>
            <a:chExt cx="654900" cy="645300"/>
          </a:xfrm>
        </p:grpSpPr>
        <p:sp>
          <p:nvSpPr>
            <p:cNvPr id="502" name="Google Shape;502;p51"/>
            <p:cNvSpPr/>
            <p:nvPr/>
          </p:nvSpPr>
          <p:spPr>
            <a:xfrm flipH="1" rot="5403199">
              <a:off x="9165633" y="53086"/>
              <a:ext cx="644700" cy="654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503" name="Google Shape;503;p51"/>
            <p:cNvCxnSpPr>
              <a:endCxn id="502" idx="0"/>
            </p:cNvCxnSpPr>
            <p:nvPr/>
          </p:nvCxnSpPr>
          <p:spPr>
            <a:xfrm>
              <a:off x="9478534" y="59536"/>
              <a:ext cx="336600" cy="320400"/>
            </a:xfrm>
            <a:prstGeom prst="curvedConnector3">
              <a:avLst>
                <a:gd fmla="val 89217" name="adj1"/>
              </a:avLst>
            </a:prstGeom>
            <a:noFill/>
            <a:ln cap="flat" cmpd="sng" w="28575">
              <a:solidFill>
                <a:schemeClr val="accent3"/>
              </a:solidFill>
              <a:prstDash val="solid"/>
              <a:round/>
              <a:headEnd len="med" w="med" type="none"/>
              <a:tailEnd len="med" w="med" type="oval"/>
            </a:ln>
          </p:spPr>
        </p:cxnSp>
      </p:grpSp>
      <p:sp>
        <p:nvSpPr>
          <p:cNvPr id="504" name="Google Shape;504;p51"/>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Graphs">
  <p:cSld name="TITLE_1_1_1_2_1_2_1_1_1_1_1_1">
    <p:bg>
      <p:bgPr>
        <a:solidFill>
          <a:schemeClr val="lt2"/>
        </a:solidFill>
      </p:bgPr>
    </p:bg>
    <p:spTree>
      <p:nvGrpSpPr>
        <p:cNvPr id="505" name="Shape 505"/>
        <p:cNvGrpSpPr/>
        <p:nvPr/>
      </p:nvGrpSpPr>
      <p:grpSpPr>
        <a:xfrm>
          <a:off x="0" y="0"/>
          <a:ext cx="0" cy="0"/>
          <a:chOff x="0" y="0"/>
          <a:chExt cx="0" cy="0"/>
        </a:xfrm>
      </p:grpSpPr>
      <p:sp>
        <p:nvSpPr>
          <p:cNvPr id="506" name="Google Shape;506;p52"/>
          <p:cNvSpPr txBox="1"/>
          <p:nvPr/>
        </p:nvSpPr>
        <p:spPr>
          <a:xfrm flipH="1">
            <a:off x="0" y="-50"/>
            <a:ext cx="685800" cy="5143500"/>
          </a:xfrm>
          <a:prstGeom prst="rect">
            <a:avLst/>
          </a:prstGeom>
          <a:solidFill>
            <a:srgbClr val="37408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07" name="Google Shape;507;p5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08" name="Google Shape;508;p5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09" name="Google Shape;509;p5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10" name="Google Shape;510;p52"/>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BAR GRAPH</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511" name="Google Shape;511;p52"/>
          <p:cNvGrpSpPr/>
          <p:nvPr/>
        </p:nvGrpSpPr>
        <p:grpSpPr>
          <a:xfrm>
            <a:off x="8201321" y="134561"/>
            <a:ext cx="654900" cy="645300"/>
            <a:chOff x="9160534" y="57586"/>
            <a:chExt cx="654900" cy="645300"/>
          </a:xfrm>
        </p:grpSpPr>
        <p:sp>
          <p:nvSpPr>
            <p:cNvPr id="512" name="Google Shape;512;p52"/>
            <p:cNvSpPr/>
            <p:nvPr/>
          </p:nvSpPr>
          <p:spPr>
            <a:xfrm flipH="1" rot="5403199">
              <a:off x="9165633" y="53086"/>
              <a:ext cx="644700" cy="654300"/>
            </a:xfrm>
            <a:prstGeom prst="ellipse">
              <a:avLst/>
            </a:prstGeom>
            <a:noFill/>
            <a:ln cap="flat" cmpd="sng" w="28575">
              <a:solidFill>
                <a:srgbClr val="3740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513" name="Google Shape;513;p52"/>
            <p:cNvCxnSpPr>
              <a:endCxn id="512" idx="0"/>
            </p:cNvCxnSpPr>
            <p:nvPr/>
          </p:nvCxnSpPr>
          <p:spPr>
            <a:xfrm>
              <a:off x="9478534" y="59536"/>
              <a:ext cx="336600" cy="320400"/>
            </a:xfrm>
            <a:prstGeom prst="curvedConnector3">
              <a:avLst>
                <a:gd fmla="val 89217" name="adj1"/>
              </a:avLst>
            </a:prstGeom>
            <a:noFill/>
            <a:ln cap="flat" cmpd="sng" w="28575">
              <a:solidFill>
                <a:srgbClr val="374085"/>
              </a:solidFill>
              <a:prstDash val="solid"/>
              <a:round/>
              <a:headEnd len="med" w="med" type="none"/>
              <a:tailEnd len="med" w="med" type="oval"/>
            </a:ln>
          </p:spPr>
        </p:cxnSp>
      </p:grpSp>
      <p:sp>
        <p:nvSpPr>
          <p:cNvPr id="514" name="Google Shape;514;p52"/>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s">
  <p:cSld name="TITLE_1_1_1_2_1_2_1_1_1_1_1_1_2">
    <p:bg>
      <p:bgPr>
        <a:solidFill>
          <a:schemeClr val="lt2"/>
        </a:solidFill>
      </p:bgPr>
    </p:bg>
    <p:spTree>
      <p:nvGrpSpPr>
        <p:cNvPr id="515" name="Shape 515"/>
        <p:cNvGrpSpPr/>
        <p:nvPr/>
      </p:nvGrpSpPr>
      <p:grpSpPr>
        <a:xfrm>
          <a:off x="0" y="0"/>
          <a:ext cx="0" cy="0"/>
          <a:chOff x="0" y="0"/>
          <a:chExt cx="0" cy="0"/>
        </a:xfrm>
      </p:grpSpPr>
      <p:sp>
        <p:nvSpPr>
          <p:cNvPr id="516" name="Google Shape;516;p53"/>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17" name="Google Shape;517;p5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18" name="Google Shape;518;p5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19" name="Google Shape;519;p5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20" name="Google Shape;520;p53"/>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LAB</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521" name="Google Shape;521;p53"/>
          <p:cNvGrpSpPr/>
          <p:nvPr/>
        </p:nvGrpSpPr>
        <p:grpSpPr>
          <a:xfrm>
            <a:off x="8201321" y="134561"/>
            <a:ext cx="654900" cy="645300"/>
            <a:chOff x="9160534" y="57586"/>
            <a:chExt cx="654900" cy="645300"/>
          </a:xfrm>
        </p:grpSpPr>
        <p:sp>
          <p:nvSpPr>
            <p:cNvPr id="522" name="Google Shape;522;p53"/>
            <p:cNvSpPr/>
            <p:nvPr/>
          </p:nvSpPr>
          <p:spPr>
            <a:xfrm flipH="1" rot="5403199">
              <a:off x="9165633" y="53086"/>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523" name="Google Shape;523;p53"/>
            <p:cNvCxnSpPr>
              <a:endCxn id="522" idx="0"/>
            </p:cNvCxnSpPr>
            <p:nvPr/>
          </p:nvCxnSpPr>
          <p:spPr>
            <a:xfrm>
              <a:off x="9478534" y="59536"/>
              <a:ext cx="336600" cy="320400"/>
            </a:xfrm>
            <a:prstGeom prst="curvedConnector3">
              <a:avLst>
                <a:gd fmla="val 89217" name="adj1"/>
              </a:avLst>
            </a:prstGeom>
            <a:noFill/>
            <a:ln cap="flat" cmpd="sng" w="28575">
              <a:solidFill>
                <a:schemeClr val="accent2"/>
              </a:solidFill>
              <a:prstDash val="solid"/>
              <a:round/>
              <a:headEnd len="med" w="med" type="none"/>
              <a:tailEnd len="med" w="med" type="oval"/>
            </a:ln>
          </p:spPr>
        </p:cxnSp>
      </p:grpSp>
      <p:sp>
        <p:nvSpPr>
          <p:cNvPr id="524" name="Google Shape;524;p5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tching/Memory">
  <p:cSld name="TITLE_1_1_1_2_1_2_1_1_1_1_1_1_2_1">
    <p:bg>
      <p:bgPr>
        <a:solidFill>
          <a:schemeClr val="lt2"/>
        </a:solidFill>
      </p:bgPr>
    </p:bg>
    <p:spTree>
      <p:nvGrpSpPr>
        <p:cNvPr id="525" name="Shape 525"/>
        <p:cNvGrpSpPr/>
        <p:nvPr/>
      </p:nvGrpSpPr>
      <p:grpSpPr>
        <a:xfrm>
          <a:off x="0" y="0"/>
          <a:ext cx="0" cy="0"/>
          <a:chOff x="0" y="0"/>
          <a:chExt cx="0" cy="0"/>
        </a:xfrm>
      </p:grpSpPr>
      <p:sp>
        <p:nvSpPr>
          <p:cNvPr id="526" name="Google Shape;526;p54"/>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27" name="Google Shape;527;p5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28" name="Google Shape;528;p5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29" name="Google Shape;529;p5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30" name="Google Shape;530;p54"/>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MATCHING-MEMORY</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531" name="Google Shape;531;p54"/>
          <p:cNvGrpSpPr/>
          <p:nvPr/>
        </p:nvGrpSpPr>
        <p:grpSpPr>
          <a:xfrm>
            <a:off x="8201321" y="134561"/>
            <a:ext cx="654900" cy="645300"/>
            <a:chOff x="9160534" y="57586"/>
            <a:chExt cx="654900" cy="645300"/>
          </a:xfrm>
        </p:grpSpPr>
        <p:sp>
          <p:nvSpPr>
            <p:cNvPr id="532" name="Google Shape;532;p54"/>
            <p:cNvSpPr/>
            <p:nvPr/>
          </p:nvSpPr>
          <p:spPr>
            <a:xfrm flipH="1" rot="5403199">
              <a:off x="9165633" y="53086"/>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533" name="Google Shape;533;p54"/>
            <p:cNvCxnSpPr>
              <a:endCxn id="532" idx="0"/>
            </p:cNvCxnSpPr>
            <p:nvPr/>
          </p:nvCxnSpPr>
          <p:spPr>
            <a:xfrm>
              <a:off x="9478534" y="59536"/>
              <a:ext cx="336600" cy="320400"/>
            </a:xfrm>
            <a:prstGeom prst="curvedConnector3">
              <a:avLst>
                <a:gd fmla="val 89217" name="adj1"/>
              </a:avLst>
            </a:prstGeom>
            <a:noFill/>
            <a:ln cap="flat" cmpd="sng" w="28575">
              <a:solidFill>
                <a:schemeClr val="accent6"/>
              </a:solidFill>
              <a:prstDash val="solid"/>
              <a:round/>
              <a:headEnd len="med" w="med" type="none"/>
              <a:tailEnd len="med" w="med" type="oval"/>
            </a:ln>
          </p:spPr>
        </p:cxnSp>
      </p:grpSp>
      <p:sp>
        <p:nvSpPr>
          <p:cNvPr id="534" name="Google Shape;534;p54"/>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Practice">
  <p:cSld name="TITLE_1_1_1_2_1_2_1_1_1_1_1_1_1">
    <p:bg>
      <p:bgPr>
        <a:solidFill>
          <a:schemeClr val="lt2"/>
        </a:solidFill>
      </p:bgPr>
    </p:bg>
    <p:spTree>
      <p:nvGrpSpPr>
        <p:cNvPr id="535" name="Shape 535"/>
        <p:cNvGrpSpPr/>
        <p:nvPr/>
      </p:nvGrpSpPr>
      <p:grpSpPr>
        <a:xfrm>
          <a:off x="0" y="0"/>
          <a:ext cx="0" cy="0"/>
          <a:chOff x="0" y="0"/>
          <a:chExt cx="0" cy="0"/>
        </a:xfrm>
      </p:grpSpPr>
      <p:sp>
        <p:nvSpPr>
          <p:cNvPr id="536" name="Google Shape;536;p55"/>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solidFill>
                <a:schemeClr val="accent4"/>
              </a:solidFill>
              <a:latin typeface="Proxima Nova"/>
              <a:ea typeface="Proxima Nova"/>
              <a:cs typeface="Proxima Nova"/>
              <a:sym typeface="Proxima Nova"/>
            </a:endParaRPr>
          </a:p>
        </p:txBody>
      </p:sp>
      <p:sp>
        <p:nvSpPr>
          <p:cNvPr id="537" name="Google Shape;537;p5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38" name="Google Shape;538;p5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39" name="Google Shape;539;p5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40" name="Google Shape;540;p55"/>
          <p:cNvSpPr txBox="1"/>
          <p:nvPr/>
        </p:nvSpPr>
        <p:spPr>
          <a:xfrm rot="-5400000">
            <a:off x="-1257000" y="2750975"/>
            <a:ext cx="3260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GUIDED PRACTICE</a:t>
            </a:r>
            <a:r>
              <a:rPr lang="en" sz="2000">
                <a:solidFill>
                  <a:schemeClr val="dk1"/>
                </a:solidFill>
                <a:latin typeface="Barlow Condensed SemiBold"/>
                <a:ea typeface="Barlow Condensed SemiBold"/>
                <a:cs typeface="Barlow Condensed SemiBold"/>
                <a:sym typeface="Barlow Condensed SemiBold"/>
              </a:rPr>
              <a:t>:</a:t>
            </a:r>
            <a:endParaRPr sz="2000">
              <a:solidFill>
                <a:schemeClr val="dk1"/>
              </a:solidFill>
              <a:latin typeface="Barlow Condensed SemiBold"/>
              <a:ea typeface="Barlow Condensed SemiBold"/>
              <a:cs typeface="Barlow Condensed SemiBold"/>
              <a:sym typeface="Barlow Condensed SemiBold"/>
            </a:endParaRPr>
          </a:p>
        </p:txBody>
      </p:sp>
      <p:grpSp>
        <p:nvGrpSpPr>
          <p:cNvPr id="541" name="Google Shape;541;p55"/>
          <p:cNvGrpSpPr/>
          <p:nvPr/>
        </p:nvGrpSpPr>
        <p:grpSpPr>
          <a:xfrm>
            <a:off x="8201321" y="134561"/>
            <a:ext cx="654900" cy="645300"/>
            <a:chOff x="9160534" y="57586"/>
            <a:chExt cx="654900" cy="645300"/>
          </a:xfrm>
        </p:grpSpPr>
        <p:sp>
          <p:nvSpPr>
            <p:cNvPr id="542" name="Google Shape;542;p55"/>
            <p:cNvSpPr/>
            <p:nvPr/>
          </p:nvSpPr>
          <p:spPr>
            <a:xfrm flipH="1" rot="5403199">
              <a:off x="9165633" y="53086"/>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543" name="Google Shape;543;p55"/>
            <p:cNvCxnSpPr>
              <a:endCxn id="542" idx="0"/>
            </p:cNvCxnSpPr>
            <p:nvPr/>
          </p:nvCxnSpPr>
          <p:spPr>
            <a:xfrm>
              <a:off x="9478534" y="59536"/>
              <a:ext cx="336600" cy="320400"/>
            </a:xfrm>
            <a:prstGeom prst="curvedConnector3">
              <a:avLst>
                <a:gd fmla="val 89217" name="adj1"/>
              </a:avLst>
            </a:prstGeom>
            <a:noFill/>
            <a:ln cap="flat" cmpd="sng" w="28575">
              <a:solidFill>
                <a:schemeClr val="accent4"/>
              </a:solidFill>
              <a:prstDash val="solid"/>
              <a:round/>
              <a:headEnd len="med" w="med" type="none"/>
              <a:tailEnd len="med" w="med" type="oval"/>
            </a:ln>
          </p:spPr>
        </p:cxnSp>
      </p:grpSp>
      <p:sp>
        <p:nvSpPr>
          <p:cNvPr id="544" name="Google Shape;544;p55"/>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p:cSld name="TITLE_1_1_1_2_1_1">
    <p:bg>
      <p:bgPr>
        <a:solidFill>
          <a:schemeClr val="dk1"/>
        </a:solidFill>
      </p:bgPr>
    </p:bg>
    <p:spTree>
      <p:nvGrpSpPr>
        <p:cNvPr id="545" name="Shape 545"/>
        <p:cNvGrpSpPr/>
        <p:nvPr/>
      </p:nvGrpSpPr>
      <p:grpSpPr>
        <a:xfrm>
          <a:off x="0" y="0"/>
          <a:ext cx="0" cy="0"/>
          <a:chOff x="0" y="0"/>
          <a:chExt cx="0" cy="0"/>
        </a:xfrm>
      </p:grpSpPr>
      <p:sp>
        <p:nvSpPr>
          <p:cNvPr id="546" name="Google Shape;546;p56"/>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48" name="Google Shape;548;p5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49" name="Google Shape;549;p56"/>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550" name="Google Shape;550;p5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51" name="Google Shape;551;p56"/>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52" name="Google Shape;552;p5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553" name="Google Shape;553;p56"/>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554" name="Google Shape;554;p56"/>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555" name="Google Shape;555;p56"/>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Condensed SemiBold"/>
                <a:ea typeface="Barlow Condensed SemiBold"/>
                <a:cs typeface="Barlow Condensed SemiBold"/>
                <a:sym typeface="Barlow Condensed SemiBold"/>
              </a:rPr>
              <a:t>GROUP EXERCISE:</a:t>
            </a:r>
            <a:endParaRPr sz="12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1">
  <p:cSld name="TITLE_1_1_1_2_1_1_2">
    <p:bg>
      <p:bgPr>
        <a:solidFill>
          <a:schemeClr val="dk1"/>
        </a:solidFill>
      </p:bgPr>
    </p:bg>
    <p:spTree>
      <p:nvGrpSpPr>
        <p:cNvPr id="556" name="Shape 556"/>
        <p:cNvGrpSpPr/>
        <p:nvPr/>
      </p:nvGrpSpPr>
      <p:grpSpPr>
        <a:xfrm>
          <a:off x="0" y="0"/>
          <a:ext cx="0" cy="0"/>
          <a:chOff x="0" y="0"/>
          <a:chExt cx="0" cy="0"/>
        </a:xfrm>
      </p:grpSpPr>
      <p:sp>
        <p:nvSpPr>
          <p:cNvPr id="557" name="Google Shape;557;p57"/>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7"/>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59" name="Google Shape;559;p5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60" name="Google Shape;560;p5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561" name="Google Shape;561;p5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62" name="Google Shape;562;p57"/>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63" name="Google Shape;563;p5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564" name="Google Shape;564;p57"/>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565" name="Google Shape;565;p57"/>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566" name="Google Shape;566;p57"/>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GROUP EXERCISE:</a:t>
            </a:r>
            <a:endParaRPr sz="20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2">
  <p:cSld name="TITLE_1_1_1_2_1_1_2_1">
    <p:bg>
      <p:bgPr>
        <a:solidFill>
          <a:schemeClr val="dk1"/>
        </a:solidFill>
      </p:bgPr>
    </p:bg>
    <p:spTree>
      <p:nvGrpSpPr>
        <p:cNvPr id="567" name="Shape 567"/>
        <p:cNvGrpSpPr/>
        <p:nvPr/>
      </p:nvGrpSpPr>
      <p:grpSpPr>
        <a:xfrm>
          <a:off x="0" y="0"/>
          <a:ext cx="0" cy="0"/>
          <a:chOff x="0" y="0"/>
          <a:chExt cx="0" cy="0"/>
        </a:xfrm>
      </p:grpSpPr>
      <p:sp>
        <p:nvSpPr>
          <p:cNvPr id="568" name="Google Shape;568;p58"/>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70" name="Google Shape;570;p5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71" name="Google Shape;571;p58"/>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572" name="Google Shape;572;p5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73" name="Google Shape;573;p58"/>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574" name="Google Shape;574;p58"/>
          <p:cNvSpPr txBox="1"/>
          <p:nvPr/>
        </p:nvSpPr>
        <p:spPr>
          <a:xfrm rot="-5400000">
            <a:off x="-382350" y="3384425"/>
            <a:ext cx="1573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GROUP EXERCISE:</a:t>
            </a:r>
            <a:endParaRPr sz="2000">
              <a:solidFill>
                <a:schemeClr val="lt1"/>
              </a:solidFill>
              <a:latin typeface="Barlow Condensed SemiBold"/>
              <a:ea typeface="Barlow Condensed SemiBold"/>
              <a:cs typeface="Barlow Condensed SemiBold"/>
              <a:sym typeface="Barlow Condensed SemiBold"/>
            </a:endParaRPr>
          </a:p>
        </p:txBody>
      </p:sp>
      <p:sp>
        <p:nvSpPr>
          <p:cNvPr id="575" name="Google Shape;575;p58"/>
          <p:cNvSpPr txBox="1"/>
          <p:nvPr>
            <p:ph type="ctrTitle"/>
          </p:nvPr>
        </p:nvSpPr>
        <p:spPr>
          <a:xfrm rot="-5400000">
            <a:off x="-861030" y="127010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grpSp>
        <p:nvGrpSpPr>
          <p:cNvPr id="576" name="Google Shape;576;p58"/>
          <p:cNvGrpSpPr/>
          <p:nvPr/>
        </p:nvGrpSpPr>
        <p:grpSpPr>
          <a:xfrm>
            <a:off x="8200809" y="134761"/>
            <a:ext cx="654900" cy="645300"/>
            <a:chOff x="8200809" y="134761"/>
            <a:chExt cx="654900" cy="645300"/>
          </a:xfrm>
        </p:grpSpPr>
        <p:sp>
          <p:nvSpPr>
            <p:cNvPr id="577" name="Google Shape;577;p58"/>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578" name="Google Shape;578;p58"/>
            <p:cNvCxnSpPr>
              <a:endCxn id="577" idx="0"/>
            </p:cNvCxnSpPr>
            <p:nvPr/>
          </p:nvCxnSpPr>
          <p:spPr>
            <a:xfrm>
              <a:off x="8518809" y="136711"/>
              <a:ext cx="336600" cy="320400"/>
            </a:xfrm>
            <a:prstGeom prst="curvedConnector3">
              <a:avLst>
                <a:gd fmla="val 83442" name="adj1"/>
              </a:avLst>
            </a:prstGeom>
            <a:noFill/>
            <a:ln cap="flat" cmpd="sng" w="28575">
              <a:solidFill>
                <a:schemeClr val="accent2"/>
              </a:solidFill>
              <a:prstDash val="solid"/>
              <a:round/>
              <a:headEnd len="med" w="med" type="none"/>
              <a:tailEnd len="med" w="med" type="oval"/>
            </a:ln>
          </p:spPr>
        </p:cxnSp>
      </p:grpSp>
      <p:sp>
        <p:nvSpPr>
          <p:cNvPr id="579" name="Google Shape;579;p5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2 WH">
  <p:cSld name="TITLE_1_1_1_2_1_1_2_1_1">
    <p:bg>
      <p:bgPr>
        <a:solidFill>
          <a:schemeClr val="lt1"/>
        </a:solidFill>
      </p:bgPr>
    </p:bg>
    <p:spTree>
      <p:nvGrpSpPr>
        <p:cNvPr id="580" name="Shape 580"/>
        <p:cNvGrpSpPr/>
        <p:nvPr/>
      </p:nvGrpSpPr>
      <p:grpSpPr>
        <a:xfrm>
          <a:off x="0" y="0"/>
          <a:ext cx="0" cy="0"/>
          <a:chOff x="0" y="0"/>
          <a:chExt cx="0" cy="0"/>
        </a:xfrm>
      </p:grpSpPr>
      <p:sp>
        <p:nvSpPr>
          <p:cNvPr id="581" name="Google Shape;581;p59"/>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82" name="Google Shape;582;p5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83" name="Google Shape;583;p5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84" name="Google Shape;584;p5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85" name="Google Shape;585;p59"/>
          <p:cNvSpPr txBox="1"/>
          <p:nvPr/>
        </p:nvSpPr>
        <p:spPr>
          <a:xfrm rot="-5400000">
            <a:off x="-471600" y="3525850"/>
            <a:ext cx="16899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GROUP EXERCISE:</a:t>
            </a:r>
            <a:endParaRPr sz="2000">
              <a:solidFill>
                <a:schemeClr val="lt1"/>
              </a:solidFill>
              <a:latin typeface="Barlow Condensed SemiBold"/>
              <a:ea typeface="Barlow Condensed SemiBold"/>
              <a:cs typeface="Barlow Condensed SemiBold"/>
              <a:sym typeface="Barlow Condensed SemiBold"/>
            </a:endParaRPr>
          </a:p>
        </p:txBody>
      </p:sp>
      <p:grpSp>
        <p:nvGrpSpPr>
          <p:cNvPr id="586" name="Google Shape;586;p59"/>
          <p:cNvGrpSpPr/>
          <p:nvPr/>
        </p:nvGrpSpPr>
        <p:grpSpPr>
          <a:xfrm>
            <a:off x="8200809" y="134761"/>
            <a:ext cx="654900" cy="645300"/>
            <a:chOff x="8200809" y="134761"/>
            <a:chExt cx="654900" cy="645300"/>
          </a:xfrm>
        </p:grpSpPr>
        <p:sp>
          <p:nvSpPr>
            <p:cNvPr id="587" name="Google Shape;587;p59"/>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588" name="Google Shape;588;p59"/>
            <p:cNvCxnSpPr>
              <a:endCxn id="587" idx="0"/>
            </p:cNvCxnSpPr>
            <p:nvPr/>
          </p:nvCxnSpPr>
          <p:spPr>
            <a:xfrm>
              <a:off x="8518809" y="136711"/>
              <a:ext cx="336600" cy="320400"/>
            </a:xfrm>
            <a:prstGeom prst="curvedConnector3">
              <a:avLst>
                <a:gd fmla="val 83442" name="adj1"/>
              </a:avLst>
            </a:prstGeom>
            <a:noFill/>
            <a:ln cap="flat" cmpd="sng" w="28575">
              <a:solidFill>
                <a:schemeClr val="accent2"/>
              </a:solidFill>
              <a:prstDash val="solid"/>
              <a:round/>
              <a:headEnd len="med" w="med" type="none"/>
              <a:tailEnd len="med" w="med" type="oval"/>
            </a:ln>
          </p:spPr>
        </p:cxnSp>
      </p:grpSp>
      <p:sp>
        <p:nvSpPr>
          <p:cNvPr id="589" name="Google Shape;589;p59"/>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ink-Pair-Share">
  <p:cSld name="TITLE_1_1_1_2_1_1_2_1_1_1">
    <p:bg>
      <p:bgPr>
        <a:solidFill>
          <a:schemeClr val="lt2"/>
        </a:solidFill>
      </p:bgPr>
    </p:bg>
    <p:spTree>
      <p:nvGrpSpPr>
        <p:cNvPr id="590" name="Shape 590"/>
        <p:cNvGrpSpPr/>
        <p:nvPr/>
      </p:nvGrpSpPr>
      <p:grpSpPr>
        <a:xfrm>
          <a:off x="0" y="0"/>
          <a:ext cx="0" cy="0"/>
          <a:chOff x="0" y="0"/>
          <a:chExt cx="0" cy="0"/>
        </a:xfrm>
      </p:grpSpPr>
      <p:sp>
        <p:nvSpPr>
          <p:cNvPr id="591" name="Google Shape;591;p60"/>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92" name="Google Shape;592;p6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93" name="Google Shape;593;p6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94" name="Google Shape;594;p6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95" name="Google Shape;595;p60"/>
          <p:cNvSpPr txBox="1"/>
          <p:nvPr/>
        </p:nvSpPr>
        <p:spPr>
          <a:xfrm rot="-5400000">
            <a:off x="-672900" y="3324550"/>
            <a:ext cx="2092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THINK-PAIR-SHARE</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596" name="Google Shape;596;p60"/>
          <p:cNvGrpSpPr/>
          <p:nvPr/>
        </p:nvGrpSpPr>
        <p:grpSpPr>
          <a:xfrm>
            <a:off x="8200809" y="134761"/>
            <a:ext cx="654900" cy="645300"/>
            <a:chOff x="8200809" y="134761"/>
            <a:chExt cx="654900" cy="645300"/>
          </a:xfrm>
        </p:grpSpPr>
        <p:sp>
          <p:nvSpPr>
            <p:cNvPr id="597" name="Google Shape;597;p60"/>
            <p:cNvSpPr/>
            <p:nvPr/>
          </p:nvSpPr>
          <p:spPr>
            <a:xfrm flipH="1" rot="5403199">
              <a:off x="8205908" y="130261"/>
              <a:ext cx="644700" cy="654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598" name="Google Shape;598;p60"/>
            <p:cNvCxnSpPr>
              <a:endCxn id="597" idx="0"/>
            </p:cNvCxnSpPr>
            <p:nvPr/>
          </p:nvCxnSpPr>
          <p:spPr>
            <a:xfrm>
              <a:off x="8518809" y="136711"/>
              <a:ext cx="336600" cy="320400"/>
            </a:xfrm>
            <a:prstGeom prst="curvedConnector3">
              <a:avLst>
                <a:gd fmla="val 83442" name="adj1"/>
              </a:avLst>
            </a:prstGeom>
            <a:noFill/>
            <a:ln cap="flat" cmpd="sng" w="28575">
              <a:solidFill>
                <a:schemeClr val="accent3"/>
              </a:solidFill>
              <a:prstDash val="solid"/>
              <a:round/>
              <a:headEnd len="med" w="med" type="none"/>
              <a:tailEnd len="med" w="med" type="oval"/>
            </a:ln>
          </p:spPr>
        </p:cxnSp>
      </p:grpSp>
      <p:sp>
        <p:nvSpPr>
          <p:cNvPr id="599" name="Google Shape;599;p60"/>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light blue">
  <p:cSld name="TITLE_1_1_1_1_2">
    <p:bg>
      <p:bgPr>
        <a:solidFill>
          <a:schemeClr val="dk1"/>
        </a:solidFill>
      </p:bgPr>
    </p:bg>
    <p:spTree>
      <p:nvGrpSpPr>
        <p:cNvPr id="61" name="Shape 61"/>
        <p:cNvGrpSpPr/>
        <p:nvPr/>
      </p:nvGrpSpPr>
      <p:grpSpPr>
        <a:xfrm>
          <a:off x="0" y="0"/>
          <a:ext cx="0" cy="0"/>
          <a:chOff x="0" y="0"/>
          <a:chExt cx="0" cy="0"/>
        </a:xfrm>
      </p:grpSpPr>
      <p:sp>
        <p:nvSpPr>
          <p:cNvPr id="62" name="Google Shape;62;p7"/>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4" name="Google Shape;64;p7"/>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None/>
              <a:defRPr sz="3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5" name="Google Shape;65;p7"/>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None/>
              <a:defRPr sz="1400">
                <a:solidFill>
                  <a:schemeClr val="lt1"/>
                </a:solidFill>
              </a:defRPr>
            </a:lvl1pPr>
            <a:lvl2pPr lvl="1" rtl="0">
              <a:lnSpc>
                <a:spcPct val="115000"/>
              </a:lnSpc>
              <a:spcBef>
                <a:spcPts val="0"/>
              </a:spcBef>
              <a:spcAft>
                <a:spcPts val="0"/>
              </a:spcAft>
              <a:buSzPts val="1800"/>
              <a:buNone/>
              <a:defRPr sz="1800"/>
            </a:lvl2pPr>
            <a:lvl3pPr lvl="2" rtl="0">
              <a:lnSpc>
                <a:spcPct val="115000"/>
              </a:lnSpc>
              <a:spcBef>
                <a:spcPts val="0"/>
              </a:spcBef>
              <a:spcAft>
                <a:spcPts val="0"/>
              </a:spcAft>
              <a:buSzPts val="1800"/>
              <a:buNone/>
              <a:defRPr sz="1800"/>
            </a:lvl3pPr>
            <a:lvl4pPr lvl="3" rtl="0">
              <a:lnSpc>
                <a:spcPct val="115000"/>
              </a:lnSpc>
              <a:spcBef>
                <a:spcPts val="0"/>
              </a:spcBef>
              <a:spcAft>
                <a:spcPts val="0"/>
              </a:spcAft>
              <a:buSzPts val="1800"/>
              <a:buNone/>
              <a:defRPr sz="1800"/>
            </a:lvl4pPr>
            <a:lvl5pPr lvl="4" rtl="0">
              <a:lnSpc>
                <a:spcPct val="115000"/>
              </a:lnSpc>
              <a:spcBef>
                <a:spcPts val="0"/>
              </a:spcBef>
              <a:spcAft>
                <a:spcPts val="0"/>
              </a:spcAft>
              <a:buSzPts val="1800"/>
              <a:buNone/>
              <a:defRPr sz="1800"/>
            </a:lvl5pPr>
            <a:lvl6pPr lvl="5" rtl="0">
              <a:lnSpc>
                <a:spcPct val="115000"/>
              </a:lnSpc>
              <a:spcBef>
                <a:spcPts val="0"/>
              </a:spcBef>
              <a:spcAft>
                <a:spcPts val="0"/>
              </a:spcAft>
              <a:buSzPts val="1800"/>
              <a:buNone/>
              <a:defRPr sz="1800"/>
            </a:lvl6pPr>
            <a:lvl7pPr lvl="6" rtl="0">
              <a:lnSpc>
                <a:spcPct val="115000"/>
              </a:lnSpc>
              <a:spcBef>
                <a:spcPts val="0"/>
              </a:spcBef>
              <a:spcAft>
                <a:spcPts val="0"/>
              </a:spcAft>
              <a:buSzPts val="1800"/>
              <a:buNone/>
              <a:defRPr sz="1800"/>
            </a:lvl7pPr>
            <a:lvl8pPr lvl="7" rtl="0">
              <a:lnSpc>
                <a:spcPct val="115000"/>
              </a:lnSpc>
              <a:spcBef>
                <a:spcPts val="0"/>
              </a:spcBef>
              <a:spcAft>
                <a:spcPts val="0"/>
              </a:spcAft>
              <a:buSzPts val="1800"/>
              <a:buNone/>
              <a:defRPr sz="1800"/>
            </a:lvl8pPr>
            <a:lvl9pPr lvl="8" rtl="0">
              <a:lnSpc>
                <a:spcPct val="115000"/>
              </a:lnSpc>
              <a:spcBef>
                <a:spcPts val="0"/>
              </a:spcBef>
              <a:spcAft>
                <a:spcPts val="0"/>
              </a:spcAft>
              <a:buSzPts val="1800"/>
              <a:buNone/>
              <a:defRPr sz="1800"/>
            </a:lvl9pPr>
          </a:lstStyle>
          <a:p/>
        </p:txBody>
      </p:sp>
      <p:sp>
        <p:nvSpPr>
          <p:cNvPr id="66" name="Google Shape;66;p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7"/>
          <p:cNvSpPr/>
          <p:nvPr>
            <p:ph idx="2" type="pic"/>
          </p:nvPr>
        </p:nvSpPr>
        <p:spPr>
          <a:xfrm>
            <a:off x="91450" y="-185125"/>
            <a:ext cx="4114800" cy="4114800"/>
          </a:xfrm>
          <a:prstGeom prst="ellipse">
            <a:avLst/>
          </a:prstGeom>
          <a:noFill/>
          <a:ln>
            <a:noFill/>
          </a:ln>
        </p:spPr>
      </p:sp>
      <p:sp>
        <p:nvSpPr>
          <p:cNvPr id="68" name="Google Shape;68;p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69" name="Google Shape;69;p7"/>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p:cSld name="TITLE_1_1_1_2_1_1_1">
    <p:bg>
      <p:bgPr>
        <a:solidFill>
          <a:schemeClr val="dk1"/>
        </a:solidFill>
      </p:bgPr>
    </p:bg>
    <p:spTree>
      <p:nvGrpSpPr>
        <p:cNvPr id="600" name="Shape 600"/>
        <p:cNvGrpSpPr/>
        <p:nvPr/>
      </p:nvGrpSpPr>
      <p:grpSpPr>
        <a:xfrm>
          <a:off x="0" y="0"/>
          <a:ext cx="0" cy="0"/>
          <a:chOff x="0" y="0"/>
          <a:chExt cx="0" cy="0"/>
        </a:xfrm>
      </p:grpSpPr>
      <p:sp>
        <p:nvSpPr>
          <p:cNvPr id="601" name="Google Shape;601;p61"/>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1"/>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03" name="Google Shape;603;p6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04" name="Google Shape;604;p6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605" name="Google Shape;605;p6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06" name="Google Shape;606;p61"/>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07" name="Google Shape;607;p61"/>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608" name="Google Shape;608;p61"/>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609" name="Google Shape;609;p61"/>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610" name="Google Shape;610;p61"/>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Condensed SemiBold"/>
                <a:ea typeface="Barlow Condensed SemiBold"/>
                <a:cs typeface="Barlow Condensed SemiBold"/>
                <a:sym typeface="Barlow Condensed SemiBold"/>
              </a:rPr>
              <a:t>DISCUSSION:</a:t>
            </a:r>
            <a:endParaRPr sz="12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1">
  <p:cSld name="TITLE_1_1_1_2_1_1_1_2">
    <p:bg>
      <p:bgPr>
        <a:solidFill>
          <a:schemeClr val="dk1"/>
        </a:solidFill>
      </p:bgPr>
    </p:bg>
    <p:spTree>
      <p:nvGrpSpPr>
        <p:cNvPr id="611" name="Shape 611"/>
        <p:cNvGrpSpPr/>
        <p:nvPr/>
      </p:nvGrpSpPr>
      <p:grpSpPr>
        <a:xfrm>
          <a:off x="0" y="0"/>
          <a:ext cx="0" cy="0"/>
          <a:chOff x="0" y="0"/>
          <a:chExt cx="0" cy="0"/>
        </a:xfrm>
      </p:grpSpPr>
      <p:sp>
        <p:nvSpPr>
          <p:cNvPr id="612" name="Google Shape;612;p62"/>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2"/>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14" name="Google Shape;614;p6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15" name="Google Shape;615;p62"/>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616" name="Google Shape;616;p6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17" name="Google Shape;617;p62"/>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18" name="Google Shape;618;p6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619" name="Google Shape;619;p62"/>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620" name="Google Shape;620;p62"/>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621" name="Google Shape;621;p62"/>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a:t>
            </a:r>
            <a:endParaRPr sz="20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2">
  <p:cSld name="TITLE_1_1_1_2_1_1_1_2_1">
    <p:bg>
      <p:bgPr>
        <a:solidFill>
          <a:schemeClr val="dk1"/>
        </a:solidFill>
      </p:bgPr>
    </p:bg>
    <p:spTree>
      <p:nvGrpSpPr>
        <p:cNvPr id="622" name="Shape 622"/>
        <p:cNvGrpSpPr/>
        <p:nvPr/>
      </p:nvGrpSpPr>
      <p:grpSpPr>
        <a:xfrm>
          <a:off x="0" y="0"/>
          <a:ext cx="0" cy="0"/>
          <a:chOff x="0" y="0"/>
          <a:chExt cx="0" cy="0"/>
        </a:xfrm>
      </p:grpSpPr>
      <p:sp>
        <p:nvSpPr>
          <p:cNvPr id="623" name="Google Shape;623;p63"/>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3"/>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25" name="Google Shape;625;p6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26" name="Google Shape;626;p63"/>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627" name="Google Shape;627;p6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28" name="Google Shape;628;p6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629" name="Google Shape;629;p63"/>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a:t>
            </a:r>
            <a:endParaRPr sz="2000">
              <a:solidFill>
                <a:schemeClr val="lt1"/>
              </a:solidFill>
              <a:latin typeface="Barlow Condensed SemiBold"/>
              <a:ea typeface="Barlow Condensed SemiBold"/>
              <a:cs typeface="Barlow Condensed SemiBold"/>
              <a:sym typeface="Barlow Condensed SemiBold"/>
            </a:endParaRPr>
          </a:p>
        </p:txBody>
      </p:sp>
      <p:grpSp>
        <p:nvGrpSpPr>
          <p:cNvPr id="630" name="Google Shape;630;p63"/>
          <p:cNvGrpSpPr/>
          <p:nvPr/>
        </p:nvGrpSpPr>
        <p:grpSpPr>
          <a:xfrm>
            <a:off x="8200809" y="210961"/>
            <a:ext cx="654900" cy="645300"/>
            <a:chOff x="8200809" y="210961"/>
            <a:chExt cx="654900" cy="645300"/>
          </a:xfrm>
        </p:grpSpPr>
        <p:sp>
          <p:nvSpPr>
            <p:cNvPr id="631" name="Google Shape;631;p63"/>
            <p:cNvSpPr/>
            <p:nvPr/>
          </p:nvSpPr>
          <p:spPr>
            <a:xfrm flipH="1" rot="5403199">
              <a:off x="8205908" y="206461"/>
              <a:ext cx="644700" cy="654300"/>
            </a:xfrm>
            <a:prstGeom prst="ellipse">
              <a:avLst/>
            </a:prstGeom>
            <a:noFill/>
            <a:ln cap="flat" cmpd="sng" w="28575">
              <a:solidFill>
                <a:srgbClr val="01D0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632" name="Google Shape;632;p63"/>
            <p:cNvCxnSpPr>
              <a:endCxn id="631" idx="0"/>
            </p:cNvCxnSpPr>
            <p:nvPr/>
          </p:nvCxnSpPr>
          <p:spPr>
            <a:xfrm>
              <a:off x="8518809" y="212911"/>
              <a:ext cx="336600" cy="320400"/>
            </a:xfrm>
            <a:prstGeom prst="curvedConnector3">
              <a:avLst>
                <a:gd fmla="val 87572" name="adj1"/>
              </a:avLst>
            </a:prstGeom>
            <a:noFill/>
            <a:ln cap="flat" cmpd="sng" w="28575">
              <a:solidFill>
                <a:srgbClr val="01D068"/>
              </a:solidFill>
              <a:prstDash val="solid"/>
              <a:round/>
              <a:headEnd len="med" w="med" type="none"/>
              <a:tailEnd len="med" w="med" type="oval"/>
            </a:ln>
          </p:spPr>
        </p:cxnSp>
      </p:grpSp>
      <p:sp>
        <p:nvSpPr>
          <p:cNvPr id="633" name="Google Shape;633;p63"/>
          <p:cNvSpPr txBox="1"/>
          <p:nvPr>
            <p:ph type="ctrTitle"/>
          </p:nvPr>
        </p:nvSpPr>
        <p:spPr>
          <a:xfrm rot="-5400000">
            <a:off x="-861030" y="165110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4" name="Google Shape;634;p6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2 WH">
  <p:cSld name="TITLE_1_1_1_2_1_1_1_2_1_1">
    <p:bg>
      <p:bgPr>
        <a:solidFill>
          <a:schemeClr val="lt1"/>
        </a:solidFill>
      </p:bgPr>
    </p:bg>
    <p:spTree>
      <p:nvGrpSpPr>
        <p:cNvPr id="635" name="Shape 635"/>
        <p:cNvGrpSpPr/>
        <p:nvPr/>
      </p:nvGrpSpPr>
      <p:grpSpPr>
        <a:xfrm>
          <a:off x="0" y="0"/>
          <a:ext cx="0" cy="0"/>
          <a:chOff x="0" y="0"/>
          <a:chExt cx="0" cy="0"/>
        </a:xfrm>
      </p:grpSpPr>
      <p:sp>
        <p:nvSpPr>
          <p:cNvPr id="636" name="Google Shape;636;p64"/>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37" name="Google Shape;637;p6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638" name="Google Shape;638;p6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39" name="Google Shape;639;p6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640" name="Google Shape;640;p64"/>
          <p:cNvSpPr txBox="1"/>
          <p:nvPr/>
        </p:nvSpPr>
        <p:spPr>
          <a:xfrm rot="-5400000">
            <a:off x="-435894" y="3562900"/>
            <a:ext cx="16185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DISCUSSION:</a:t>
            </a:r>
            <a:endParaRPr sz="2000">
              <a:solidFill>
                <a:schemeClr val="lt1"/>
              </a:solidFill>
              <a:latin typeface="Barlow Condensed SemiBold"/>
              <a:ea typeface="Barlow Condensed SemiBold"/>
              <a:cs typeface="Barlow Condensed SemiBold"/>
              <a:sym typeface="Barlow Condensed SemiBold"/>
            </a:endParaRPr>
          </a:p>
        </p:txBody>
      </p:sp>
      <p:grpSp>
        <p:nvGrpSpPr>
          <p:cNvPr id="641" name="Google Shape;641;p64"/>
          <p:cNvGrpSpPr/>
          <p:nvPr/>
        </p:nvGrpSpPr>
        <p:grpSpPr>
          <a:xfrm>
            <a:off x="8200809" y="210961"/>
            <a:ext cx="654900" cy="645300"/>
            <a:chOff x="8200809" y="210961"/>
            <a:chExt cx="654900" cy="645300"/>
          </a:xfrm>
        </p:grpSpPr>
        <p:sp>
          <p:nvSpPr>
            <p:cNvPr id="642" name="Google Shape;642;p64"/>
            <p:cNvSpPr/>
            <p:nvPr/>
          </p:nvSpPr>
          <p:spPr>
            <a:xfrm flipH="1" rot="5403199">
              <a:off x="8205908" y="206461"/>
              <a:ext cx="644700" cy="654300"/>
            </a:xfrm>
            <a:prstGeom prst="ellipse">
              <a:avLst/>
            </a:prstGeom>
            <a:noFill/>
            <a:ln cap="flat" cmpd="sng" w="28575">
              <a:solidFill>
                <a:srgbClr val="01D0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Barlow Condensed"/>
                <a:ea typeface="Barlow Condensed"/>
                <a:cs typeface="Barlow Condensed"/>
                <a:sym typeface="Barlow Condensed"/>
              </a:endParaRPr>
            </a:p>
          </p:txBody>
        </p:sp>
        <p:cxnSp>
          <p:nvCxnSpPr>
            <p:cNvPr id="643" name="Google Shape;643;p64"/>
            <p:cNvCxnSpPr>
              <a:endCxn id="642" idx="0"/>
            </p:cNvCxnSpPr>
            <p:nvPr/>
          </p:nvCxnSpPr>
          <p:spPr>
            <a:xfrm>
              <a:off x="8518809" y="212911"/>
              <a:ext cx="336600" cy="320400"/>
            </a:xfrm>
            <a:prstGeom prst="curvedConnector3">
              <a:avLst>
                <a:gd fmla="val 87572" name="adj1"/>
              </a:avLst>
            </a:prstGeom>
            <a:noFill/>
            <a:ln cap="flat" cmpd="sng" w="28575">
              <a:solidFill>
                <a:srgbClr val="01D068"/>
              </a:solidFill>
              <a:prstDash val="solid"/>
              <a:round/>
              <a:headEnd len="med" w="med" type="none"/>
              <a:tailEnd len="med" w="med" type="oval"/>
            </a:ln>
          </p:spPr>
        </p:cxnSp>
      </p:grpSp>
      <p:sp>
        <p:nvSpPr>
          <p:cNvPr id="644" name="Google Shape;644;p64"/>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645" name="Google Shape;645;p64"/>
          <p:cNvSpPr txBox="1"/>
          <p:nvPr>
            <p:ph type="ctrTitle"/>
          </p:nvPr>
        </p:nvSpPr>
        <p:spPr>
          <a:xfrm rot="-5400000">
            <a:off x="-1041000" y="1776150"/>
            <a:ext cx="28371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p:cSld name="TITLE_1_1_1_2_1_1_1_1">
    <p:bg>
      <p:bgPr>
        <a:solidFill>
          <a:schemeClr val="dk1"/>
        </a:solidFill>
      </p:bgPr>
    </p:bg>
    <p:spTree>
      <p:nvGrpSpPr>
        <p:cNvPr id="646" name="Shape 646"/>
        <p:cNvGrpSpPr/>
        <p:nvPr/>
      </p:nvGrpSpPr>
      <p:grpSpPr>
        <a:xfrm>
          <a:off x="0" y="0"/>
          <a:ext cx="0" cy="0"/>
          <a:chOff x="0" y="0"/>
          <a:chExt cx="0" cy="0"/>
        </a:xfrm>
      </p:grpSpPr>
      <p:sp>
        <p:nvSpPr>
          <p:cNvPr id="647" name="Google Shape;647;p65"/>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5"/>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49" name="Google Shape;649;p6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50" name="Google Shape;650;p65"/>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651" name="Google Shape;651;p6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52" name="Google Shape;652;p65"/>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53" name="Google Shape;653;p6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654" name="Google Shape;654;p65"/>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655" name="Google Shape;655;p65"/>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656" name="Google Shape;656;p65"/>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SemiBold"/>
                <a:ea typeface="Barlow SemiBold"/>
                <a:cs typeface="Barlow SemiBold"/>
                <a:sym typeface="Barlow SemiBold"/>
              </a:rPr>
              <a:t>GUIDED WALK-THROUGH:</a:t>
            </a:r>
            <a:endParaRPr sz="1200">
              <a:solidFill>
                <a:schemeClr val="lt1"/>
              </a:solidFill>
              <a:latin typeface="Barlow SemiBold"/>
              <a:ea typeface="Barlow SemiBold"/>
              <a:cs typeface="Barlow SemiBold"/>
              <a:sym typeface="Barlow SemiBo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1">
  <p:cSld name="TITLE_1_1_1_2_1_1_1_1_3">
    <p:bg>
      <p:bgPr>
        <a:solidFill>
          <a:schemeClr val="dk1"/>
        </a:solidFill>
      </p:bgPr>
    </p:bg>
    <p:spTree>
      <p:nvGrpSpPr>
        <p:cNvPr id="657" name="Shape 657"/>
        <p:cNvGrpSpPr/>
        <p:nvPr/>
      </p:nvGrpSpPr>
      <p:grpSpPr>
        <a:xfrm>
          <a:off x="0" y="0"/>
          <a:ext cx="0" cy="0"/>
          <a:chOff x="0" y="0"/>
          <a:chExt cx="0" cy="0"/>
        </a:xfrm>
      </p:grpSpPr>
      <p:sp>
        <p:nvSpPr>
          <p:cNvPr id="658" name="Google Shape;658;p66"/>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60" name="Google Shape;660;p6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61" name="Google Shape;661;p66"/>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2022 General Assembly</a:t>
            </a:r>
            <a:endParaRPr sz="600">
              <a:solidFill>
                <a:srgbClr val="666666"/>
              </a:solidFill>
              <a:latin typeface="Proxima Nova"/>
              <a:ea typeface="Proxima Nova"/>
              <a:cs typeface="Proxima Nova"/>
              <a:sym typeface="Proxima Nova"/>
            </a:endParaRPr>
          </a:p>
        </p:txBody>
      </p:sp>
      <p:pic>
        <p:nvPicPr>
          <p:cNvPr descr="GA-Cog-900.png" id="662" name="Google Shape;662;p6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63" name="Google Shape;663;p66"/>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64" name="Google Shape;664;p6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665" name="Google Shape;665;p66"/>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666" name="Google Shape;666;p66"/>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667" name="Google Shape;667;p66"/>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GUIDED WALK-THROUGH:</a:t>
            </a:r>
            <a:endParaRPr sz="2000">
              <a:solidFill>
                <a:schemeClr val="dk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2">
  <p:cSld name="TITLE_1_1_1_2_1_1_1_1_3_1">
    <p:bg>
      <p:bgPr>
        <a:solidFill>
          <a:schemeClr val="dk1"/>
        </a:solidFill>
      </p:bgPr>
    </p:bg>
    <p:spTree>
      <p:nvGrpSpPr>
        <p:cNvPr id="668" name="Shape 668"/>
        <p:cNvGrpSpPr/>
        <p:nvPr/>
      </p:nvGrpSpPr>
      <p:grpSpPr>
        <a:xfrm>
          <a:off x="0" y="0"/>
          <a:ext cx="0" cy="0"/>
          <a:chOff x="0" y="0"/>
          <a:chExt cx="0" cy="0"/>
        </a:xfrm>
      </p:grpSpPr>
      <p:sp>
        <p:nvSpPr>
          <p:cNvPr id="669" name="Google Shape;669;p67"/>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7"/>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71" name="Google Shape;671;p6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72" name="Google Shape;672;p6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673" name="Google Shape;673;p6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74" name="Google Shape;674;p6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675" name="Google Shape;675;p67"/>
          <p:cNvSpPr txBox="1"/>
          <p:nvPr/>
        </p:nvSpPr>
        <p:spPr>
          <a:xfrm rot="-5400000">
            <a:off x="-682550" y="3506325"/>
            <a:ext cx="21612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GUIDED WALKTHROUGH:</a:t>
            </a:r>
            <a:endParaRPr sz="2000">
              <a:solidFill>
                <a:schemeClr val="dk1"/>
              </a:solidFill>
              <a:latin typeface="Barlow Condensed SemiBold"/>
              <a:ea typeface="Barlow Condensed SemiBold"/>
              <a:cs typeface="Barlow Condensed SemiBold"/>
              <a:sym typeface="Barlow Condensed SemiBold"/>
            </a:endParaRPr>
          </a:p>
        </p:txBody>
      </p:sp>
      <p:grpSp>
        <p:nvGrpSpPr>
          <p:cNvPr id="676" name="Google Shape;676;p67"/>
          <p:cNvGrpSpPr/>
          <p:nvPr/>
        </p:nvGrpSpPr>
        <p:grpSpPr>
          <a:xfrm>
            <a:off x="8200809" y="134761"/>
            <a:ext cx="654900" cy="645300"/>
            <a:chOff x="8200809" y="134761"/>
            <a:chExt cx="654900" cy="645300"/>
          </a:xfrm>
        </p:grpSpPr>
        <p:sp>
          <p:nvSpPr>
            <p:cNvPr id="677" name="Google Shape;677;p67"/>
            <p:cNvSpPr/>
            <p:nvPr/>
          </p:nvSpPr>
          <p:spPr>
            <a:xfrm flipH="1" rot="5403199">
              <a:off x="8205908" y="130261"/>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678" name="Google Shape;678;p67"/>
            <p:cNvCxnSpPr>
              <a:endCxn id="677" idx="0"/>
            </p:cNvCxnSpPr>
            <p:nvPr/>
          </p:nvCxnSpPr>
          <p:spPr>
            <a:xfrm>
              <a:off x="8518809" y="136711"/>
              <a:ext cx="336600" cy="320400"/>
            </a:xfrm>
            <a:prstGeom prst="curvedConnector3">
              <a:avLst>
                <a:gd fmla="val 87572" name="adj1"/>
              </a:avLst>
            </a:prstGeom>
            <a:noFill/>
            <a:ln cap="flat" cmpd="sng" w="28575">
              <a:solidFill>
                <a:schemeClr val="accent4"/>
              </a:solidFill>
              <a:prstDash val="solid"/>
              <a:round/>
              <a:headEnd len="med" w="med" type="none"/>
              <a:tailEnd len="med" w="med" type="oval"/>
            </a:ln>
          </p:spPr>
        </p:cxnSp>
      </p:grpSp>
      <p:sp>
        <p:nvSpPr>
          <p:cNvPr id="679" name="Google Shape;679;p67"/>
          <p:cNvSpPr txBox="1"/>
          <p:nvPr>
            <p:ph type="ctrTitle"/>
          </p:nvPr>
        </p:nvSpPr>
        <p:spPr>
          <a:xfrm rot="-5400000">
            <a:off x="-848430" y="1181350"/>
            <a:ext cx="2561700" cy="316200"/>
          </a:xfrm>
          <a:prstGeom prst="rect">
            <a:avLst/>
          </a:prstGeom>
        </p:spPr>
        <p:txBody>
          <a:bodyPr anchorCtr="0" anchor="t" bIns="0" lIns="0" spcFirstLastPara="1" rIns="0" wrap="square" tIns="0">
            <a:spAutoFit/>
          </a:bodyPr>
          <a:lstStyle>
            <a:lvl1pPr lvl="0" rtl="0">
              <a:spcBef>
                <a:spcPts val="0"/>
              </a:spcBef>
              <a:spcAft>
                <a:spcPts val="0"/>
              </a:spcAft>
              <a:buSzPts val="2000"/>
              <a:buNone/>
              <a:defRPr b="0" sz="20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80" name="Google Shape;680;p67"/>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2 WH">
  <p:cSld name="TITLE_1_1_1_2_1_1_1_1_3_1_1">
    <p:bg>
      <p:bgPr>
        <a:solidFill>
          <a:schemeClr val="lt1"/>
        </a:solidFill>
      </p:bgPr>
    </p:bg>
    <p:spTree>
      <p:nvGrpSpPr>
        <p:cNvPr id="681" name="Shape 681"/>
        <p:cNvGrpSpPr/>
        <p:nvPr/>
      </p:nvGrpSpPr>
      <p:grpSpPr>
        <a:xfrm>
          <a:off x="0" y="0"/>
          <a:ext cx="0" cy="0"/>
          <a:chOff x="0" y="0"/>
          <a:chExt cx="0" cy="0"/>
        </a:xfrm>
      </p:grpSpPr>
      <p:sp>
        <p:nvSpPr>
          <p:cNvPr id="682" name="Google Shape;682;p68"/>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83" name="Google Shape;683;p6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684" name="Google Shape;684;p6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85" name="Google Shape;685;p68"/>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686" name="Google Shape;686;p68"/>
          <p:cNvSpPr txBox="1"/>
          <p:nvPr/>
        </p:nvSpPr>
        <p:spPr>
          <a:xfrm rot="-5400000">
            <a:off x="-1111194" y="2891500"/>
            <a:ext cx="2969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GUIDED WALKTHROUGH:</a:t>
            </a:r>
            <a:endParaRPr sz="2000">
              <a:solidFill>
                <a:schemeClr val="dk1"/>
              </a:solidFill>
              <a:latin typeface="Barlow Condensed SemiBold"/>
              <a:ea typeface="Barlow Condensed SemiBold"/>
              <a:cs typeface="Barlow Condensed SemiBold"/>
              <a:sym typeface="Barlow Condensed SemiBold"/>
            </a:endParaRPr>
          </a:p>
        </p:txBody>
      </p:sp>
      <p:grpSp>
        <p:nvGrpSpPr>
          <p:cNvPr id="687" name="Google Shape;687;p68"/>
          <p:cNvGrpSpPr/>
          <p:nvPr/>
        </p:nvGrpSpPr>
        <p:grpSpPr>
          <a:xfrm>
            <a:off x="8200809" y="134761"/>
            <a:ext cx="654900" cy="645300"/>
            <a:chOff x="8200809" y="134761"/>
            <a:chExt cx="654900" cy="645300"/>
          </a:xfrm>
        </p:grpSpPr>
        <p:sp>
          <p:nvSpPr>
            <p:cNvPr id="688" name="Google Shape;688;p68"/>
            <p:cNvSpPr/>
            <p:nvPr/>
          </p:nvSpPr>
          <p:spPr>
            <a:xfrm flipH="1" rot="5403199">
              <a:off x="8205908" y="130261"/>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689" name="Google Shape;689;p68"/>
            <p:cNvCxnSpPr>
              <a:endCxn id="688" idx="0"/>
            </p:cNvCxnSpPr>
            <p:nvPr/>
          </p:nvCxnSpPr>
          <p:spPr>
            <a:xfrm>
              <a:off x="8518809" y="136711"/>
              <a:ext cx="336600" cy="320400"/>
            </a:xfrm>
            <a:prstGeom prst="curvedConnector3">
              <a:avLst>
                <a:gd fmla="val 87572" name="adj1"/>
              </a:avLst>
            </a:prstGeom>
            <a:noFill/>
            <a:ln cap="flat" cmpd="sng" w="28575">
              <a:solidFill>
                <a:schemeClr val="accent4"/>
              </a:solidFill>
              <a:prstDash val="solid"/>
              <a:round/>
              <a:headEnd len="med" w="med" type="none"/>
              <a:tailEnd len="med" w="med" type="oval"/>
            </a:ln>
          </p:spPr>
        </p:cxnSp>
      </p:grpSp>
      <p:sp>
        <p:nvSpPr>
          <p:cNvPr id="690" name="Google Shape;690;p6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Along (With instructor)">
  <p:cSld name="TITLE_1_1_1_2_1_1_1_1_3_1_1_1">
    <p:bg>
      <p:bgPr>
        <a:solidFill>
          <a:schemeClr val="lt2"/>
        </a:solidFill>
      </p:bgPr>
    </p:bg>
    <p:spTree>
      <p:nvGrpSpPr>
        <p:cNvPr id="691" name="Shape 691"/>
        <p:cNvGrpSpPr/>
        <p:nvPr/>
      </p:nvGrpSpPr>
      <p:grpSpPr>
        <a:xfrm>
          <a:off x="0" y="0"/>
          <a:ext cx="0" cy="0"/>
          <a:chOff x="0" y="0"/>
          <a:chExt cx="0" cy="0"/>
        </a:xfrm>
      </p:grpSpPr>
      <p:sp>
        <p:nvSpPr>
          <p:cNvPr id="692" name="Google Shape;692;p69"/>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93" name="Google Shape;693;p6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694" name="Google Shape;694;p6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695" name="Google Shape;695;p6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696" name="Google Shape;696;p69"/>
          <p:cNvSpPr txBox="1"/>
          <p:nvPr/>
        </p:nvSpPr>
        <p:spPr>
          <a:xfrm rot="-5400000">
            <a:off x="-1683450" y="2319250"/>
            <a:ext cx="4113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CODE-ALONG </a:t>
            </a:r>
            <a:r>
              <a:rPr lang="en" sz="1200">
                <a:solidFill>
                  <a:schemeClr val="dk1"/>
                </a:solidFill>
                <a:latin typeface="Barlow Condensed SemiBold"/>
                <a:ea typeface="Barlow Condensed SemiBold"/>
                <a:cs typeface="Barlow Condensed SemiBold"/>
                <a:sym typeface="Barlow Condensed SemiBold"/>
              </a:rPr>
              <a:t>(WITH INSTRUCTOR)</a:t>
            </a:r>
            <a:r>
              <a:rPr lang="en" sz="2000">
                <a:solidFill>
                  <a:schemeClr val="dk1"/>
                </a:solidFill>
                <a:latin typeface="Barlow Condensed SemiBold"/>
                <a:ea typeface="Barlow Condensed SemiBold"/>
                <a:cs typeface="Barlow Condensed SemiBold"/>
                <a:sym typeface="Barlow Condensed SemiBold"/>
              </a:rPr>
              <a:t>:</a:t>
            </a:r>
            <a:endParaRPr sz="2000">
              <a:solidFill>
                <a:schemeClr val="dk1"/>
              </a:solidFill>
              <a:latin typeface="Barlow Condensed SemiBold"/>
              <a:ea typeface="Barlow Condensed SemiBold"/>
              <a:cs typeface="Barlow Condensed SemiBold"/>
              <a:sym typeface="Barlow Condensed SemiBold"/>
            </a:endParaRPr>
          </a:p>
        </p:txBody>
      </p:sp>
      <p:grpSp>
        <p:nvGrpSpPr>
          <p:cNvPr id="697" name="Google Shape;697;p69"/>
          <p:cNvGrpSpPr/>
          <p:nvPr/>
        </p:nvGrpSpPr>
        <p:grpSpPr>
          <a:xfrm>
            <a:off x="8200809" y="134761"/>
            <a:ext cx="654900" cy="645300"/>
            <a:chOff x="8200809" y="134761"/>
            <a:chExt cx="654900" cy="645300"/>
          </a:xfrm>
        </p:grpSpPr>
        <p:sp>
          <p:nvSpPr>
            <p:cNvPr id="698" name="Google Shape;698;p69"/>
            <p:cNvSpPr/>
            <p:nvPr/>
          </p:nvSpPr>
          <p:spPr>
            <a:xfrm flipH="1" rot="5403199">
              <a:off x="8205908" y="130261"/>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699" name="Google Shape;699;p69"/>
            <p:cNvCxnSpPr>
              <a:endCxn id="698" idx="0"/>
            </p:cNvCxnSpPr>
            <p:nvPr/>
          </p:nvCxnSpPr>
          <p:spPr>
            <a:xfrm>
              <a:off x="8518809" y="136711"/>
              <a:ext cx="336600" cy="320400"/>
            </a:xfrm>
            <a:prstGeom prst="curvedConnector3">
              <a:avLst>
                <a:gd fmla="val 87572" name="adj1"/>
              </a:avLst>
            </a:prstGeom>
            <a:noFill/>
            <a:ln cap="flat" cmpd="sng" w="28575">
              <a:solidFill>
                <a:schemeClr val="accent5"/>
              </a:solidFill>
              <a:prstDash val="solid"/>
              <a:round/>
              <a:headEnd len="med" w="med" type="none"/>
              <a:tailEnd len="med" w="med" type="oval"/>
            </a:ln>
          </p:spPr>
        </p:cxnSp>
      </p:grpSp>
      <p:sp>
        <p:nvSpPr>
          <p:cNvPr id="700" name="Google Shape;700;p69"/>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s Out">
  <p:cSld name="TITLE_1_1_1_2_1_1_1_1_2">
    <p:bg>
      <p:bgPr>
        <a:solidFill>
          <a:schemeClr val="dk1"/>
        </a:solidFill>
      </p:bgPr>
    </p:bg>
    <p:spTree>
      <p:nvGrpSpPr>
        <p:cNvPr id="701" name="Shape 701"/>
        <p:cNvGrpSpPr/>
        <p:nvPr/>
      </p:nvGrpSpPr>
      <p:grpSpPr>
        <a:xfrm>
          <a:off x="0" y="0"/>
          <a:ext cx="0" cy="0"/>
          <a:chOff x="0" y="0"/>
          <a:chExt cx="0" cy="0"/>
        </a:xfrm>
      </p:grpSpPr>
      <p:sp>
        <p:nvSpPr>
          <p:cNvPr id="702" name="Google Shape;702;p70"/>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0"/>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04" name="Google Shape;704;p7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05" name="Google Shape;705;p70"/>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706" name="Google Shape;706;p7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07" name="Google Shape;707;p70"/>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08" name="Google Shape;708;p7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709" name="Google Shape;709;p70"/>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710" name="Google Shape;710;p70"/>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711" name="Google Shape;711;p70"/>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SemiBold"/>
                <a:ea typeface="Barlow SemiBold"/>
                <a:cs typeface="Barlow SemiBold"/>
                <a:sym typeface="Barlow SemiBold"/>
              </a:rPr>
              <a:t>COMPUTERS OUT:</a:t>
            </a:r>
            <a:endParaRPr sz="1200">
              <a:solidFill>
                <a:schemeClr val="lt1"/>
              </a:solidFill>
              <a:latin typeface="Barlow SemiBold"/>
              <a:ea typeface="Barlow SemiBold"/>
              <a:cs typeface="Barlow SemiBold"/>
              <a:sym typeface="Barlow SemiBo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light teal">
  <p:cSld name="TITLE_1_1_1_1_2_1">
    <p:bg>
      <p:bgPr>
        <a:solidFill>
          <a:schemeClr val="dk1"/>
        </a:solidFill>
      </p:bgPr>
    </p:bg>
    <p:spTree>
      <p:nvGrpSpPr>
        <p:cNvPr id="70" name="Shape 70"/>
        <p:cNvGrpSpPr/>
        <p:nvPr/>
      </p:nvGrpSpPr>
      <p:grpSpPr>
        <a:xfrm>
          <a:off x="0" y="0"/>
          <a:ext cx="0" cy="0"/>
          <a:chOff x="0" y="0"/>
          <a:chExt cx="0" cy="0"/>
        </a:xfrm>
      </p:grpSpPr>
      <p:sp>
        <p:nvSpPr>
          <p:cNvPr id="71" name="Google Shape;71;p8"/>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3" name="Google Shape;73;p8"/>
          <p:cNvSpPr txBox="1"/>
          <p:nvPr>
            <p:ph type="ctrTitle"/>
          </p:nvPr>
        </p:nvSpPr>
        <p:spPr>
          <a:xfrm>
            <a:off x="4572000" y="457200"/>
            <a:ext cx="4114800" cy="22860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None/>
              <a:defRPr sz="3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 name="Google Shape;74;p8"/>
          <p:cNvSpPr txBox="1"/>
          <p:nvPr>
            <p:ph idx="1" type="subTitle"/>
          </p:nvPr>
        </p:nvSpPr>
        <p:spPr>
          <a:xfrm>
            <a:off x="4572000" y="2971800"/>
            <a:ext cx="3795000" cy="1554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None/>
              <a:defRPr sz="1400">
                <a:solidFill>
                  <a:schemeClr val="lt1"/>
                </a:solidFill>
              </a:defRPr>
            </a:lvl1pPr>
            <a:lvl2pPr lvl="1" rtl="0">
              <a:lnSpc>
                <a:spcPct val="115000"/>
              </a:lnSpc>
              <a:spcBef>
                <a:spcPts val="0"/>
              </a:spcBef>
              <a:spcAft>
                <a:spcPts val="0"/>
              </a:spcAft>
              <a:buSzPts val="1800"/>
              <a:buNone/>
              <a:defRPr sz="1800"/>
            </a:lvl2pPr>
            <a:lvl3pPr lvl="2" rtl="0">
              <a:lnSpc>
                <a:spcPct val="115000"/>
              </a:lnSpc>
              <a:spcBef>
                <a:spcPts val="0"/>
              </a:spcBef>
              <a:spcAft>
                <a:spcPts val="0"/>
              </a:spcAft>
              <a:buSzPts val="1800"/>
              <a:buNone/>
              <a:defRPr sz="1800"/>
            </a:lvl3pPr>
            <a:lvl4pPr lvl="3" rtl="0">
              <a:lnSpc>
                <a:spcPct val="115000"/>
              </a:lnSpc>
              <a:spcBef>
                <a:spcPts val="0"/>
              </a:spcBef>
              <a:spcAft>
                <a:spcPts val="0"/>
              </a:spcAft>
              <a:buSzPts val="1800"/>
              <a:buNone/>
              <a:defRPr sz="1800"/>
            </a:lvl4pPr>
            <a:lvl5pPr lvl="4" rtl="0">
              <a:lnSpc>
                <a:spcPct val="115000"/>
              </a:lnSpc>
              <a:spcBef>
                <a:spcPts val="0"/>
              </a:spcBef>
              <a:spcAft>
                <a:spcPts val="0"/>
              </a:spcAft>
              <a:buSzPts val="1800"/>
              <a:buNone/>
              <a:defRPr sz="1800"/>
            </a:lvl5pPr>
            <a:lvl6pPr lvl="5" rtl="0">
              <a:lnSpc>
                <a:spcPct val="115000"/>
              </a:lnSpc>
              <a:spcBef>
                <a:spcPts val="0"/>
              </a:spcBef>
              <a:spcAft>
                <a:spcPts val="0"/>
              </a:spcAft>
              <a:buSzPts val="1800"/>
              <a:buNone/>
              <a:defRPr sz="1800"/>
            </a:lvl6pPr>
            <a:lvl7pPr lvl="6" rtl="0">
              <a:lnSpc>
                <a:spcPct val="115000"/>
              </a:lnSpc>
              <a:spcBef>
                <a:spcPts val="0"/>
              </a:spcBef>
              <a:spcAft>
                <a:spcPts val="0"/>
              </a:spcAft>
              <a:buSzPts val="1800"/>
              <a:buNone/>
              <a:defRPr sz="1800"/>
            </a:lvl7pPr>
            <a:lvl8pPr lvl="7" rtl="0">
              <a:lnSpc>
                <a:spcPct val="115000"/>
              </a:lnSpc>
              <a:spcBef>
                <a:spcPts val="0"/>
              </a:spcBef>
              <a:spcAft>
                <a:spcPts val="0"/>
              </a:spcAft>
              <a:buSzPts val="1800"/>
              <a:buNone/>
              <a:defRPr sz="1800"/>
            </a:lvl8pPr>
            <a:lvl9pPr lvl="8" rtl="0">
              <a:lnSpc>
                <a:spcPct val="115000"/>
              </a:lnSpc>
              <a:spcBef>
                <a:spcPts val="0"/>
              </a:spcBef>
              <a:spcAft>
                <a:spcPts val="0"/>
              </a:spcAft>
              <a:buSzPts val="1800"/>
              <a:buNone/>
              <a:defRPr sz="1800"/>
            </a:lvl9pPr>
          </a:lstStyle>
          <a:p/>
        </p:txBody>
      </p:sp>
      <p:sp>
        <p:nvSpPr>
          <p:cNvPr id="75" name="Google Shape;75;p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8"/>
          <p:cNvSpPr/>
          <p:nvPr>
            <p:ph idx="2" type="pic"/>
          </p:nvPr>
        </p:nvSpPr>
        <p:spPr>
          <a:xfrm>
            <a:off x="91450" y="-185125"/>
            <a:ext cx="4114800" cy="4114800"/>
          </a:xfrm>
          <a:prstGeom prst="ellipse">
            <a:avLst/>
          </a:prstGeom>
          <a:noFill/>
          <a:ln>
            <a:noFill/>
          </a:ln>
        </p:spPr>
      </p:sp>
      <p:sp>
        <p:nvSpPr>
          <p:cNvPr id="77" name="Google Shape;77;p8"/>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78" name="Google Shape;78;p8"/>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s Out 1">
  <p:cSld name="TITLE_1_1_1_2_1_1_1_1_2_1">
    <p:bg>
      <p:bgPr>
        <a:solidFill>
          <a:schemeClr val="dk1"/>
        </a:solidFill>
      </p:bgPr>
    </p:bg>
    <p:spTree>
      <p:nvGrpSpPr>
        <p:cNvPr id="712" name="Shape 712"/>
        <p:cNvGrpSpPr/>
        <p:nvPr/>
      </p:nvGrpSpPr>
      <p:grpSpPr>
        <a:xfrm>
          <a:off x="0" y="0"/>
          <a:ext cx="0" cy="0"/>
          <a:chOff x="0" y="0"/>
          <a:chExt cx="0" cy="0"/>
        </a:xfrm>
      </p:grpSpPr>
      <p:sp>
        <p:nvSpPr>
          <p:cNvPr id="713" name="Google Shape;713;p71"/>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1"/>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15" name="Google Shape;715;p7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16" name="Google Shape;716;p7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717" name="Google Shape;717;p7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18" name="Google Shape;718;p71"/>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19" name="Google Shape;719;p71"/>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720" name="Google Shape;720;p71"/>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721" name="Google Shape;721;p71"/>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722" name="Google Shape;722;p71"/>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COMPUTERS OUT:</a:t>
            </a:r>
            <a:endParaRPr sz="20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s Out 2">
  <p:cSld name="TITLE_1_1_1_2_1_1_1_1_2_1_1">
    <p:bg>
      <p:bgPr>
        <a:solidFill>
          <a:schemeClr val="dk1"/>
        </a:solidFill>
      </p:bgPr>
    </p:bg>
    <p:spTree>
      <p:nvGrpSpPr>
        <p:cNvPr id="723" name="Shape 723"/>
        <p:cNvGrpSpPr/>
        <p:nvPr/>
      </p:nvGrpSpPr>
      <p:grpSpPr>
        <a:xfrm>
          <a:off x="0" y="0"/>
          <a:ext cx="0" cy="0"/>
          <a:chOff x="0" y="0"/>
          <a:chExt cx="0" cy="0"/>
        </a:xfrm>
      </p:grpSpPr>
      <p:sp>
        <p:nvSpPr>
          <p:cNvPr id="724" name="Google Shape;724;p72"/>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2"/>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26" name="Google Shape;726;p7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27" name="Google Shape;727;p72"/>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728" name="Google Shape;728;p7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29" name="Google Shape;729;p72"/>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730" name="Google Shape;730;p72"/>
          <p:cNvSpPr txBox="1"/>
          <p:nvPr/>
        </p:nvSpPr>
        <p:spPr>
          <a:xfrm rot="-5400000">
            <a:off x="-435150" y="3484025"/>
            <a:ext cx="1679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COMPUTERS OUT:</a:t>
            </a:r>
            <a:endParaRPr sz="2000">
              <a:solidFill>
                <a:schemeClr val="lt1"/>
              </a:solidFill>
              <a:latin typeface="Barlow Condensed SemiBold"/>
              <a:ea typeface="Barlow Condensed SemiBold"/>
              <a:cs typeface="Barlow Condensed SemiBold"/>
              <a:sym typeface="Barlow Condensed SemiBold"/>
            </a:endParaRPr>
          </a:p>
        </p:txBody>
      </p:sp>
      <p:grpSp>
        <p:nvGrpSpPr>
          <p:cNvPr id="731" name="Google Shape;731;p72"/>
          <p:cNvGrpSpPr/>
          <p:nvPr/>
        </p:nvGrpSpPr>
        <p:grpSpPr>
          <a:xfrm>
            <a:off x="8200809" y="134761"/>
            <a:ext cx="654900" cy="645300"/>
            <a:chOff x="8200809" y="134761"/>
            <a:chExt cx="654900" cy="645300"/>
          </a:xfrm>
        </p:grpSpPr>
        <p:sp>
          <p:nvSpPr>
            <p:cNvPr id="732" name="Google Shape;732;p72"/>
            <p:cNvSpPr/>
            <p:nvPr/>
          </p:nvSpPr>
          <p:spPr>
            <a:xfrm flipH="1" rot="5403199">
              <a:off x="8205908" y="130261"/>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733" name="Google Shape;733;p72"/>
            <p:cNvCxnSpPr>
              <a:endCxn id="732" idx="0"/>
            </p:cNvCxnSpPr>
            <p:nvPr/>
          </p:nvCxnSpPr>
          <p:spPr>
            <a:xfrm>
              <a:off x="8518809" y="136711"/>
              <a:ext cx="336600" cy="320400"/>
            </a:xfrm>
            <a:prstGeom prst="curvedConnector3">
              <a:avLst>
                <a:gd fmla="val 87691" name="adj1"/>
              </a:avLst>
            </a:prstGeom>
            <a:noFill/>
            <a:ln cap="flat" cmpd="sng" w="28575">
              <a:solidFill>
                <a:schemeClr val="accent6"/>
              </a:solidFill>
              <a:prstDash val="solid"/>
              <a:round/>
              <a:headEnd len="med" w="med" type="none"/>
              <a:tailEnd len="med" w="med" type="oval"/>
            </a:ln>
          </p:spPr>
        </p:cxnSp>
      </p:grpSp>
      <p:sp>
        <p:nvSpPr>
          <p:cNvPr id="734" name="Google Shape;734;p72"/>
          <p:cNvSpPr txBox="1"/>
          <p:nvPr>
            <p:ph type="ctrTitle"/>
          </p:nvPr>
        </p:nvSpPr>
        <p:spPr>
          <a:xfrm rot="-5400000">
            <a:off x="-889050" y="1442100"/>
            <a:ext cx="25869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b="0" sz="2000">
                <a:solidFill>
                  <a:schemeClr val="lt1"/>
                </a:solidFill>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735" name="Google Shape;735;p72"/>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s Out 2 WH">
  <p:cSld name="TITLE_1_1_1_2_1_1_1_1_2_1_1_1">
    <p:bg>
      <p:bgPr>
        <a:solidFill>
          <a:schemeClr val="lt1"/>
        </a:solidFill>
      </p:bgPr>
    </p:bg>
    <p:spTree>
      <p:nvGrpSpPr>
        <p:cNvPr id="736" name="Shape 736"/>
        <p:cNvGrpSpPr/>
        <p:nvPr/>
      </p:nvGrpSpPr>
      <p:grpSpPr>
        <a:xfrm>
          <a:off x="0" y="0"/>
          <a:ext cx="0" cy="0"/>
          <a:chOff x="0" y="0"/>
          <a:chExt cx="0" cy="0"/>
        </a:xfrm>
      </p:grpSpPr>
      <p:sp>
        <p:nvSpPr>
          <p:cNvPr id="737" name="Google Shape;737;p73"/>
          <p:cNvSpPr txBox="1"/>
          <p:nvPr/>
        </p:nvSpPr>
        <p:spPr>
          <a:xfrm flipH="1">
            <a:off x="0" y="-50"/>
            <a:ext cx="685800" cy="5143500"/>
          </a:xfrm>
          <a:prstGeom prst="rect">
            <a:avLst/>
          </a:prstGeom>
          <a:solidFill>
            <a:schemeClr val="accent6"/>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38" name="Google Shape;738;p7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739" name="Google Shape;739;p7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40" name="Google Shape;740;p7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741" name="Google Shape;741;p73"/>
          <p:cNvSpPr txBox="1"/>
          <p:nvPr/>
        </p:nvSpPr>
        <p:spPr>
          <a:xfrm rot="-5400000">
            <a:off x="-497694" y="3515525"/>
            <a:ext cx="1742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COMPUTERS OUT:</a:t>
            </a:r>
            <a:endParaRPr sz="2000">
              <a:solidFill>
                <a:schemeClr val="lt1"/>
              </a:solidFill>
              <a:latin typeface="Barlow Condensed SemiBold"/>
              <a:ea typeface="Barlow Condensed SemiBold"/>
              <a:cs typeface="Barlow Condensed SemiBold"/>
              <a:sym typeface="Barlow Condensed SemiBold"/>
            </a:endParaRPr>
          </a:p>
        </p:txBody>
      </p:sp>
      <p:grpSp>
        <p:nvGrpSpPr>
          <p:cNvPr id="742" name="Google Shape;742;p73"/>
          <p:cNvGrpSpPr/>
          <p:nvPr/>
        </p:nvGrpSpPr>
        <p:grpSpPr>
          <a:xfrm>
            <a:off x="8200809" y="134761"/>
            <a:ext cx="654900" cy="645300"/>
            <a:chOff x="8200809" y="134761"/>
            <a:chExt cx="654900" cy="645300"/>
          </a:xfrm>
        </p:grpSpPr>
        <p:sp>
          <p:nvSpPr>
            <p:cNvPr id="743" name="Google Shape;743;p73"/>
            <p:cNvSpPr/>
            <p:nvPr/>
          </p:nvSpPr>
          <p:spPr>
            <a:xfrm flipH="1" rot="5403199">
              <a:off x="8205908" y="130261"/>
              <a:ext cx="644700" cy="654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744" name="Google Shape;744;p73"/>
            <p:cNvCxnSpPr>
              <a:endCxn id="743" idx="0"/>
            </p:cNvCxnSpPr>
            <p:nvPr/>
          </p:nvCxnSpPr>
          <p:spPr>
            <a:xfrm>
              <a:off x="8518809" y="136711"/>
              <a:ext cx="336600" cy="320400"/>
            </a:xfrm>
            <a:prstGeom prst="curvedConnector3">
              <a:avLst>
                <a:gd fmla="val 87691" name="adj1"/>
              </a:avLst>
            </a:prstGeom>
            <a:noFill/>
            <a:ln cap="flat" cmpd="sng" w="28575">
              <a:solidFill>
                <a:schemeClr val="accent6"/>
              </a:solidFill>
              <a:prstDash val="solid"/>
              <a:round/>
              <a:headEnd len="med" w="med" type="none"/>
              <a:tailEnd len="med" w="med" type="oval"/>
            </a:ln>
          </p:spPr>
        </p:cxnSp>
      </p:grpSp>
      <p:sp>
        <p:nvSpPr>
          <p:cNvPr id="745" name="Google Shape;745;p7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kills Challenges">
  <p:cSld name="TITLE_1_1_1_2_1_1_1_1_2_1_1_1_1">
    <p:bg>
      <p:bgPr>
        <a:solidFill>
          <a:schemeClr val="lt2"/>
        </a:solidFill>
      </p:bgPr>
    </p:bg>
    <p:spTree>
      <p:nvGrpSpPr>
        <p:cNvPr id="746" name="Shape 746"/>
        <p:cNvGrpSpPr/>
        <p:nvPr/>
      </p:nvGrpSpPr>
      <p:grpSpPr>
        <a:xfrm>
          <a:off x="0" y="0"/>
          <a:ext cx="0" cy="0"/>
          <a:chOff x="0" y="0"/>
          <a:chExt cx="0" cy="0"/>
        </a:xfrm>
      </p:grpSpPr>
      <p:sp>
        <p:nvSpPr>
          <p:cNvPr id="747" name="Google Shape;747;p74"/>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48" name="Google Shape;748;p7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749" name="Google Shape;749;p7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50" name="Google Shape;750;p74"/>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751" name="Google Shape;751;p74"/>
          <p:cNvSpPr txBox="1"/>
          <p:nvPr/>
        </p:nvSpPr>
        <p:spPr>
          <a:xfrm rot="-5400000">
            <a:off x="-1135200" y="2878025"/>
            <a:ext cx="3017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SKILLS CHALLENGE</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752" name="Google Shape;752;p74"/>
          <p:cNvGrpSpPr/>
          <p:nvPr/>
        </p:nvGrpSpPr>
        <p:grpSpPr>
          <a:xfrm>
            <a:off x="8200809" y="134761"/>
            <a:ext cx="654900" cy="645300"/>
            <a:chOff x="8200809" y="134761"/>
            <a:chExt cx="654900" cy="645300"/>
          </a:xfrm>
        </p:grpSpPr>
        <p:sp>
          <p:nvSpPr>
            <p:cNvPr id="753" name="Google Shape;753;p74"/>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754" name="Google Shape;754;p74"/>
            <p:cNvCxnSpPr>
              <a:endCxn id="753" idx="0"/>
            </p:cNvCxnSpPr>
            <p:nvPr/>
          </p:nvCxnSpPr>
          <p:spPr>
            <a:xfrm>
              <a:off x="8518809" y="136711"/>
              <a:ext cx="336600" cy="320400"/>
            </a:xfrm>
            <a:prstGeom prst="curvedConnector3">
              <a:avLst>
                <a:gd fmla="val 87691" name="adj1"/>
              </a:avLst>
            </a:prstGeom>
            <a:noFill/>
            <a:ln cap="flat" cmpd="sng" w="28575">
              <a:solidFill>
                <a:schemeClr val="accent2"/>
              </a:solidFill>
              <a:prstDash val="solid"/>
              <a:round/>
              <a:headEnd len="med" w="med" type="none"/>
              <a:tailEnd len="med" w="med" type="oval"/>
            </a:ln>
          </p:spPr>
        </p:cxnSp>
      </p:grpSp>
      <p:sp>
        <p:nvSpPr>
          <p:cNvPr id="755" name="Google Shape;755;p74"/>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s">
  <p:cSld name="TITLE_1_1_1_2_1_1_1_1_2_1_1_1_1_1">
    <p:bg>
      <p:bgPr>
        <a:solidFill>
          <a:schemeClr val="lt2"/>
        </a:solidFill>
      </p:bgPr>
    </p:bg>
    <p:spTree>
      <p:nvGrpSpPr>
        <p:cNvPr id="756" name="Shape 756"/>
        <p:cNvGrpSpPr/>
        <p:nvPr/>
      </p:nvGrpSpPr>
      <p:grpSpPr>
        <a:xfrm>
          <a:off x="0" y="0"/>
          <a:ext cx="0" cy="0"/>
          <a:chOff x="0" y="0"/>
          <a:chExt cx="0" cy="0"/>
        </a:xfrm>
      </p:grpSpPr>
      <p:sp>
        <p:nvSpPr>
          <p:cNvPr id="757" name="Google Shape;757;p75"/>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58" name="Google Shape;758;p7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759" name="Google Shape;759;p7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60" name="Google Shape;760;p75"/>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761" name="Google Shape;761;p75"/>
          <p:cNvSpPr txBox="1"/>
          <p:nvPr/>
        </p:nvSpPr>
        <p:spPr>
          <a:xfrm rot="-5400000">
            <a:off x="-1135200" y="2878025"/>
            <a:ext cx="3017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lt1"/>
                </a:solidFill>
                <a:latin typeface="Barlow Condensed SemiBold"/>
                <a:ea typeface="Barlow Condensed SemiBold"/>
                <a:cs typeface="Barlow Condensed SemiBold"/>
                <a:sym typeface="Barlow Condensed SemiBold"/>
              </a:rPr>
              <a:t>KNOWLEDGE CHECK</a:t>
            </a:r>
            <a:r>
              <a:rPr lang="en" sz="2000">
                <a:solidFill>
                  <a:schemeClr val="lt1"/>
                </a:solidFill>
                <a:latin typeface="Barlow Condensed SemiBold"/>
                <a:ea typeface="Barlow Condensed SemiBold"/>
                <a:cs typeface="Barlow Condensed SemiBold"/>
                <a:sym typeface="Barlow Condensed SemiBold"/>
              </a:rPr>
              <a:t>:</a:t>
            </a:r>
            <a:endParaRPr sz="2000">
              <a:solidFill>
                <a:schemeClr val="lt1"/>
              </a:solidFill>
              <a:latin typeface="Barlow Condensed SemiBold"/>
              <a:ea typeface="Barlow Condensed SemiBold"/>
              <a:cs typeface="Barlow Condensed SemiBold"/>
              <a:sym typeface="Barlow Condensed SemiBold"/>
            </a:endParaRPr>
          </a:p>
        </p:txBody>
      </p:sp>
      <p:grpSp>
        <p:nvGrpSpPr>
          <p:cNvPr id="762" name="Google Shape;762;p75"/>
          <p:cNvGrpSpPr/>
          <p:nvPr/>
        </p:nvGrpSpPr>
        <p:grpSpPr>
          <a:xfrm>
            <a:off x="8200809" y="134761"/>
            <a:ext cx="654900" cy="645300"/>
            <a:chOff x="8200809" y="134761"/>
            <a:chExt cx="654900" cy="645300"/>
          </a:xfrm>
        </p:grpSpPr>
        <p:sp>
          <p:nvSpPr>
            <p:cNvPr id="763" name="Google Shape;763;p75"/>
            <p:cNvSpPr/>
            <p:nvPr/>
          </p:nvSpPr>
          <p:spPr>
            <a:xfrm flipH="1" rot="5403199">
              <a:off x="8205908" y="130261"/>
              <a:ext cx="644700" cy="654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764" name="Google Shape;764;p75"/>
            <p:cNvCxnSpPr>
              <a:endCxn id="763" idx="0"/>
            </p:cNvCxnSpPr>
            <p:nvPr/>
          </p:nvCxnSpPr>
          <p:spPr>
            <a:xfrm>
              <a:off x="8518809" y="136711"/>
              <a:ext cx="336600" cy="320400"/>
            </a:xfrm>
            <a:prstGeom prst="curvedConnector3">
              <a:avLst>
                <a:gd fmla="val 87691" name="adj1"/>
              </a:avLst>
            </a:prstGeom>
            <a:noFill/>
            <a:ln cap="flat" cmpd="sng" w="28575">
              <a:solidFill>
                <a:schemeClr val="accent1"/>
              </a:solidFill>
              <a:prstDash val="solid"/>
              <a:round/>
              <a:headEnd len="med" w="med" type="none"/>
              <a:tailEnd len="med" w="med" type="oval"/>
            </a:ln>
          </p:spPr>
        </p:cxnSp>
      </p:grpSp>
      <p:sp>
        <p:nvSpPr>
          <p:cNvPr id="765" name="Google Shape;765;p75"/>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p:cSld name="TITLE_1_1_1_2_1_1_1_1_1">
    <p:bg>
      <p:bgPr>
        <a:solidFill>
          <a:schemeClr val="dk1"/>
        </a:solidFill>
      </p:bgPr>
    </p:bg>
    <p:spTree>
      <p:nvGrpSpPr>
        <p:cNvPr id="766" name="Shape 766"/>
        <p:cNvGrpSpPr/>
        <p:nvPr/>
      </p:nvGrpSpPr>
      <p:grpSpPr>
        <a:xfrm>
          <a:off x="0" y="0"/>
          <a:ext cx="0" cy="0"/>
          <a:chOff x="0" y="0"/>
          <a:chExt cx="0" cy="0"/>
        </a:xfrm>
      </p:grpSpPr>
      <p:sp>
        <p:nvSpPr>
          <p:cNvPr id="767" name="Google Shape;767;p76"/>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6"/>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69" name="Google Shape;769;p7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70" name="Google Shape;770;p76"/>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771" name="Google Shape;771;p7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72" name="Google Shape;772;p76"/>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73" name="Google Shape;773;p76"/>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774" name="Google Shape;774;p76"/>
          <p:cNvSpPr txBox="1"/>
          <p:nvPr/>
        </p:nvSpPr>
        <p:spPr>
          <a:xfrm>
            <a:off x="1143000" y="581025"/>
            <a:ext cx="55341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1"/>
                </a:solidFill>
                <a:latin typeface="Barlow Condensed SemiBold"/>
                <a:ea typeface="Barlow Condensed SemiBold"/>
                <a:cs typeface="Barlow Condensed SemiBold"/>
                <a:sym typeface="Barlow Condensed SemiBold"/>
              </a:rPr>
              <a:t>REAL CASES:</a:t>
            </a:r>
            <a:endParaRPr sz="1200">
              <a:solidFill>
                <a:schemeClr val="lt1"/>
              </a:solidFill>
              <a:latin typeface="Barlow Condensed SemiBold"/>
              <a:ea typeface="Barlow Condensed SemiBold"/>
              <a:cs typeface="Barlow Condensed SemiBold"/>
              <a:sym typeface="Barlow Condensed SemiBold"/>
            </a:endParaRPr>
          </a:p>
        </p:txBody>
      </p:sp>
      <p:pic>
        <p:nvPicPr>
          <p:cNvPr id="775" name="Google Shape;775;p76"/>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776" name="Google Shape;776;p76"/>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1">
  <p:cSld name="TITLE_1_1_1_2_1_1_1_1_2_1_2">
    <p:bg>
      <p:bgPr>
        <a:solidFill>
          <a:schemeClr val="dk1"/>
        </a:solidFill>
      </p:bgPr>
    </p:bg>
    <p:spTree>
      <p:nvGrpSpPr>
        <p:cNvPr id="777" name="Shape 777"/>
        <p:cNvGrpSpPr/>
        <p:nvPr/>
      </p:nvGrpSpPr>
      <p:grpSpPr>
        <a:xfrm>
          <a:off x="0" y="0"/>
          <a:ext cx="0" cy="0"/>
          <a:chOff x="0" y="0"/>
          <a:chExt cx="0" cy="0"/>
        </a:xfrm>
      </p:grpSpPr>
      <p:sp>
        <p:nvSpPr>
          <p:cNvPr id="778" name="Google Shape;778;p77"/>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7"/>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80" name="Google Shape;780;p7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81" name="Google Shape;781;p7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782" name="Google Shape;782;p7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83" name="Google Shape;783;p77"/>
          <p:cNvSpPr txBox="1"/>
          <p:nvPr>
            <p:ph type="ctrTitle"/>
          </p:nvPr>
        </p:nvSpPr>
        <p:spPr>
          <a:xfrm>
            <a:off x="1123950" y="857250"/>
            <a:ext cx="7620000" cy="3162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84" name="Google Shape;784;p77"/>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pic>
        <p:nvPicPr>
          <p:cNvPr id="785" name="Google Shape;785;p77"/>
          <p:cNvPicPr preferRelativeResize="0"/>
          <p:nvPr/>
        </p:nvPicPr>
        <p:blipFill rotWithShape="1">
          <a:blip r:embed="rId3">
            <a:alphaModFix/>
          </a:blip>
          <a:srcRect b="0" l="9" r="19" t="0"/>
          <a:stretch/>
        </p:blipFill>
        <p:spPr>
          <a:xfrm>
            <a:off x="6243600" y="1600200"/>
            <a:ext cx="1774336" cy="1722150"/>
          </a:xfrm>
          <a:prstGeom prst="rect">
            <a:avLst/>
          </a:prstGeom>
          <a:noFill/>
          <a:ln>
            <a:noFill/>
          </a:ln>
        </p:spPr>
      </p:pic>
      <p:sp>
        <p:nvSpPr>
          <p:cNvPr id="786" name="Google Shape;786;p77"/>
          <p:cNvSpPr txBox="1"/>
          <p:nvPr>
            <p:ph idx="2" type="subTitle"/>
          </p:nvPr>
        </p:nvSpPr>
        <p:spPr>
          <a:xfrm>
            <a:off x="6677025" y="1600200"/>
            <a:ext cx="809700" cy="1722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2000"/>
              <a:buFont typeface="Barlow Condensed"/>
              <a:buNone/>
              <a:defRPr b="1" sz="2000">
                <a:solidFill>
                  <a:schemeClr val="lt1"/>
                </a:solidFill>
                <a:latin typeface="Barlow Condensed"/>
                <a:ea typeface="Barlow Condensed"/>
                <a:cs typeface="Barlow Condensed"/>
                <a:sym typeface="Barlow Condensed"/>
              </a:defRPr>
            </a:lvl1pPr>
            <a:lvl2pPr lvl="1"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2pPr>
            <a:lvl3pPr lvl="2"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3pPr>
            <a:lvl4pPr lvl="3"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4pPr>
            <a:lvl5pPr lvl="4"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5pPr>
            <a:lvl6pPr lvl="5"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6pPr>
            <a:lvl7pPr lvl="6"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7pPr>
            <a:lvl8pPr lvl="7" rtl="0">
              <a:spcBef>
                <a:spcPts val="1000"/>
              </a:spcBef>
              <a:spcAft>
                <a:spcPts val="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8pPr>
            <a:lvl9pPr lvl="8" rtl="0">
              <a:spcBef>
                <a:spcPts val="1000"/>
              </a:spcBef>
              <a:spcAft>
                <a:spcPts val="1000"/>
              </a:spcAft>
              <a:buClr>
                <a:schemeClr val="lt1"/>
              </a:buClr>
              <a:buSzPts val="1200"/>
              <a:buFont typeface="Barlow Condensed"/>
              <a:buNone/>
              <a:defRPr b="1">
                <a:solidFill>
                  <a:schemeClr val="lt1"/>
                </a:solidFill>
                <a:latin typeface="Barlow Condensed"/>
                <a:ea typeface="Barlow Condensed"/>
                <a:cs typeface="Barlow Condensed"/>
                <a:sym typeface="Barlow Condensed"/>
              </a:defRPr>
            </a:lvl9pPr>
          </a:lstStyle>
          <a:p/>
        </p:txBody>
      </p:sp>
      <p:sp>
        <p:nvSpPr>
          <p:cNvPr id="787" name="Google Shape;787;p77"/>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REAL CASES:</a:t>
            </a:r>
            <a:endParaRPr sz="2000">
              <a:solidFill>
                <a:schemeClr val="dk1"/>
              </a:solidFill>
              <a:latin typeface="Barlow Condensed SemiBold"/>
              <a:ea typeface="Barlow Condensed SemiBold"/>
              <a:cs typeface="Barlow Condensed SemiBold"/>
              <a:sym typeface="Barlow Condensed SemiBo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2">
  <p:cSld name="TITLE_1_1_1_2_1_1_1_1_1_1">
    <p:bg>
      <p:bgPr>
        <a:solidFill>
          <a:schemeClr val="dk1"/>
        </a:solidFill>
      </p:bgPr>
    </p:bg>
    <p:spTree>
      <p:nvGrpSpPr>
        <p:cNvPr id="788" name="Shape 788"/>
        <p:cNvGrpSpPr/>
        <p:nvPr/>
      </p:nvGrpSpPr>
      <p:grpSpPr>
        <a:xfrm>
          <a:off x="0" y="0"/>
          <a:ext cx="0" cy="0"/>
          <a:chOff x="0" y="0"/>
          <a:chExt cx="0" cy="0"/>
        </a:xfrm>
      </p:grpSpPr>
      <p:sp>
        <p:nvSpPr>
          <p:cNvPr id="789" name="Google Shape;789;p78"/>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8"/>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91" name="Google Shape;791;p7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92" name="Google Shape;792;p78"/>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2023 General Assembly</a:t>
            </a:r>
            <a:endParaRPr sz="600">
              <a:solidFill>
                <a:srgbClr val="666666"/>
              </a:solidFill>
              <a:latin typeface="Proxima Nova"/>
              <a:ea typeface="Proxima Nova"/>
              <a:cs typeface="Proxima Nova"/>
              <a:sym typeface="Proxima Nova"/>
            </a:endParaRPr>
          </a:p>
        </p:txBody>
      </p:sp>
      <p:pic>
        <p:nvPicPr>
          <p:cNvPr descr="GA-Cog-900.png" id="793" name="Google Shape;793;p7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94" name="Google Shape;794;p78"/>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Clr>
                <a:schemeClr val="lt1"/>
              </a:buClr>
              <a:buSzPts val="800"/>
              <a:buChar char="⮕"/>
              <a:defRPr>
                <a:solidFill>
                  <a:schemeClr val="lt1"/>
                </a:solidFill>
              </a:defRPr>
            </a:lvl1pPr>
            <a:lvl2pPr indent="-304800" lvl="1" marL="914400" rtl="0">
              <a:spcBef>
                <a:spcPts val="1000"/>
              </a:spcBef>
              <a:spcAft>
                <a:spcPts val="0"/>
              </a:spcAft>
              <a:buClr>
                <a:schemeClr val="lt1"/>
              </a:buClr>
              <a:buSzPts val="1200"/>
              <a:buChar char="○"/>
              <a:defRPr>
                <a:solidFill>
                  <a:schemeClr val="lt1"/>
                </a:solidFill>
              </a:defRPr>
            </a:lvl2pPr>
            <a:lvl3pPr indent="-304800" lvl="2" marL="1371600" rtl="0">
              <a:spcBef>
                <a:spcPts val="1000"/>
              </a:spcBef>
              <a:spcAft>
                <a:spcPts val="0"/>
              </a:spcAft>
              <a:buClr>
                <a:schemeClr val="lt1"/>
              </a:buClr>
              <a:buSzPts val="1200"/>
              <a:buChar char="■"/>
              <a:defRPr>
                <a:solidFill>
                  <a:schemeClr val="lt1"/>
                </a:solidFill>
              </a:defRPr>
            </a:lvl3pPr>
            <a:lvl4pPr indent="-304800" lvl="3" marL="1828800" rtl="0">
              <a:spcBef>
                <a:spcPts val="1000"/>
              </a:spcBef>
              <a:spcAft>
                <a:spcPts val="0"/>
              </a:spcAft>
              <a:buClr>
                <a:schemeClr val="lt1"/>
              </a:buClr>
              <a:buSzPts val="1200"/>
              <a:buChar char="●"/>
              <a:defRPr>
                <a:solidFill>
                  <a:schemeClr val="lt1"/>
                </a:solidFill>
              </a:defRPr>
            </a:lvl4pPr>
            <a:lvl5pPr indent="-304800" lvl="4" marL="2286000" rtl="0">
              <a:spcBef>
                <a:spcPts val="1000"/>
              </a:spcBef>
              <a:spcAft>
                <a:spcPts val="0"/>
              </a:spcAft>
              <a:buClr>
                <a:schemeClr val="lt1"/>
              </a:buClr>
              <a:buSzPts val="1200"/>
              <a:buChar char="○"/>
              <a:defRPr>
                <a:solidFill>
                  <a:schemeClr val="lt1"/>
                </a:solidFill>
              </a:defRPr>
            </a:lvl5pPr>
            <a:lvl6pPr indent="-304800" lvl="5" marL="2743200" rtl="0">
              <a:spcBef>
                <a:spcPts val="1000"/>
              </a:spcBef>
              <a:spcAft>
                <a:spcPts val="0"/>
              </a:spcAft>
              <a:buClr>
                <a:schemeClr val="lt1"/>
              </a:buClr>
              <a:buSzPts val="1200"/>
              <a:buChar char="■"/>
              <a:defRPr>
                <a:solidFill>
                  <a:schemeClr val="lt1"/>
                </a:solidFill>
              </a:defRPr>
            </a:lvl6pPr>
            <a:lvl7pPr indent="-304800" lvl="6" marL="3200400" rtl="0">
              <a:spcBef>
                <a:spcPts val="1000"/>
              </a:spcBef>
              <a:spcAft>
                <a:spcPts val="0"/>
              </a:spcAft>
              <a:buClr>
                <a:schemeClr val="lt1"/>
              </a:buClr>
              <a:buSzPts val="1200"/>
              <a:buChar char="●"/>
              <a:defRPr>
                <a:solidFill>
                  <a:schemeClr val="lt1"/>
                </a:solidFill>
              </a:defRPr>
            </a:lvl7pPr>
            <a:lvl8pPr indent="-304800" lvl="7" marL="3657600" rtl="0">
              <a:spcBef>
                <a:spcPts val="1000"/>
              </a:spcBef>
              <a:spcAft>
                <a:spcPts val="0"/>
              </a:spcAft>
              <a:buClr>
                <a:schemeClr val="lt1"/>
              </a:buClr>
              <a:buSzPts val="1200"/>
              <a:buChar char="○"/>
              <a:defRPr>
                <a:solidFill>
                  <a:schemeClr val="lt1"/>
                </a:solidFill>
              </a:defRPr>
            </a:lvl8pPr>
            <a:lvl9pPr indent="-304800" lvl="8" marL="4114800" rtl="0">
              <a:spcBef>
                <a:spcPts val="1000"/>
              </a:spcBef>
              <a:spcAft>
                <a:spcPts val="1000"/>
              </a:spcAft>
              <a:buClr>
                <a:schemeClr val="lt1"/>
              </a:buClr>
              <a:buSzPts val="1200"/>
              <a:buChar char="■"/>
              <a:defRPr>
                <a:solidFill>
                  <a:schemeClr val="lt1"/>
                </a:solidFill>
              </a:defRPr>
            </a:lvl9pPr>
          </a:lstStyle>
          <a:p/>
        </p:txBody>
      </p:sp>
      <p:sp>
        <p:nvSpPr>
          <p:cNvPr id="795" name="Google Shape;795;p78"/>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REAL CASES:</a:t>
            </a:r>
            <a:endParaRPr sz="2000">
              <a:solidFill>
                <a:schemeClr val="dk1"/>
              </a:solidFill>
              <a:latin typeface="Barlow Condensed SemiBold"/>
              <a:ea typeface="Barlow Condensed SemiBold"/>
              <a:cs typeface="Barlow Condensed SemiBold"/>
              <a:sym typeface="Barlow Condensed SemiBold"/>
            </a:endParaRPr>
          </a:p>
        </p:txBody>
      </p:sp>
      <p:sp>
        <p:nvSpPr>
          <p:cNvPr id="796" name="Google Shape;796;p78"/>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b="1" sz="1000">
              <a:solidFill>
                <a:srgbClr val="FFFFFF"/>
              </a:solidFill>
              <a:latin typeface="Barlow Condensed"/>
              <a:ea typeface="Barlow Condensed"/>
              <a:cs typeface="Barlow Condensed"/>
              <a:sym typeface="Barlow Condensed"/>
            </a:endParaRPr>
          </a:p>
        </p:txBody>
      </p:sp>
      <p:grpSp>
        <p:nvGrpSpPr>
          <p:cNvPr id="797" name="Google Shape;797;p78"/>
          <p:cNvGrpSpPr/>
          <p:nvPr/>
        </p:nvGrpSpPr>
        <p:grpSpPr>
          <a:xfrm>
            <a:off x="8201321" y="134561"/>
            <a:ext cx="654900" cy="645300"/>
            <a:chOff x="9160534" y="57586"/>
            <a:chExt cx="654900" cy="645300"/>
          </a:xfrm>
        </p:grpSpPr>
        <p:sp>
          <p:nvSpPr>
            <p:cNvPr id="798" name="Google Shape;798;p78"/>
            <p:cNvSpPr/>
            <p:nvPr/>
          </p:nvSpPr>
          <p:spPr>
            <a:xfrm flipH="1" rot="5403199">
              <a:off x="9165633" y="53086"/>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799" name="Google Shape;799;p78"/>
            <p:cNvCxnSpPr>
              <a:endCxn id="798" idx="0"/>
            </p:cNvCxnSpPr>
            <p:nvPr/>
          </p:nvCxnSpPr>
          <p:spPr>
            <a:xfrm>
              <a:off x="9478534" y="59536"/>
              <a:ext cx="336600" cy="320400"/>
            </a:xfrm>
            <a:prstGeom prst="curvedConnector3">
              <a:avLst>
                <a:gd fmla="val 83951" name="adj1"/>
              </a:avLst>
            </a:prstGeom>
            <a:noFill/>
            <a:ln cap="flat" cmpd="sng" w="28575">
              <a:solidFill>
                <a:schemeClr val="accent5"/>
              </a:solidFill>
              <a:prstDash val="solid"/>
              <a:round/>
              <a:headEnd len="med" w="med" type="none"/>
              <a:tailEnd len="med" w="med" type="oval"/>
            </a:ln>
          </p:spPr>
        </p:cxnSp>
      </p:grpSp>
      <p:sp>
        <p:nvSpPr>
          <p:cNvPr id="800" name="Google Shape;800;p7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1pPr>
            <a:lvl2pPr lvl="1"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2pPr>
            <a:lvl3pPr lvl="2"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3pPr>
            <a:lvl4pPr lvl="3"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4pPr>
            <a:lvl5pPr lvl="4"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5pPr>
            <a:lvl6pPr lvl="5"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6pPr>
            <a:lvl7pPr lvl="6"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7pPr>
            <a:lvl8pPr lvl="7" rtl="0">
              <a:spcBef>
                <a:spcPts val="1000"/>
              </a:spcBef>
              <a:spcAft>
                <a:spcPts val="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8pPr>
            <a:lvl9pPr lvl="8" rtl="0">
              <a:spcBef>
                <a:spcPts val="1000"/>
              </a:spcBef>
              <a:spcAft>
                <a:spcPts val="1000"/>
              </a:spcAft>
              <a:buClr>
                <a:schemeClr val="lt1"/>
              </a:buClr>
              <a:buSzPts val="1800"/>
              <a:buFont typeface="Barlow Semi Condensed"/>
              <a:buNone/>
              <a:defRPr b="1" sz="1800">
                <a:solidFill>
                  <a:schemeClr val="lt1"/>
                </a:solidFill>
                <a:latin typeface="Barlow Semi Condensed"/>
                <a:ea typeface="Barlow Semi Condensed"/>
                <a:cs typeface="Barlow Semi Condensed"/>
                <a:sym typeface="Barlow Semi Condensed"/>
              </a:defRPr>
            </a:lvl9pPr>
          </a:lstStyle>
          <a:p/>
        </p:txBody>
      </p:sp>
      <p:sp>
        <p:nvSpPr>
          <p:cNvPr id="801" name="Google Shape;801;p78"/>
          <p:cNvSpPr txBox="1"/>
          <p:nvPr>
            <p:ph type="ctrTitle"/>
          </p:nvPr>
        </p:nvSpPr>
        <p:spPr>
          <a:xfrm rot="-5400000">
            <a:off x="-861030" y="1670700"/>
            <a:ext cx="2586900" cy="316200"/>
          </a:xfrm>
          <a:prstGeom prst="rect">
            <a:avLst/>
          </a:prstGeom>
        </p:spPr>
        <p:txBody>
          <a:bodyPr anchorCtr="0" anchor="t" bIns="0" lIns="0" spcFirstLastPara="1" rIns="0" wrap="square" tIns="0">
            <a:spAutoFit/>
          </a:bodyPr>
          <a:lstStyle>
            <a:lvl1pPr lvl="0" rtl="0">
              <a:spcBef>
                <a:spcPts val="0"/>
              </a:spcBef>
              <a:spcAft>
                <a:spcPts val="0"/>
              </a:spcAft>
              <a:buSzPts val="2000"/>
              <a:buNone/>
              <a:defRPr b="0" sz="20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2 WH">
  <p:cSld name="TITLE_1_1_1_2_1_1_1_1_1_1_1">
    <p:bg>
      <p:bgPr>
        <a:solidFill>
          <a:schemeClr val="lt1"/>
        </a:solidFill>
      </p:bgPr>
    </p:bg>
    <p:spTree>
      <p:nvGrpSpPr>
        <p:cNvPr id="802" name="Shape 802"/>
        <p:cNvGrpSpPr/>
        <p:nvPr/>
      </p:nvGrpSpPr>
      <p:grpSpPr>
        <a:xfrm>
          <a:off x="0" y="0"/>
          <a:ext cx="0" cy="0"/>
          <a:chOff x="0" y="0"/>
          <a:chExt cx="0" cy="0"/>
        </a:xfrm>
      </p:grpSpPr>
      <p:sp>
        <p:nvSpPr>
          <p:cNvPr id="803" name="Google Shape;803;p79"/>
          <p:cNvSpPr txBox="1"/>
          <p:nvPr/>
        </p:nvSpPr>
        <p:spPr>
          <a:xfrm flipH="1">
            <a:off x="0" y="-50"/>
            <a:ext cx="685800" cy="5143500"/>
          </a:xfrm>
          <a:prstGeom prst="rect">
            <a:avLst/>
          </a:prstGeom>
          <a:solidFill>
            <a:schemeClr val="accent5"/>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804" name="Google Shape;804;p7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05" name="Google Shape;805;p7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06" name="Google Shape;806;p79"/>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807" name="Google Shape;807;p79"/>
          <p:cNvSpPr txBox="1"/>
          <p:nvPr/>
        </p:nvSpPr>
        <p:spPr>
          <a:xfrm rot="-5400000">
            <a:off x="-1058094" y="2939350"/>
            <a:ext cx="28629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REAL CASES:</a:t>
            </a:r>
            <a:endParaRPr sz="2000">
              <a:solidFill>
                <a:schemeClr val="dk1"/>
              </a:solidFill>
              <a:latin typeface="Barlow Condensed SemiBold"/>
              <a:ea typeface="Barlow Condensed SemiBold"/>
              <a:cs typeface="Barlow Condensed SemiBold"/>
              <a:sym typeface="Barlow Condensed SemiBold"/>
            </a:endParaRPr>
          </a:p>
        </p:txBody>
      </p:sp>
      <p:sp>
        <p:nvSpPr>
          <p:cNvPr id="808" name="Google Shape;808;p79"/>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b="1" sz="1000">
              <a:solidFill>
                <a:schemeClr val="dk1"/>
              </a:solidFill>
              <a:latin typeface="Barlow Condensed"/>
              <a:ea typeface="Barlow Condensed"/>
              <a:cs typeface="Barlow Condensed"/>
              <a:sym typeface="Barlow Condensed"/>
            </a:endParaRPr>
          </a:p>
        </p:txBody>
      </p:sp>
      <p:grpSp>
        <p:nvGrpSpPr>
          <p:cNvPr id="809" name="Google Shape;809;p79"/>
          <p:cNvGrpSpPr/>
          <p:nvPr/>
        </p:nvGrpSpPr>
        <p:grpSpPr>
          <a:xfrm>
            <a:off x="8201321" y="134561"/>
            <a:ext cx="654900" cy="645300"/>
            <a:chOff x="9160534" y="57586"/>
            <a:chExt cx="654900" cy="645300"/>
          </a:xfrm>
        </p:grpSpPr>
        <p:sp>
          <p:nvSpPr>
            <p:cNvPr id="810" name="Google Shape;810;p79"/>
            <p:cNvSpPr/>
            <p:nvPr/>
          </p:nvSpPr>
          <p:spPr>
            <a:xfrm flipH="1" rot="5403199">
              <a:off x="9165633" y="53086"/>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811" name="Google Shape;811;p79"/>
            <p:cNvCxnSpPr>
              <a:endCxn id="810" idx="0"/>
            </p:cNvCxnSpPr>
            <p:nvPr/>
          </p:nvCxnSpPr>
          <p:spPr>
            <a:xfrm>
              <a:off x="9478534" y="59536"/>
              <a:ext cx="336600" cy="320400"/>
            </a:xfrm>
            <a:prstGeom prst="curvedConnector3">
              <a:avLst>
                <a:gd fmla="val 83951" name="adj1"/>
              </a:avLst>
            </a:prstGeom>
            <a:noFill/>
            <a:ln cap="flat" cmpd="sng" w="28575">
              <a:solidFill>
                <a:schemeClr val="accent5"/>
              </a:solidFill>
              <a:prstDash val="solid"/>
              <a:round/>
              <a:headEnd len="med" w="med" type="none"/>
              <a:tailEnd len="med" w="med" type="oval"/>
            </a:ln>
          </p:spPr>
        </p:cxnSp>
      </p:grpSp>
      <p:sp>
        <p:nvSpPr>
          <p:cNvPr id="812" name="Google Shape;812;p79"/>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ainstorming">
  <p:cSld name="TITLE_1_1_1_2_1_1_1_1_1_1_1_1">
    <p:bg>
      <p:bgPr>
        <a:solidFill>
          <a:schemeClr val="lt2"/>
        </a:solidFill>
      </p:bgPr>
    </p:bg>
    <p:spTree>
      <p:nvGrpSpPr>
        <p:cNvPr id="813" name="Shape 813"/>
        <p:cNvGrpSpPr/>
        <p:nvPr/>
      </p:nvGrpSpPr>
      <p:grpSpPr>
        <a:xfrm>
          <a:off x="0" y="0"/>
          <a:ext cx="0" cy="0"/>
          <a:chOff x="0" y="0"/>
          <a:chExt cx="0" cy="0"/>
        </a:xfrm>
      </p:grpSpPr>
      <p:sp>
        <p:nvSpPr>
          <p:cNvPr id="814" name="Google Shape;814;p80"/>
          <p:cNvSpPr txBox="1"/>
          <p:nvPr/>
        </p:nvSpPr>
        <p:spPr>
          <a:xfrm flipH="1">
            <a:off x="0" y="-50"/>
            <a:ext cx="685800" cy="5143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815" name="Google Shape;815;p8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16" name="Google Shape;816;p8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17" name="Google Shape;817;p80"/>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818" name="Google Shape;818;p80"/>
          <p:cNvSpPr txBox="1"/>
          <p:nvPr/>
        </p:nvSpPr>
        <p:spPr>
          <a:xfrm rot="-5400000">
            <a:off x="-1058094" y="2939350"/>
            <a:ext cx="28629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chemeClr val="dk1"/>
                </a:solidFill>
                <a:latin typeface="Barlow Condensed SemiBold"/>
                <a:ea typeface="Barlow Condensed SemiBold"/>
                <a:cs typeface="Barlow Condensed SemiBold"/>
                <a:sym typeface="Barlow Condensed SemiBold"/>
              </a:rPr>
              <a:t>BRAINSTORMING</a:t>
            </a:r>
            <a:r>
              <a:rPr lang="en" sz="2000">
                <a:solidFill>
                  <a:schemeClr val="dk1"/>
                </a:solidFill>
                <a:latin typeface="Barlow Condensed SemiBold"/>
                <a:ea typeface="Barlow Condensed SemiBold"/>
                <a:cs typeface="Barlow Condensed SemiBold"/>
                <a:sym typeface="Barlow Condensed SemiBold"/>
              </a:rPr>
              <a:t>:</a:t>
            </a:r>
            <a:endParaRPr sz="2000">
              <a:solidFill>
                <a:schemeClr val="dk1"/>
              </a:solidFill>
              <a:latin typeface="Barlow Condensed SemiBold"/>
              <a:ea typeface="Barlow Condensed SemiBold"/>
              <a:cs typeface="Barlow Condensed SemiBold"/>
              <a:sym typeface="Barlow Condensed SemiBold"/>
            </a:endParaRPr>
          </a:p>
        </p:txBody>
      </p:sp>
      <p:sp>
        <p:nvSpPr>
          <p:cNvPr id="819" name="Google Shape;819;p80"/>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b="1" sz="1000">
              <a:solidFill>
                <a:schemeClr val="dk1"/>
              </a:solidFill>
              <a:latin typeface="Barlow Condensed"/>
              <a:ea typeface="Barlow Condensed"/>
              <a:cs typeface="Barlow Condensed"/>
              <a:sym typeface="Barlow Condensed"/>
            </a:endParaRPr>
          </a:p>
        </p:txBody>
      </p:sp>
      <p:grpSp>
        <p:nvGrpSpPr>
          <p:cNvPr id="820" name="Google Shape;820;p80"/>
          <p:cNvGrpSpPr/>
          <p:nvPr/>
        </p:nvGrpSpPr>
        <p:grpSpPr>
          <a:xfrm>
            <a:off x="8201321" y="134561"/>
            <a:ext cx="654900" cy="645300"/>
            <a:chOff x="9160534" y="57586"/>
            <a:chExt cx="654900" cy="645300"/>
          </a:xfrm>
        </p:grpSpPr>
        <p:sp>
          <p:nvSpPr>
            <p:cNvPr id="821" name="Google Shape;821;p80"/>
            <p:cNvSpPr/>
            <p:nvPr/>
          </p:nvSpPr>
          <p:spPr>
            <a:xfrm flipH="1" rot="5403199">
              <a:off x="9165633" y="53086"/>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822" name="Google Shape;822;p80"/>
            <p:cNvCxnSpPr>
              <a:endCxn id="821" idx="0"/>
            </p:cNvCxnSpPr>
            <p:nvPr/>
          </p:nvCxnSpPr>
          <p:spPr>
            <a:xfrm>
              <a:off x="9478534" y="59536"/>
              <a:ext cx="336600" cy="320400"/>
            </a:xfrm>
            <a:prstGeom prst="curvedConnector3">
              <a:avLst>
                <a:gd fmla="val 83951" name="adj1"/>
              </a:avLst>
            </a:prstGeom>
            <a:noFill/>
            <a:ln cap="flat" cmpd="sng" w="28575">
              <a:solidFill>
                <a:schemeClr val="accent4"/>
              </a:solidFill>
              <a:prstDash val="solid"/>
              <a:round/>
              <a:headEnd len="med" w="med" type="none"/>
              <a:tailEnd len="med" w="med" type="oval"/>
            </a:ln>
          </p:spPr>
        </p:cxnSp>
      </p:grpSp>
      <p:sp>
        <p:nvSpPr>
          <p:cNvPr id="823" name="Google Shape;823;p80"/>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tx">
  <p:cSld name="TITLE_AND_BODY">
    <p:spTree>
      <p:nvGrpSpPr>
        <p:cNvPr id="79" name="Shape 79"/>
        <p:cNvGrpSpPr/>
        <p:nvPr/>
      </p:nvGrpSpPr>
      <p:grpSpPr>
        <a:xfrm>
          <a:off x="0" y="0"/>
          <a:ext cx="0" cy="0"/>
          <a:chOff x="0" y="0"/>
          <a:chExt cx="0" cy="0"/>
        </a:xfrm>
      </p:grpSpPr>
      <p:sp>
        <p:nvSpPr>
          <p:cNvPr id="80" name="Google Shape;80;p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9"/>
          <p:cNvSpPr/>
          <p:nvPr/>
        </p:nvSpPr>
        <p:spPr>
          <a:xfrm>
            <a:off x="5524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Barlow Condensed"/>
                <a:ea typeface="Barlow Condensed"/>
                <a:cs typeface="Barlow Condensed"/>
                <a:sym typeface="Barlow Condensed"/>
              </a:rPr>
              <a:t>1</a:t>
            </a:r>
            <a:endParaRPr b="1" sz="2300">
              <a:solidFill>
                <a:schemeClr val="lt1"/>
              </a:solidFill>
              <a:latin typeface="Barlow Condensed"/>
              <a:ea typeface="Barlow Condensed"/>
              <a:cs typeface="Barlow Condensed"/>
              <a:sym typeface="Barlow Condensed"/>
            </a:endParaRPr>
          </a:p>
        </p:txBody>
      </p:sp>
      <p:sp>
        <p:nvSpPr>
          <p:cNvPr id="82" name="Google Shape;82;p9"/>
          <p:cNvSpPr/>
          <p:nvPr/>
        </p:nvSpPr>
        <p:spPr>
          <a:xfrm>
            <a:off x="255400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2</a:t>
            </a:r>
            <a:endParaRPr b="1" sz="2400">
              <a:solidFill>
                <a:schemeClr val="lt1"/>
              </a:solidFill>
              <a:latin typeface="Barlow Condensed"/>
              <a:ea typeface="Barlow Condensed"/>
              <a:cs typeface="Barlow Condensed"/>
              <a:sym typeface="Barlow Condensed"/>
            </a:endParaRPr>
          </a:p>
        </p:txBody>
      </p:sp>
      <p:sp>
        <p:nvSpPr>
          <p:cNvPr id="83" name="Google Shape;83;p9"/>
          <p:cNvSpPr/>
          <p:nvPr/>
        </p:nvSpPr>
        <p:spPr>
          <a:xfrm>
            <a:off x="57150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3</a:t>
            </a:r>
            <a:endParaRPr b="1" sz="2400">
              <a:solidFill>
                <a:schemeClr val="lt1"/>
              </a:solidFill>
              <a:latin typeface="Barlow Condensed"/>
              <a:ea typeface="Barlow Condensed"/>
              <a:cs typeface="Barlow Condensed"/>
              <a:sym typeface="Barlow Condensed"/>
            </a:endParaRPr>
          </a:p>
        </p:txBody>
      </p:sp>
      <p:sp>
        <p:nvSpPr>
          <p:cNvPr id="84" name="Google Shape;84;p9"/>
          <p:cNvSpPr/>
          <p:nvPr/>
        </p:nvSpPr>
        <p:spPr>
          <a:xfrm>
            <a:off x="257305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4</a:t>
            </a:r>
            <a:endParaRPr b="1" sz="2400">
              <a:solidFill>
                <a:schemeClr val="lt1"/>
              </a:solidFill>
              <a:latin typeface="Barlow Condensed"/>
              <a:ea typeface="Barlow Condensed"/>
              <a:cs typeface="Barlow Condensed"/>
              <a:sym typeface="Barlow Condensed"/>
            </a:endParaRPr>
          </a:p>
        </p:txBody>
      </p:sp>
      <p:sp>
        <p:nvSpPr>
          <p:cNvPr id="85" name="Google Shape;85;p9"/>
          <p:cNvSpPr txBox="1"/>
          <p:nvPr/>
        </p:nvSpPr>
        <p:spPr>
          <a:xfrm>
            <a:off x="438150" y="362550"/>
            <a:ext cx="289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AGENDA</a:t>
            </a:r>
            <a:endParaRPr b="1" sz="3000">
              <a:latin typeface="Barlow Condensed"/>
              <a:ea typeface="Barlow Condensed"/>
              <a:cs typeface="Barlow Condensed"/>
              <a:sym typeface="Barlow Condensed"/>
            </a:endParaRPr>
          </a:p>
        </p:txBody>
      </p:sp>
      <p:sp>
        <p:nvSpPr>
          <p:cNvPr id="86" name="Google Shape;86;p9"/>
          <p:cNvSpPr txBox="1"/>
          <p:nvPr>
            <p:ph idx="1" type="subTitle"/>
          </p:nvPr>
        </p:nvSpPr>
        <p:spPr>
          <a:xfrm>
            <a:off x="590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87" name="Google Shape;87;p9"/>
          <p:cNvSpPr txBox="1"/>
          <p:nvPr>
            <p:ph idx="2" type="subTitle"/>
          </p:nvPr>
        </p:nvSpPr>
        <p:spPr>
          <a:xfrm>
            <a:off x="2495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88" name="Google Shape;88;p9"/>
          <p:cNvSpPr txBox="1"/>
          <p:nvPr>
            <p:ph idx="3" type="subTitle"/>
          </p:nvPr>
        </p:nvSpPr>
        <p:spPr>
          <a:xfrm>
            <a:off x="590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89" name="Google Shape;89;p9"/>
          <p:cNvSpPr txBox="1"/>
          <p:nvPr>
            <p:ph idx="4" type="subTitle"/>
          </p:nvPr>
        </p:nvSpPr>
        <p:spPr>
          <a:xfrm>
            <a:off x="2495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90" name="Google Shape;90;p9"/>
          <p:cNvSpPr/>
          <p:nvPr>
            <p:ph idx="5" type="pic"/>
          </p:nvPr>
        </p:nvSpPr>
        <p:spPr>
          <a:xfrm>
            <a:off x="4744800" y="-470614"/>
            <a:ext cx="6056700" cy="5976300"/>
          </a:xfrm>
          <a:prstGeom prst="ellipse">
            <a:avLst/>
          </a:prstGeom>
          <a:noFill/>
          <a:ln>
            <a:noFill/>
          </a:ln>
          <a:effectLst>
            <a:outerShdw blurRad="57150" rotWithShape="0" algn="bl" dir="12420000" dist="19050">
              <a:srgbClr val="000000">
                <a:alpha val="50000"/>
              </a:srgbClr>
            </a:outerShdw>
          </a:effectLst>
        </p:spPr>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Multiple Choice">
  <p:cSld name="TITLE_AND_BODY_8_2_1">
    <p:bg>
      <p:bgPr>
        <a:solidFill>
          <a:schemeClr val="dk1"/>
        </a:solidFill>
      </p:bgPr>
    </p:bg>
    <p:spTree>
      <p:nvGrpSpPr>
        <p:cNvPr id="824" name="Shape 824"/>
        <p:cNvGrpSpPr/>
        <p:nvPr/>
      </p:nvGrpSpPr>
      <p:grpSpPr>
        <a:xfrm>
          <a:off x="0" y="0"/>
          <a:ext cx="0" cy="0"/>
          <a:chOff x="0" y="0"/>
          <a:chExt cx="0" cy="0"/>
        </a:xfrm>
      </p:grpSpPr>
      <p:sp>
        <p:nvSpPr>
          <p:cNvPr id="825" name="Google Shape;825;p81"/>
          <p:cNvSpPr/>
          <p:nvPr/>
        </p:nvSpPr>
        <p:spPr>
          <a:xfrm>
            <a:off x="457200" y="1600200"/>
            <a:ext cx="7248600" cy="722700"/>
          </a:xfrm>
          <a:prstGeom prst="roundRect">
            <a:avLst>
              <a:gd fmla="val 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27" name="Google Shape;827;p8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28" name="Google Shape;828;p81"/>
          <p:cNvSpPr txBox="1"/>
          <p:nvPr/>
        </p:nvSpPr>
        <p:spPr>
          <a:xfrm>
            <a:off x="457200" y="1905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lt1"/>
                </a:solidFill>
                <a:latin typeface="Barlow Condensed"/>
                <a:ea typeface="Barlow Condensed"/>
                <a:cs typeface="Barlow Condensed"/>
                <a:sym typeface="Barlow Condensed"/>
              </a:rPr>
              <a:t>TRIVIA</a:t>
            </a:r>
            <a:endParaRPr b="1" sz="3000">
              <a:solidFill>
                <a:schemeClr val="lt1"/>
              </a:solidFill>
              <a:latin typeface="Barlow Condensed"/>
              <a:ea typeface="Barlow Condensed"/>
              <a:cs typeface="Barlow Condensed"/>
              <a:sym typeface="Barlow Condensed"/>
            </a:endParaRPr>
          </a:p>
        </p:txBody>
      </p:sp>
      <p:sp>
        <p:nvSpPr>
          <p:cNvPr id="829" name="Google Shape;829;p81"/>
          <p:cNvSpPr txBox="1"/>
          <p:nvPr>
            <p:ph idx="1" type="subTitle"/>
          </p:nvPr>
        </p:nvSpPr>
        <p:spPr>
          <a:xfrm>
            <a:off x="704850" y="1676400"/>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30" name="Google Shape;830;p81"/>
          <p:cNvSpPr/>
          <p:nvPr/>
        </p:nvSpPr>
        <p:spPr>
          <a:xfrm>
            <a:off x="457200" y="249555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1"/>
          <p:cNvSpPr/>
          <p:nvPr/>
        </p:nvSpPr>
        <p:spPr>
          <a:xfrm>
            <a:off x="4241386" y="249555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1"/>
          <p:cNvSpPr/>
          <p:nvPr/>
        </p:nvSpPr>
        <p:spPr>
          <a:xfrm>
            <a:off x="457200" y="327660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1"/>
          <p:cNvSpPr/>
          <p:nvPr/>
        </p:nvSpPr>
        <p:spPr>
          <a:xfrm>
            <a:off x="4241386" y="3276600"/>
            <a:ext cx="3464400" cy="5526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1"/>
          <p:cNvSpPr txBox="1"/>
          <p:nvPr>
            <p:ph idx="2" type="subTitle"/>
          </p:nvPr>
        </p:nvSpPr>
        <p:spPr>
          <a:xfrm>
            <a:off x="1028700"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35" name="Google Shape;835;p81"/>
          <p:cNvSpPr txBox="1"/>
          <p:nvPr>
            <p:ph idx="3" type="subTitle"/>
          </p:nvPr>
        </p:nvSpPr>
        <p:spPr>
          <a:xfrm>
            <a:off x="4771781"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36" name="Google Shape;836;p81"/>
          <p:cNvSpPr txBox="1"/>
          <p:nvPr>
            <p:ph idx="4" type="subTitle"/>
          </p:nvPr>
        </p:nvSpPr>
        <p:spPr>
          <a:xfrm>
            <a:off x="1028700"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37" name="Google Shape;837;p81"/>
          <p:cNvSpPr txBox="1"/>
          <p:nvPr>
            <p:ph idx="5" type="subTitle"/>
          </p:nvPr>
        </p:nvSpPr>
        <p:spPr>
          <a:xfrm>
            <a:off x="4771781"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38" name="Google Shape;838;p81"/>
          <p:cNvSpPr txBox="1"/>
          <p:nvPr/>
        </p:nvSpPr>
        <p:spPr>
          <a:xfrm>
            <a:off x="607800"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A:</a:t>
            </a:r>
            <a:endParaRPr b="1">
              <a:solidFill>
                <a:schemeClr val="lt1"/>
              </a:solidFill>
              <a:latin typeface="Barlow Condensed"/>
              <a:ea typeface="Barlow Condensed"/>
              <a:cs typeface="Barlow Condensed"/>
              <a:sym typeface="Barlow Condensed"/>
            </a:endParaRPr>
          </a:p>
        </p:txBody>
      </p:sp>
      <p:sp>
        <p:nvSpPr>
          <p:cNvPr id="839" name="Google Shape;839;p81"/>
          <p:cNvSpPr txBox="1"/>
          <p:nvPr/>
        </p:nvSpPr>
        <p:spPr>
          <a:xfrm>
            <a:off x="607800"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C:</a:t>
            </a:r>
            <a:endParaRPr b="1">
              <a:solidFill>
                <a:schemeClr val="lt1"/>
              </a:solidFill>
              <a:latin typeface="Barlow Condensed"/>
              <a:ea typeface="Barlow Condensed"/>
              <a:cs typeface="Barlow Condensed"/>
              <a:sym typeface="Barlow Condensed"/>
            </a:endParaRPr>
          </a:p>
        </p:txBody>
      </p:sp>
      <p:sp>
        <p:nvSpPr>
          <p:cNvPr id="840" name="Google Shape;840;p81"/>
          <p:cNvSpPr txBox="1"/>
          <p:nvPr/>
        </p:nvSpPr>
        <p:spPr>
          <a:xfrm>
            <a:off x="4370175"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B:</a:t>
            </a:r>
            <a:endParaRPr b="1">
              <a:solidFill>
                <a:schemeClr val="lt1"/>
              </a:solidFill>
              <a:latin typeface="Barlow Condensed"/>
              <a:ea typeface="Barlow Condensed"/>
              <a:cs typeface="Barlow Condensed"/>
              <a:sym typeface="Barlow Condensed"/>
            </a:endParaRPr>
          </a:p>
        </p:txBody>
      </p:sp>
      <p:sp>
        <p:nvSpPr>
          <p:cNvPr id="841" name="Google Shape;841;p81"/>
          <p:cNvSpPr txBox="1"/>
          <p:nvPr/>
        </p:nvSpPr>
        <p:spPr>
          <a:xfrm>
            <a:off x="4370175"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D:</a:t>
            </a:r>
            <a:endParaRPr b="1">
              <a:solidFill>
                <a:schemeClr val="lt1"/>
              </a:solidFill>
              <a:latin typeface="Barlow Condensed"/>
              <a:ea typeface="Barlow Condensed"/>
              <a:cs typeface="Barlow Condensed"/>
              <a:sym typeface="Barlow Condensed"/>
            </a:endParaRPr>
          </a:p>
        </p:txBody>
      </p:sp>
      <p:sp>
        <p:nvSpPr>
          <p:cNvPr id="842" name="Google Shape;842;p81"/>
          <p:cNvSpPr txBox="1"/>
          <p:nvPr>
            <p:ph idx="6" type="subTitle"/>
          </p:nvPr>
        </p:nvSpPr>
        <p:spPr>
          <a:xfrm>
            <a:off x="457200" y="683100"/>
            <a:ext cx="7031100" cy="230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Multiple Choice WH">
  <p:cSld name="TITLE_AND_BODY_8_2_1_2">
    <p:bg>
      <p:bgPr>
        <a:solidFill>
          <a:schemeClr val="lt2"/>
        </a:solidFill>
      </p:bgPr>
    </p:bg>
    <p:spTree>
      <p:nvGrpSpPr>
        <p:cNvPr id="843" name="Shape 843"/>
        <p:cNvGrpSpPr/>
        <p:nvPr/>
      </p:nvGrpSpPr>
      <p:grpSpPr>
        <a:xfrm>
          <a:off x="0" y="0"/>
          <a:ext cx="0" cy="0"/>
          <a:chOff x="0" y="0"/>
          <a:chExt cx="0" cy="0"/>
        </a:xfrm>
      </p:grpSpPr>
      <p:sp>
        <p:nvSpPr>
          <p:cNvPr id="844" name="Google Shape;844;p82"/>
          <p:cNvSpPr/>
          <p:nvPr/>
        </p:nvSpPr>
        <p:spPr>
          <a:xfrm>
            <a:off x="457200" y="1600200"/>
            <a:ext cx="7248600" cy="722700"/>
          </a:xfrm>
          <a:prstGeom prst="roundRect">
            <a:avLst>
              <a:gd fmla="val 0" name="adj"/>
            </a:avLst>
          </a:prstGeom>
          <a:solidFill>
            <a:srgbClr val="727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46" name="Google Shape;846;p8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47" name="Google Shape;847;p82"/>
          <p:cNvSpPr txBox="1"/>
          <p:nvPr/>
        </p:nvSpPr>
        <p:spPr>
          <a:xfrm>
            <a:off x="457200" y="4572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dk1"/>
                </a:solidFill>
                <a:latin typeface="Barlow Condensed"/>
                <a:ea typeface="Barlow Condensed"/>
                <a:cs typeface="Barlow Condensed"/>
                <a:sym typeface="Barlow Condensed"/>
              </a:rPr>
              <a:t>TRIVIA</a:t>
            </a:r>
            <a:endParaRPr b="1" sz="3000">
              <a:solidFill>
                <a:schemeClr val="dk1"/>
              </a:solidFill>
              <a:latin typeface="Barlow Condensed"/>
              <a:ea typeface="Barlow Condensed"/>
              <a:cs typeface="Barlow Condensed"/>
              <a:sym typeface="Barlow Condensed"/>
            </a:endParaRPr>
          </a:p>
        </p:txBody>
      </p:sp>
      <p:sp>
        <p:nvSpPr>
          <p:cNvPr id="848" name="Google Shape;848;p82"/>
          <p:cNvSpPr txBox="1"/>
          <p:nvPr>
            <p:ph idx="1" type="subTitle"/>
          </p:nvPr>
        </p:nvSpPr>
        <p:spPr>
          <a:xfrm>
            <a:off x="704850" y="1676400"/>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49" name="Google Shape;849;p82"/>
          <p:cNvSpPr/>
          <p:nvPr/>
        </p:nvSpPr>
        <p:spPr>
          <a:xfrm>
            <a:off x="457200" y="249555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2"/>
          <p:cNvSpPr/>
          <p:nvPr/>
        </p:nvSpPr>
        <p:spPr>
          <a:xfrm>
            <a:off x="4241386" y="249555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2"/>
          <p:cNvSpPr/>
          <p:nvPr/>
        </p:nvSpPr>
        <p:spPr>
          <a:xfrm>
            <a:off x="457200" y="327660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2"/>
          <p:cNvSpPr/>
          <p:nvPr/>
        </p:nvSpPr>
        <p:spPr>
          <a:xfrm>
            <a:off x="4241386" y="3276600"/>
            <a:ext cx="3464400" cy="5526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2"/>
          <p:cNvSpPr txBox="1"/>
          <p:nvPr>
            <p:ph idx="2" type="subTitle"/>
          </p:nvPr>
        </p:nvSpPr>
        <p:spPr>
          <a:xfrm>
            <a:off x="1028700"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54" name="Google Shape;854;p82"/>
          <p:cNvSpPr txBox="1"/>
          <p:nvPr>
            <p:ph idx="3" type="subTitle"/>
          </p:nvPr>
        </p:nvSpPr>
        <p:spPr>
          <a:xfrm>
            <a:off x="4771781" y="2590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55" name="Google Shape;855;p82"/>
          <p:cNvSpPr txBox="1"/>
          <p:nvPr>
            <p:ph idx="4" type="subTitle"/>
          </p:nvPr>
        </p:nvSpPr>
        <p:spPr>
          <a:xfrm>
            <a:off x="1028700"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56" name="Google Shape;856;p82"/>
          <p:cNvSpPr txBox="1"/>
          <p:nvPr>
            <p:ph idx="5" type="subTitle"/>
          </p:nvPr>
        </p:nvSpPr>
        <p:spPr>
          <a:xfrm>
            <a:off x="4771781" y="3352800"/>
            <a:ext cx="2934000" cy="404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57" name="Google Shape;857;p82"/>
          <p:cNvSpPr txBox="1"/>
          <p:nvPr/>
        </p:nvSpPr>
        <p:spPr>
          <a:xfrm>
            <a:off x="607800"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A:</a:t>
            </a:r>
            <a:endParaRPr b="1">
              <a:solidFill>
                <a:schemeClr val="lt1"/>
              </a:solidFill>
              <a:latin typeface="Barlow Condensed"/>
              <a:ea typeface="Barlow Condensed"/>
              <a:cs typeface="Barlow Condensed"/>
              <a:sym typeface="Barlow Condensed"/>
            </a:endParaRPr>
          </a:p>
        </p:txBody>
      </p:sp>
      <p:sp>
        <p:nvSpPr>
          <p:cNvPr id="858" name="Google Shape;858;p82"/>
          <p:cNvSpPr txBox="1"/>
          <p:nvPr/>
        </p:nvSpPr>
        <p:spPr>
          <a:xfrm>
            <a:off x="607800"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C:</a:t>
            </a:r>
            <a:endParaRPr b="1">
              <a:solidFill>
                <a:schemeClr val="lt1"/>
              </a:solidFill>
              <a:latin typeface="Barlow Condensed"/>
              <a:ea typeface="Barlow Condensed"/>
              <a:cs typeface="Barlow Condensed"/>
              <a:sym typeface="Barlow Condensed"/>
            </a:endParaRPr>
          </a:p>
        </p:txBody>
      </p:sp>
      <p:sp>
        <p:nvSpPr>
          <p:cNvPr id="859" name="Google Shape;859;p82"/>
          <p:cNvSpPr txBox="1"/>
          <p:nvPr/>
        </p:nvSpPr>
        <p:spPr>
          <a:xfrm>
            <a:off x="4370175" y="2590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B:</a:t>
            </a:r>
            <a:endParaRPr b="1">
              <a:solidFill>
                <a:schemeClr val="lt1"/>
              </a:solidFill>
              <a:latin typeface="Barlow Condensed"/>
              <a:ea typeface="Barlow Condensed"/>
              <a:cs typeface="Barlow Condensed"/>
              <a:sym typeface="Barlow Condensed"/>
            </a:endParaRPr>
          </a:p>
        </p:txBody>
      </p:sp>
      <p:sp>
        <p:nvSpPr>
          <p:cNvPr id="860" name="Google Shape;860;p82"/>
          <p:cNvSpPr txBox="1"/>
          <p:nvPr/>
        </p:nvSpPr>
        <p:spPr>
          <a:xfrm>
            <a:off x="4370175" y="3352800"/>
            <a:ext cx="316200" cy="400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a:solidFill>
                  <a:schemeClr val="lt1"/>
                </a:solidFill>
                <a:latin typeface="Barlow Condensed"/>
                <a:ea typeface="Barlow Condensed"/>
                <a:cs typeface="Barlow Condensed"/>
                <a:sym typeface="Barlow Condensed"/>
              </a:rPr>
              <a:t>D:</a:t>
            </a:r>
            <a:endParaRPr b="1">
              <a:solidFill>
                <a:schemeClr val="lt1"/>
              </a:solidFill>
              <a:latin typeface="Barlow Condensed"/>
              <a:ea typeface="Barlow Condensed"/>
              <a:cs typeface="Barlow Condensed"/>
              <a:sym typeface="Barlow Condensed"/>
            </a:endParaRPr>
          </a:p>
        </p:txBody>
      </p:sp>
      <p:sp>
        <p:nvSpPr>
          <p:cNvPr id="861" name="Google Shape;861;p82"/>
          <p:cNvSpPr txBox="1"/>
          <p:nvPr>
            <p:ph idx="6" type="subTitle"/>
          </p:nvPr>
        </p:nvSpPr>
        <p:spPr>
          <a:xfrm>
            <a:off x="457200" y="949800"/>
            <a:ext cx="7031100" cy="230100"/>
          </a:xfrm>
          <a:prstGeom prst="rect">
            <a:avLst/>
          </a:prstGeom>
        </p:spPr>
        <p:txBody>
          <a:bodyPr anchorCtr="0" anchor="ctr" bIns="0" lIns="0" spcFirstLastPara="1" rIns="0" wrap="square" tIns="0">
            <a:noAutofit/>
          </a:bodyPr>
          <a:lstStyle>
            <a:lvl1pPr lvl="0" rtl="0">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Fill in the Blank">
  <p:cSld name="TITLE_AND_BODY_8_2_1_1">
    <p:bg>
      <p:bgPr>
        <a:solidFill>
          <a:schemeClr val="dk1"/>
        </a:solidFill>
      </p:bgPr>
    </p:bg>
    <p:spTree>
      <p:nvGrpSpPr>
        <p:cNvPr id="862" name="Shape 862"/>
        <p:cNvGrpSpPr/>
        <p:nvPr/>
      </p:nvGrpSpPr>
      <p:grpSpPr>
        <a:xfrm>
          <a:off x="0" y="0"/>
          <a:ext cx="0" cy="0"/>
          <a:chOff x="0" y="0"/>
          <a:chExt cx="0" cy="0"/>
        </a:xfrm>
      </p:grpSpPr>
      <p:sp>
        <p:nvSpPr>
          <p:cNvPr id="863" name="Google Shape;863;p83"/>
          <p:cNvSpPr/>
          <p:nvPr/>
        </p:nvSpPr>
        <p:spPr>
          <a:xfrm>
            <a:off x="457200" y="1686163"/>
            <a:ext cx="7248600" cy="1943100"/>
          </a:xfrm>
          <a:prstGeom prst="roundRect">
            <a:avLst>
              <a:gd fmla="val 0" name="adj"/>
            </a:avLst>
          </a:prstGeom>
          <a:solidFill>
            <a:srgbClr val="6666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65" name="Google Shape;865;p8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66" name="Google Shape;866;p83"/>
          <p:cNvSpPr txBox="1"/>
          <p:nvPr>
            <p:ph idx="1" type="subTitle"/>
          </p:nvPr>
        </p:nvSpPr>
        <p:spPr>
          <a:xfrm>
            <a:off x="685800" y="1762363"/>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67" name="Google Shape;867;p83"/>
          <p:cNvSpPr txBox="1"/>
          <p:nvPr/>
        </p:nvSpPr>
        <p:spPr>
          <a:xfrm>
            <a:off x="457200" y="1905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lt1"/>
                </a:solidFill>
                <a:latin typeface="Barlow Condensed"/>
                <a:ea typeface="Barlow Condensed"/>
                <a:cs typeface="Barlow Condensed"/>
                <a:sym typeface="Barlow Condensed"/>
              </a:rPr>
              <a:t>TRIVIA</a:t>
            </a:r>
            <a:endParaRPr b="1" sz="3000">
              <a:solidFill>
                <a:schemeClr val="lt1"/>
              </a:solidFill>
              <a:latin typeface="Barlow Condensed"/>
              <a:ea typeface="Barlow Condensed"/>
              <a:cs typeface="Barlow Condensed"/>
              <a:sym typeface="Barlow Condensed"/>
            </a:endParaRPr>
          </a:p>
        </p:txBody>
      </p:sp>
      <p:sp>
        <p:nvSpPr>
          <p:cNvPr id="868" name="Google Shape;868;p83"/>
          <p:cNvSpPr txBox="1"/>
          <p:nvPr>
            <p:ph idx="2" type="subTitle"/>
          </p:nvPr>
        </p:nvSpPr>
        <p:spPr>
          <a:xfrm>
            <a:off x="457200" y="683100"/>
            <a:ext cx="7031100" cy="2301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800"/>
              <a:buFont typeface="Barlow Condensed SemiBold"/>
              <a:buNone/>
              <a:defRPr>
                <a:solidFill>
                  <a:schemeClr val="lt1"/>
                </a:solidFill>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via Fill in the Blank MIST">
  <p:cSld name="TITLE_AND_BODY_8_2_1_1_1">
    <p:bg>
      <p:bgPr>
        <a:solidFill>
          <a:schemeClr val="lt2"/>
        </a:solidFill>
      </p:bgPr>
    </p:bg>
    <p:spTree>
      <p:nvGrpSpPr>
        <p:cNvPr id="869" name="Shape 869"/>
        <p:cNvGrpSpPr/>
        <p:nvPr/>
      </p:nvGrpSpPr>
      <p:grpSpPr>
        <a:xfrm>
          <a:off x="0" y="0"/>
          <a:ext cx="0" cy="0"/>
          <a:chOff x="0" y="0"/>
          <a:chExt cx="0" cy="0"/>
        </a:xfrm>
      </p:grpSpPr>
      <p:sp>
        <p:nvSpPr>
          <p:cNvPr id="870" name="Google Shape;870;p84"/>
          <p:cNvSpPr/>
          <p:nvPr/>
        </p:nvSpPr>
        <p:spPr>
          <a:xfrm>
            <a:off x="457200" y="1600188"/>
            <a:ext cx="7248600" cy="1943100"/>
          </a:xfrm>
          <a:prstGeom prst="roundRect">
            <a:avLst>
              <a:gd fmla="val 0" name="adj"/>
            </a:avLst>
          </a:prstGeom>
          <a:solidFill>
            <a:srgbClr val="72727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72" name="Google Shape;872;p8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73" name="Google Shape;873;p84"/>
          <p:cNvSpPr txBox="1"/>
          <p:nvPr>
            <p:ph idx="1" type="subTitle"/>
          </p:nvPr>
        </p:nvSpPr>
        <p:spPr>
          <a:xfrm>
            <a:off x="685800" y="1676388"/>
            <a:ext cx="6934200" cy="552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00"/>
              <a:buNone/>
              <a:defRPr sz="1100">
                <a:solidFill>
                  <a:schemeClr val="lt1"/>
                </a:solidFill>
              </a:defRPr>
            </a:lvl1pPr>
            <a:lvl2pPr lvl="1" rtl="0">
              <a:spcBef>
                <a:spcPts val="1000"/>
              </a:spcBef>
              <a:spcAft>
                <a:spcPts val="0"/>
              </a:spcAft>
              <a:buClr>
                <a:schemeClr val="lt1"/>
              </a:buClr>
              <a:buSzPts val="1100"/>
              <a:buNone/>
              <a:defRPr sz="1100">
                <a:solidFill>
                  <a:schemeClr val="lt1"/>
                </a:solidFill>
              </a:defRPr>
            </a:lvl2pPr>
            <a:lvl3pPr lvl="2" rtl="0">
              <a:spcBef>
                <a:spcPts val="1000"/>
              </a:spcBef>
              <a:spcAft>
                <a:spcPts val="0"/>
              </a:spcAft>
              <a:buClr>
                <a:schemeClr val="lt1"/>
              </a:buClr>
              <a:buSzPts val="1100"/>
              <a:buNone/>
              <a:defRPr sz="1100">
                <a:solidFill>
                  <a:schemeClr val="lt1"/>
                </a:solidFill>
              </a:defRPr>
            </a:lvl3pPr>
            <a:lvl4pPr lvl="3" rtl="0">
              <a:spcBef>
                <a:spcPts val="1000"/>
              </a:spcBef>
              <a:spcAft>
                <a:spcPts val="0"/>
              </a:spcAft>
              <a:buClr>
                <a:schemeClr val="lt1"/>
              </a:buClr>
              <a:buSzPts val="1100"/>
              <a:buNone/>
              <a:defRPr sz="1100">
                <a:solidFill>
                  <a:schemeClr val="lt1"/>
                </a:solidFill>
              </a:defRPr>
            </a:lvl4pPr>
            <a:lvl5pPr lvl="4" rtl="0">
              <a:spcBef>
                <a:spcPts val="1000"/>
              </a:spcBef>
              <a:spcAft>
                <a:spcPts val="0"/>
              </a:spcAft>
              <a:buClr>
                <a:schemeClr val="lt1"/>
              </a:buClr>
              <a:buSzPts val="1100"/>
              <a:buNone/>
              <a:defRPr sz="1100">
                <a:solidFill>
                  <a:schemeClr val="lt1"/>
                </a:solidFill>
              </a:defRPr>
            </a:lvl5pPr>
            <a:lvl6pPr lvl="5" rtl="0">
              <a:spcBef>
                <a:spcPts val="1000"/>
              </a:spcBef>
              <a:spcAft>
                <a:spcPts val="0"/>
              </a:spcAft>
              <a:buClr>
                <a:schemeClr val="lt1"/>
              </a:buClr>
              <a:buSzPts val="1100"/>
              <a:buNone/>
              <a:defRPr sz="1100">
                <a:solidFill>
                  <a:schemeClr val="lt1"/>
                </a:solidFill>
              </a:defRPr>
            </a:lvl6pPr>
            <a:lvl7pPr lvl="6" rtl="0">
              <a:spcBef>
                <a:spcPts val="1000"/>
              </a:spcBef>
              <a:spcAft>
                <a:spcPts val="0"/>
              </a:spcAft>
              <a:buClr>
                <a:schemeClr val="lt1"/>
              </a:buClr>
              <a:buSzPts val="1100"/>
              <a:buNone/>
              <a:defRPr sz="1100">
                <a:solidFill>
                  <a:schemeClr val="lt1"/>
                </a:solidFill>
              </a:defRPr>
            </a:lvl7pPr>
            <a:lvl8pPr lvl="7" rtl="0">
              <a:spcBef>
                <a:spcPts val="1000"/>
              </a:spcBef>
              <a:spcAft>
                <a:spcPts val="0"/>
              </a:spcAft>
              <a:buClr>
                <a:schemeClr val="lt1"/>
              </a:buClr>
              <a:buSzPts val="1100"/>
              <a:buNone/>
              <a:defRPr sz="1100">
                <a:solidFill>
                  <a:schemeClr val="lt1"/>
                </a:solidFill>
              </a:defRPr>
            </a:lvl8pPr>
            <a:lvl9pPr lvl="8" rtl="0">
              <a:spcBef>
                <a:spcPts val="1000"/>
              </a:spcBef>
              <a:spcAft>
                <a:spcPts val="1000"/>
              </a:spcAft>
              <a:buClr>
                <a:schemeClr val="lt1"/>
              </a:buClr>
              <a:buSzPts val="1100"/>
              <a:buNone/>
              <a:defRPr sz="1100">
                <a:solidFill>
                  <a:schemeClr val="lt1"/>
                </a:solidFill>
              </a:defRPr>
            </a:lvl9pPr>
          </a:lstStyle>
          <a:p/>
        </p:txBody>
      </p:sp>
      <p:sp>
        <p:nvSpPr>
          <p:cNvPr id="874" name="Google Shape;874;p84"/>
          <p:cNvSpPr txBox="1"/>
          <p:nvPr/>
        </p:nvSpPr>
        <p:spPr>
          <a:xfrm>
            <a:off x="457200" y="457200"/>
            <a:ext cx="91533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3000">
                <a:solidFill>
                  <a:schemeClr val="dk1"/>
                </a:solidFill>
                <a:latin typeface="Barlow Condensed"/>
                <a:ea typeface="Barlow Condensed"/>
                <a:cs typeface="Barlow Condensed"/>
                <a:sym typeface="Barlow Condensed"/>
              </a:rPr>
              <a:t>TRIVIA</a:t>
            </a:r>
            <a:endParaRPr b="1" sz="3000">
              <a:solidFill>
                <a:schemeClr val="dk1"/>
              </a:solidFill>
              <a:latin typeface="Barlow Condensed"/>
              <a:ea typeface="Barlow Condensed"/>
              <a:cs typeface="Barlow Condensed"/>
              <a:sym typeface="Barlow Condensed"/>
            </a:endParaRPr>
          </a:p>
        </p:txBody>
      </p:sp>
      <p:sp>
        <p:nvSpPr>
          <p:cNvPr id="875" name="Google Shape;875;p84"/>
          <p:cNvSpPr txBox="1"/>
          <p:nvPr>
            <p:ph idx="2" type="subTitle"/>
          </p:nvPr>
        </p:nvSpPr>
        <p:spPr>
          <a:xfrm>
            <a:off x="457200" y="949800"/>
            <a:ext cx="7031100" cy="230100"/>
          </a:xfrm>
          <a:prstGeom prst="rect">
            <a:avLst/>
          </a:prstGeom>
        </p:spPr>
        <p:txBody>
          <a:bodyPr anchorCtr="0" anchor="ctr" bIns="0" lIns="0" spcFirstLastPara="1" rIns="0" wrap="square" tIns="0">
            <a:noAutofit/>
          </a:bodyPr>
          <a:lstStyle>
            <a:lvl1pPr lvl="0" rtl="0">
              <a:spcBef>
                <a:spcPts val="0"/>
              </a:spcBef>
              <a:spcAft>
                <a:spcPts val="0"/>
              </a:spcAft>
              <a:buSzPts val="800"/>
              <a:buFont typeface="Barlow Condensed SemiBold"/>
              <a:buNone/>
              <a:defRPr>
                <a:latin typeface="Barlow Condensed SemiBold"/>
                <a:ea typeface="Barlow Condensed SemiBold"/>
                <a:cs typeface="Barlow Condensed SemiBold"/>
                <a:sym typeface="Barlow Condensed SemiBold"/>
              </a:defRPr>
            </a:lvl1pPr>
            <a:lvl2pPr lvl="1"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2pPr>
            <a:lvl3pPr lvl="2"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3pPr>
            <a:lvl4pPr lvl="3"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4pPr>
            <a:lvl5pPr lvl="4"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5pPr>
            <a:lvl6pPr lvl="5"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6pPr>
            <a:lvl7pPr lvl="6"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7pPr>
            <a:lvl8pPr lvl="7" rtl="0">
              <a:spcBef>
                <a:spcPts val="1000"/>
              </a:spcBef>
              <a:spcAft>
                <a:spcPts val="0"/>
              </a:spcAft>
              <a:buSzPts val="1200"/>
              <a:buFont typeface="Barlow Condensed SemiBold"/>
              <a:buNone/>
              <a:defRPr>
                <a:latin typeface="Barlow Condensed SemiBold"/>
                <a:ea typeface="Barlow Condensed SemiBold"/>
                <a:cs typeface="Barlow Condensed SemiBold"/>
                <a:sym typeface="Barlow Condensed SemiBold"/>
              </a:defRPr>
            </a:lvl8pPr>
            <a:lvl9pPr lvl="8" rtl="0">
              <a:spcBef>
                <a:spcPts val="1000"/>
              </a:spcBef>
              <a:spcAft>
                <a:spcPts val="1000"/>
              </a:spcAft>
              <a:buSzPts val="1200"/>
              <a:buFont typeface="Barlow Condensed SemiBold"/>
              <a:buNone/>
              <a:defRPr>
                <a:latin typeface="Barlow Condensed SemiBold"/>
                <a:ea typeface="Barlow Condensed SemiBold"/>
                <a:cs typeface="Barlow Condensed SemiBold"/>
                <a:sym typeface="Barlow Condensed SemiBold"/>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Ink">
  <p:cSld name="TITLE_1">
    <p:bg>
      <p:bgPr>
        <a:solidFill>
          <a:schemeClr val="dk1"/>
        </a:solidFill>
      </p:bgPr>
    </p:bg>
    <p:spTree>
      <p:nvGrpSpPr>
        <p:cNvPr id="876" name="Shape 876"/>
        <p:cNvGrpSpPr/>
        <p:nvPr/>
      </p:nvGrpSpPr>
      <p:grpSpPr>
        <a:xfrm>
          <a:off x="0" y="0"/>
          <a:ext cx="0" cy="0"/>
          <a:chOff x="0" y="0"/>
          <a:chExt cx="0" cy="0"/>
        </a:xfrm>
      </p:grpSpPr>
      <p:sp>
        <p:nvSpPr>
          <p:cNvPr id="877" name="Google Shape;877;p85"/>
          <p:cNvSpPr/>
          <p:nvPr/>
        </p:nvSpPr>
        <p:spPr>
          <a:xfrm>
            <a:off x="0" y="4524625"/>
            <a:ext cx="2451600" cy="618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878" name="Google Shape;878;p85"/>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879" name="Google Shape;879;p85"/>
          <p:cNvPicPr preferRelativeResize="0"/>
          <p:nvPr/>
        </p:nvPicPr>
        <p:blipFill rotWithShape="1">
          <a:blip r:embed="rId3">
            <a:alphaModFix amt="17000"/>
          </a:blip>
          <a:srcRect b="-44795" l="7279" r="-59255" t="-7156"/>
          <a:stretch/>
        </p:blipFill>
        <p:spPr>
          <a:xfrm>
            <a:off x="4971150" y="-542300"/>
            <a:ext cx="8258400" cy="8257200"/>
          </a:xfrm>
          <a:prstGeom prst="ellipse">
            <a:avLst/>
          </a:prstGeom>
          <a:noFill/>
          <a:ln>
            <a:noFill/>
          </a:ln>
        </p:spPr>
      </p:pic>
      <p:sp>
        <p:nvSpPr>
          <p:cNvPr id="880" name="Google Shape;880;p85"/>
          <p:cNvSpPr txBox="1"/>
          <p:nvPr>
            <p:ph type="ctrTitle"/>
          </p:nvPr>
        </p:nvSpPr>
        <p:spPr>
          <a:xfrm>
            <a:off x="1344930" y="2593140"/>
            <a:ext cx="5486400" cy="914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881" name="Google Shape;881;p85"/>
          <p:cNvSpPr txBox="1"/>
          <p:nvPr>
            <p:ph idx="2" type="ctrTitle"/>
          </p:nvPr>
        </p:nvSpPr>
        <p:spPr>
          <a:xfrm>
            <a:off x="139065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000"/>
              <a:buFont typeface="Barlow Condensed"/>
              <a:buNone/>
              <a:defRPr b="1" sz="4000">
                <a:solidFill>
                  <a:schemeClr val="lt1"/>
                </a:solidFill>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882" name="Google Shape;882;p85"/>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p:cSld name="TITLE_1_1">
    <p:bg>
      <p:bgPr>
        <a:solidFill>
          <a:schemeClr val="lt1"/>
        </a:solidFill>
      </p:bgPr>
    </p:bg>
    <p:spTree>
      <p:nvGrpSpPr>
        <p:cNvPr id="883" name="Shape 883"/>
        <p:cNvGrpSpPr/>
        <p:nvPr/>
      </p:nvGrpSpPr>
      <p:grpSpPr>
        <a:xfrm>
          <a:off x="0" y="0"/>
          <a:ext cx="0" cy="0"/>
          <a:chOff x="0" y="0"/>
          <a:chExt cx="0" cy="0"/>
        </a:xfrm>
      </p:grpSpPr>
      <p:sp>
        <p:nvSpPr>
          <p:cNvPr id="884" name="Google Shape;884;p86"/>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885" name="Google Shape;885;p86"/>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886" name="Google Shape;886;p86"/>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887" name="Google Shape;887;p86"/>
          <p:cNvSpPr txBox="1"/>
          <p:nvPr>
            <p:ph type="ctrTitle"/>
          </p:nvPr>
        </p:nvSpPr>
        <p:spPr>
          <a:xfrm>
            <a:off x="1287780" y="25931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888" name="Google Shape;888;p86"/>
          <p:cNvSpPr txBox="1"/>
          <p:nvPr>
            <p:ph idx="2" type="ctrTitle"/>
          </p:nvPr>
        </p:nvSpPr>
        <p:spPr>
          <a:xfrm>
            <a:off x="133350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889" name="Google Shape;889;p86"/>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Mist">
  <p:cSld name="TITLE_1_1_2">
    <p:bg>
      <p:bgPr>
        <a:solidFill>
          <a:schemeClr val="lt2"/>
        </a:solidFill>
      </p:bgPr>
    </p:bg>
    <p:spTree>
      <p:nvGrpSpPr>
        <p:cNvPr id="890" name="Shape 890"/>
        <p:cNvGrpSpPr/>
        <p:nvPr/>
      </p:nvGrpSpPr>
      <p:grpSpPr>
        <a:xfrm>
          <a:off x="0" y="0"/>
          <a:ext cx="0" cy="0"/>
          <a:chOff x="0" y="0"/>
          <a:chExt cx="0" cy="0"/>
        </a:xfrm>
      </p:grpSpPr>
      <p:sp>
        <p:nvSpPr>
          <p:cNvPr id="891" name="Google Shape;891;p87"/>
          <p:cNvSpPr/>
          <p:nvPr/>
        </p:nvSpPr>
        <p:spPr>
          <a:xfrm>
            <a:off x="0" y="4524625"/>
            <a:ext cx="2451600" cy="61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892" name="Google Shape;892;p87"/>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893" name="Google Shape;893;p87"/>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894" name="Google Shape;894;p87"/>
          <p:cNvSpPr txBox="1"/>
          <p:nvPr>
            <p:ph type="ctrTitle"/>
          </p:nvPr>
        </p:nvSpPr>
        <p:spPr>
          <a:xfrm>
            <a:off x="1287780" y="25931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895" name="Google Shape;895;p87"/>
          <p:cNvSpPr txBox="1"/>
          <p:nvPr>
            <p:ph idx="2" type="ctrTitle"/>
          </p:nvPr>
        </p:nvSpPr>
        <p:spPr>
          <a:xfrm>
            <a:off x="133350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896" name="Google Shape;896;p87"/>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IT TICKET">
  <p:cSld name="TITLE_AND_BODY_8_2_2">
    <p:bg>
      <p:bgPr>
        <a:solidFill>
          <a:schemeClr val="dk1"/>
        </a:solidFill>
      </p:bgPr>
    </p:bg>
    <p:spTree>
      <p:nvGrpSpPr>
        <p:cNvPr id="897" name="Shape 897"/>
        <p:cNvGrpSpPr/>
        <p:nvPr/>
      </p:nvGrpSpPr>
      <p:grpSpPr>
        <a:xfrm>
          <a:off x="0" y="0"/>
          <a:ext cx="0" cy="0"/>
          <a:chOff x="0" y="0"/>
          <a:chExt cx="0" cy="0"/>
        </a:xfrm>
      </p:grpSpPr>
      <p:sp>
        <p:nvSpPr>
          <p:cNvPr id="898" name="Google Shape;898;p8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899" name="Google Shape;899;p88"/>
          <p:cNvSpPr txBox="1"/>
          <p:nvPr/>
        </p:nvSpPr>
        <p:spPr>
          <a:xfrm>
            <a:off x="457200" y="2083938"/>
            <a:ext cx="3190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Barlow Condensed SemiBold"/>
                <a:ea typeface="Barlow Condensed SemiBold"/>
                <a:cs typeface="Barlow Condensed SemiBold"/>
                <a:sym typeface="Barlow Condensed SemiBold"/>
              </a:rPr>
              <a:t>DON’T FORGET:</a:t>
            </a:r>
            <a:endParaRPr sz="4000">
              <a:solidFill>
                <a:schemeClr val="lt1"/>
              </a:solidFill>
              <a:latin typeface="Barlow Condensed SemiBold"/>
              <a:ea typeface="Barlow Condensed SemiBold"/>
              <a:cs typeface="Barlow Condensed SemiBold"/>
              <a:sym typeface="Barlow Condensed SemiBold"/>
            </a:endParaRPr>
          </a:p>
          <a:p>
            <a:pPr indent="0" lvl="0" marL="0" rtl="0" algn="l">
              <a:spcBef>
                <a:spcPts val="0"/>
              </a:spcBef>
              <a:spcAft>
                <a:spcPts val="0"/>
              </a:spcAft>
              <a:buNone/>
            </a:pPr>
            <a:r>
              <a:rPr lang="en" sz="4000">
                <a:solidFill>
                  <a:schemeClr val="lt1"/>
                </a:solidFill>
                <a:latin typeface="Barlow Condensed SemiBold"/>
                <a:ea typeface="Barlow Condensed SemiBold"/>
                <a:cs typeface="Barlow Condensed SemiBold"/>
                <a:sym typeface="Barlow Condensed SemiBold"/>
              </a:rPr>
              <a:t>EXIT TICKETS!</a:t>
            </a:r>
            <a:endParaRPr sz="4000">
              <a:solidFill>
                <a:schemeClr val="lt1"/>
              </a:solidFill>
              <a:latin typeface="Barlow Condensed SemiBold"/>
              <a:ea typeface="Barlow Condensed SemiBold"/>
              <a:cs typeface="Barlow Condensed SemiBold"/>
              <a:sym typeface="Barlow Condensed SemiBold"/>
            </a:endParaRPr>
          </a:p>
        </p:txBody>
      </p:sp>
      <p:sp>
        <p:nvSpPr>
          <p:cNvPr id="900" name="Google Shape;900;p88"/>
          <p:cNvSpPr/>
          <p:nvPr/>
        </p:nvSpPr>
        <p:spPr>
          <a:xfrm>
            <a:off x="4543425" y="-45035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1" name="Google Shape;901;p88"/>
          <p:cNvPicPr preferRelativeResize="0"/>
          <p:nvPr/>
        </p:nvPicPr>
        <p:blipFill rotWithShape="1">
          <a:blip r:embed="rId2">
            <a:alphaModFix/>
          </a:blip>
          <a:srcRect b="0" l="0" r="0" t="0"/>
          <a:stretch/>
        </p:blipFill>
        <p:spPr>
          <a:xfrm>
            <a:off x="5127925" y="2052591"/>
            <a:ext cx="3558877" cy="1478674"/>
          </a:xfrm>
          <a:prstGeom prst="rect">
            <a:avLst/>
          </a:prstGeom>
          <a:noFill/>
          <a:ln>
            <a:noFill/>
          </a:ln>
        </p:spPr>
      </p:pic>
      <p:sp>
        <p:nvSpPr>
          <p:cNvPr id="902" name="Google Shape;902;p88"/>
          <p:cNvSpPr txBox="1"/>
          <p:nvPr/>
        </p:nvSpPr>
        <p:spPr>
          <a:xfrm>
            <a:off x="5772700" y="2360988"/>
            <a:ext cx="183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Barlow Condensed"/>
                <a:ea typeface="Barlow Condensed"/>
                <a:cs typeface="Barlow Condensed"/>
                <a:sym typeface="Barlow Condensed"/>
              </a:rPr>
              <a:t>TICKET</a:t>
            </a:r>
            <a:endParaRPr b="1" sz="4400">
              <a:solidFill>
                <a:schemeClr val="lt1"/>
              </a:solidFill>
              <a:latin typeface="Barlow Condensed"/>
              <a:ea typeface="Barlow Condensed"/>
              <a:cs typeface="Barlow Condensed"/>
              <a:sym typeface="Barlow Condensed"/>
            </a:endParaRPr>
          </a:p>
        </p:txBody>
      </p:sp>
      <p:sp>
        <p:nvSpPr>
          <p:cNvPr id="903" name="Google Shape;903;p88"/>
          <p:cNvSpPr txBox="1"/>
          <p:nvPr/>
        </p:nvSpPr>
        <p:spPr>
          <a:xfrm rot="-5400000">
            <a:off x="7616525" y="2519247"/>
            <a:ext cx="1357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Barlow Condensed"/>
                <a:ea typeface="Barlow Condensed"/>
                <a:cs typeface="Barlow Condensed"/>
                <a:sym typeface="Barlow Condensed"/>
              </a:rPr>
              <a:t>EXIT</a:t>
            </a:r>
            <a:endParaRPr b="1" sz="2600">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IT TICKET 1 WH">
  <p:cSld name="TITLE_AND_BODY_8_2_2_2">
    <p:bg>
      <p:bgPr>
        <a:solidFill>
          <a:schemeClr val="lt2"/>
        </a:solidFill>
      </p:bgPr>
    </p:bg>
    <p:spTree>
      <p:nvGrpSpPr>
        <p:cNvPr id="904" name="Shape 904"/>
        <p:cNvGrpSpPr/>
        <p:nvPr/>
      </p:nvGrpSpPr>
      <p:grpSpPr>
        <a:xfrm>
          <a:off x="0" y="0"/>
          <a:ext cx="0" cy="0"/>
          <a:chOff x="0" y="0"/>
          <a:chExt cx="0" cy="0"/>
        </a:xfrm>
      </p:grpSpPr>
      <p:sp>
        <p:nvSpPr>
          <p:cNvPr id="905" name="Google Shape;905;p8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906" name="Google Shape;906;p89"/>
          <p:cNvSpPr txBox="1"/>
          <p:nvPr/>
        </p:nvSpPr>
        <p:spPr>
          <a:xfrm>
            <a:off x="457200" y="1880675"/>
            <a:ext cx="3636600" cy="1478700"/>
          </a:xfrm>
          <a:prstGeom prst="rect">
            <a:avLst/>
          </a:prstGeom>
          <a:noFill/>
          <a:ln>
            <a:noFill/>
          </a:ln>
        </p:spPr>
        <p:txBody>
          <a:bodyPr anchorCtr="0" anchor="ctr" bIns="91425" lIns="0" spcFirstLastPara="1" rIns="91425" wrap="square" tIns="91425">
            <a:noAutofit/>
          </a:bodyPr>
          <a:lstStyle/>
          <a:p>
            <a:pPr indent="0" lvl="0" marL="0" rtl="0" algn="l">
              <a:lnSpc>
                <a:spcPct val="80000"/>
              </a:lnSpc>
              <a:spcBef>
                <a:spcPts val="0"/>
              </a:spcBef>
              <a:spcAft>
                <a:spcPts val="0"/>
              </a:spcAft>
              <a:buNone/>
            </a:pPr>
            <a:r>
              <a:rPr b="1" lang="en" sz="5000">
                <a:solidFill>
                  <a:schemeClr val="dk1"/>
                </a:solidFill>
                <a:latin typeface="Barlow Condensed"/>
                <a:ea typeface="Barlow Condensed"/>
                <a:cs typeface="Barlow Condensed"/>
                <a:sym typeface="Barlow Condensed"/>
              </a:rPr>
              <a:t>DON’T FORGET:</a:t>
            </a:r>
            <a:endParaRPr b="1" sz="5000">
              <a:solidFill>
                <a:schemeClr val="dk1"/>
              </a:solidFill>
              <a:latin typeface="Barlow Condensed"/>
              <a:ea typeface="Barlow Condensed"/>
              <a:cs typeface="Barlow Condensed"/>
              <a:sym typeface="Barlow Condensed"/>
            </a:endParaRPr>
          </a:p>
          <a:p>
            <a:pPr indent="0" lvl="0" marL="0" rtl="0" algn="l">
              <a:lnSpc>
                <a:spcPct val="80000"/>
              </a:lnSpc>
              <a:spcBef>
                <a:spcPts val="0"/>
              </a:spcBef>
              <a:spcAft>
                <a:spcPts val="0"/>
              </a:spcAft>
              <a:buNone/>
            </a:pPr>
            <a:r>
              <a:rPr b="1" lang="en" sz="5000">
                <a:solidFill>
                  <a:schemeClr val="dk1"/>
                </a:solidFill>
                <a:latin typeface="Barlow Condensed"/>
                <a:ea typeface="Barlow Condensed"/>
                <a:cs typeface="Barlow Condensed"/>
                <a:sym typeface="Barlow Condensed"/>
              </a:rPr>
              <a:t>EXIT TICKETS!</a:t>
            </a:r>
            <a:endParaRPr b="1" sz="5000">
              <a:solidFill>
                <a:schemeClr val="dk1"/>
              </a:solidFill>
              <a:latin typeface="Barlow Condensed"/>
              <a:ea typeface="Barlow Condensed"/>
              <a:cs typeface="Barlow Condensed"/>
              <a:sym typeface="Barlow Condensed"/>
            </a:endParaRPr>
          </a:p>
        </p:txBody>
      </p:sp>
      <p:sp>
        <p:nvSpPr>
          <p:cNvPr id="907" name="Google Shape;907;p89"/>
          <p:cNvSpPr/>
          <p:nvPr/>
        </p:nvSpPr>
        <p:spPr>
          <a:xfrm>
            <a:off x="4543425" y="-477600"/>
            <a:ext cx="6098700" cy="60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8" name="Google Shape;908;p89"/>
          <p:cNvPicPr preferRelativeResize="0"/>
          <p:nvPr/>
        </p:nvPicPr>
        <p:blipFill rotWithShape="1">
          <a:blip r:embed="rId2">
            <a:alphaModFix/>
          </a:blip>
          <a:srcRect b="0" l="0" r="0" t="0"/>
          <a:stretch/>
        </p:blipFill>
        <p:spPr>
          <a:xfrm>
            <a:off x="5127925" y="1832416"/>
            <a:ext cx="3558877" cy="1478674"/>
          </a:xfrm>
          <a:prstGeom prst="rect">
            <a:avLst/>
          </a:prstGeom>
          <a:noFill/>
          <a:ln>
            <a:noFill/>
          </a:ln>
        </p:spPr>
      </p:pic>
      <p:sp>
        <p:nvSpPr>
          <p:cNvPr id="909" name="Google Shape;909;p89"/>
          <p:cNvSpPr txBox="1"/>
          <p:nvPr/>
        </p:nvSpPr>
        <p:spPr>
          <a:xfrm>
            <a:off x="5772700" y="2140813"/>
            <a:ext cx="183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latin typeface="Barlow Condensed"/>
                <a:ea typeface="Barlow Condensed"/>
                <a:cs typeface="Barlow Condensed"/>
                <a:sym typeface="Barlow Condensed"/>
              </a:rPr>
              <a:t>TICKET</a:t>
            </a:r>
            <a:endParaRPr b="1" sz="4400">
              <a:solidFill>
                <a:schemeClr val="lt1"/>
              </a:solidFill>
              <a:latin typeface="Barlow Condensed"/>
              <a:ea typeface="Barlow Condensed"/>
              <a:cs typeface="Barlow Condensed"/>
              <a:sym typeface="Barlow Condensed"/>
            </a:endParaRPr>
          </a:p>
        </p:txBody>
      </p:sp>
      <p:sp>
        <p:nvSpPr>
          <p:cNvPr id="910" name="Google Shape;910;p89"/>
          <p:cNvSpPr txBox="1"/>
          <p:nvPr/>
        </p:nvSpPr>
        <p:spPr>
          <a:xfrm rot="-5400000">
            <a:off x="7616525" y="2299072"/>
            <a:ext cx="1357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Barlow Condensed"/>
                <a:ea typeface="Barlow Condensed"/>
                <a:cs typeface="Barlow Condensed"/>
                <a:sym typeface="Barlow Condensed"/>
              </a:rPr>
              <a:t>EXIT</a:t>
            </a:r>
            <a:endParaRPr b="1" sz="2600">
              <a:solidFill>
                <a:schemeClr val="lt1"/>
              </a:solidFill>
              <a:latin typeface="Barlow Condensed"/>
              <a:ea typeface="Barlow Condensed"/>
              <a:cs typeface="Barlow Condensed"/>
              <a:sym typeface="Barlow Condensed"/>
            </a:endParaRPr>
          </a:p>
        </p:txBody>
      </p:sp>
    </p:spTree>
  </p:cSld>
  <p:clrMapOvr>
    <a:masterClrMapping/>
  </p:clrMapOvr>
  <p:extLst>
    <p:ext uri="{DCECCB84-F9BA-43D5-87BE-67443E8EF086}">
      <p15:sldGuideLst>
        <p15:guide id="1" orient="horz" pos="1620">
          <p15:clr>
            <a:srgbClr val="E46962"/>
          </p15:clr>
        </p15:guide>
      </p15:sldGuideLst>
    </p:ext>
  </p:extLst>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911" name="Shape 911"/>
        <p:cNvGrpSpPr/>
        <p:nvPr/>
      </p:nvGrpSpPr>
      <p:grpSpPr>
        <a:xfrm>
          <a:off x="0" y="0"/>
          <a:ext cx="0" cy="0"/>
          <a:chOff x="0" y="0"/>
          <a:chExt cx="0" cy="0"/>
        </a:xfrm>
      </p:grpSpPr>
      <p:sp>
        <p:nvSpPr>
          <p:cNvPr id="912" name="Google Shape;912;p90"/>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3" name="Google Shape;913;p90"/>
          <p:cNvPicPr preferRelativeResize="0"/>
          <p:nvPr/>
        </p:nvPicPr>
        <p:blipFill rotWithShape="1">
          <a:blip r:embed="rId2">
            <a:alphaModFix/>
          </a:blip>
          <a:srcRect b="31602" l="0" r="0" t="42312"/>
          <a:stretch/>
        </p:blipFill>
        <p:spPr>
          <a:xfrm>
            <a:off x="2494700" y="2300813"/>
            <a:ext cx="4154800" cy="5418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TITLE_AND_BODY_10">
    <p:spTree>
      <p:nvGrpSpPr>
        <p:cNvPr id="91" name="Shape 91"/>
        <p:cNvGrpSpPr/>
        <p:nvPr/>
      </p:nvGrpSpPr>
      <p:grpSpPr>
        <a:xfrm>
          <a:off x="0" y="0"/>
          <a:ext cx="0" cy="0"/>
          <a:chOff x="0" y="0"/>
          <a:chExt cx="0" cy="0"/>
        </a:xfrm>
      </p:grpSpPr>
      <p:sp>
        <p:nvSpPr>
          <p:cNvPr id="92" name="Google Shape;92;p1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0"/>
          <p:cNvSpPr/>
          <p:nvPr/>
        </p:nvSpPr>
        <p:spPr>
          <a:xfrm>
            <a:off x="5524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Barlow Condensed"/>
                <a:ea typeface="Barlow Condensed"/>
                <a:cs typeface="Barlow Condensed"/>
                <a:sym typeface="Barlow Condensed"/>
              </a:rPr>
              <a:t>1</a:t>
            </a:r>
            <a:endParaRPr b="1" sz="2300">
              <a:solidFill>
                <a:schemeClr val="lt1"/>
              </a:solidFill>
              <a:latin typeface="Barlow Condensed"/>
              <a:ea typeface="Barlow Condensed"/>
              <a:cs typeface="Barlow Condensed"/>
              <a:sym typeface="Barlow Condensed"/>
            </a:endParaRPr>
          </a:p>
        </p:txBody>
      </p:sp>
      <p:sp>
        <p:nvSpPr>
          <p:cNvPr id="94" name="Google Shape;94;p10"/>
          <p:cNvSpPr/>
          <p:nvPr/>
        </p:nvSpPr>
        <p:spPr>
          <a:xfrm>
            <a:off x="255400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2</a:t>
            </a:r>
            <a:endParaRPr b="1" sz="2400">
              <a:solidFill>
                <a:schemeClr val="lt1"/>
              </a:solidFill>
              <a:latin typeface="Barlow Condensed"/>
              <a:ea typeface="Barlow Condensed"/>
              <a:cs typeface="Barlow Condensed"/>
              <a:sym typeface="Barlow Condensed"/>
            </a:endParaRPr>
          </a:p>
        </p:txBody>
      </p:sp>
      <p:sp>
        <p:nvSpPr>
          <p:cNvPr id="95" name="Google Shape;95;p10"/>
          <p:cNvSpPr/>
          <p:nvPr/>
        </p:nvSpPr>
        <p:spPr>
          <a:xfrm>
            <a:off x="57150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4</a:t>
            </a:r>
            <a:endParaRPr b="1" sz="2400">
              <a:solidFill>
                <a:schemeClr val="lt1"/>
              </a:solidFill>
              <a:latin typeface="Barlow Condensed"/>
              <a:ea typeface="Barlow Condensed"/>
              <a:cs typeface="Barlow Condensed"/>
              <a:sym typeface="Barlow Condensed"/>
            </a:endParaRPr>
          </a:p>
        </p:txBody>
      </p:sp>
      <p:sp>
        <p:nvSpPr>
          <p:cNvPr id="96" name="Google Shape;96;p10"/>
          <p:cNvSpPr/>
          <p:nvPr/>
        </p:nvSpPr>
        <p:spPr>
          <a:xfrm>
            <a:off x="257305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5</a:t>
            </a:r>
            <a:endParaRPr b="1" sz="2400">
              <a:solidFill>
                <a:schemeClr val="lt1"/>
              </a:solidFill>
              <a:latin typeface="Barlow Condensed"/>
              <a:ea typeface="Barlow Condensed"/>
              <a:cs typeface="Barlow Condensed"/>
              <a:sym typeface="Barlow Condensed"/>
            </a:endParaRPr>
          </a:p>
        </p:txBody>
      </p:sp>
      <p:sp>
        <p:nvSpPr>
          <p:cNvPr id="97" name="Google Shape;97;p10"/>
          <p:cNvSpPr txBox="1"/>
          <p:nvPr/>
        </p:nvSpPr>
        <p:spPr>
          <a:xfrm>
            <a:off x="438150" y="362550"/>
            <a:ext cx="289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AGENDA</a:t>
            </a:r>
            <a:endParaRPr b="1" sz="3000">
              <a:latin typeface="Barlow Condensed"/>
              <a:ea typeface="Barlow Condensed"/>
              <a:cs typeface="Barlow Condensed"/>
              <a:sym typeface="Barlow Condensed"/>
            </a:endParaRPr>
          </a:p>
        </p:txBody>
      </p:sp>
      <p:sp>
        <p:nvSpPr>
          <p:cNvPr id="98" name="Google Shape;98;p10"/>
          <p:cNvSpPr txBox="1"/>
          <p:nvPr>
            <p:ph idx="1" type="subTitle"/>
          </p:nvPr>
        </p:nvSpPr>
        <p:spPr>
          <a:xfrm>
            <a:off x="590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99" name="Google Shape;99;p10"/>
          <p:cNvSpPr txBox="1"/>
          <p:nvPr>
            <p:ph idx="2" type="subTitle"/>
          </p:nvPr>
        </p:nvSpPr>
        <p:spPr>
          <a:xfrm>
            <a:off x="249555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00" name="Google Shape;100;p10"/>
          <p:cNvSpPr txBox="1"/>
          <p:nvPr>
            <p:ph idx="3" type="subTitle"/>
          </p:nvPr>
        </p:nvSpPr>
        <p:spPr>
          <a:xfrm>
            <a:off x="590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01" name="Google Shape;101;p10"/>
          <p:cNvSpPr txBox="1"/>
          <p:nvPr>
            <p:ph idx="4" type="subTitle"/>
          </p:nvPr>
        </p:nvSpPr>
        <p:spPr>
          <a:xfrm>
            <a:off x="249555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02" name="Google Shape;102;p10"/>
          <p:cNvSpPr/>
          <p:nvPr>
            <p:ph idx="5" type="pic"/>
          </p:nvPr>
        </p:nvSpPr>
        <p:spPr>
          <a:xfrm>
            <a:off x="6858000" y="-19050"/>
            <a:ext cx="2286000" cy="5162700"/>
          </a:xfrm>
          <a:prstGeom prst="rect">
            <a:avLst/>
          </a:prstGeom>
          <a:noFill/>
          <a:ln>
            <a:noFill/>
          </a:ln>
          <a:effectLst>
            <a:outerShdw blurRad="57150" rotWithShape="0" algn="bl" dir="10200000" dist="19050">
              <a:srgbClr val="000000">
                <a:alpha val="50000"/>
              </a:srgbClr>
            </a:outerShdw>
          </a:effectLst>
        </p:spPr>
      </p:sp>
      <p:sp>
        <p:nvSpPr>
          <p:cNvPr id="103" name="Google Shape;103;p10"/>
          <p:cNvSpPr/>
          <p:nvPr/>
        </p:nvSpPr>
        <p:spPr>
          <a:xfrm>
            <a:off x="4516150" y="1230250"/>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3</a:t>
            </a:r>
            <a:endParaRPr b="1" sz="2400">
              <a:solidFill>
                <a:schemeClr val="lt1"/>
              </a:solidFill>
              <a:latin typeface="Barlow Condensed"/>
              <a:ea typeface="Barlow Condensed"/>
              <a:cs typeface="Barlow Condensed"/>
              <a:sym typeface="Barlow Condensed"/>
            </a:endParaRPr>
          </a:p>
        </p:txBody>
      </p:sp>
      <p:sp>
        <p:nvSpPr>
          <p:cNvPr id="104" name="Google Shape;104;p10"/>
          <p:cNvSpPr/>
          <p:nvPr/>
        </p:nvSpPr>
        <p:spPr>
          <a:xfrm>
            <a:off x="4535200" y="2898888"/>
            <a:ext cx="594300" cy="59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Barlow Condensed"/>
                <a:ea typeface="Barlow Condensed"/>
                <a:cs typeface="Barlow Condensed"/>
                <a:sym typeface="Barlow Condensed"/>
              </a:rPr>
              <a:t>6</a:t>
            </a:r>
            <a:endParaRPr b="1" sz="2400">
              <a:solidFill>
                <a:schemeClr val="lt1"/>
              </a:solidFill>
              <a:latin typeface="Barlow Condensed"/>
              <a:ea typeface="Barlow Condensed"/>
              <a:cs typeface="Barlow Condensed"/>
              <a:sym typeface="Barlow Condensed"/>
            </a:endParaRPr>
          </a:p>
        </p:txBody>
      </p:sp>
      <p:sp>
        <p:nvSpPr>
          <p:cNvPr id="105" name="Google Shape;105;p10"/>
          <p:cNvSpPr txBox="1"/>
          <p:nvPr>
            <p:ph idx="6" type="subTitle"/>
          </p:nvPr>
        </p:nvSpPr>
        <p:spPr>
          <a:xfrm>
            <a:off x="4457700" y="19621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
        <p:nvSpPr>
          <p:cNvPr id="106" name="Google Shape;106;p10"/>
          <p:cNvSpPr txBox="1"/>
          <p:nvPr>
            <p:ph idx="7" type="subTitle"/>
          </p:nvPr>
        </p:nvSpPr>
        <p:spPr>
          <a:xfrm>
            <a:off x="4457700" y="3600450"/>
            <a:ext cx="1428900" cy="761400"/>
          </a:xfrm>
          <a:prstGeom prst="rect">
            <a:avLst/>
          </a:prstGeom>
        </p:spPr>
        <p:txBody>
          <a:bodyPr anchorCtr="0" anchor="t" bIns="0" lIns="0" spcFirstLastPara="1" rIns="0" wrap="square" tIns="0">
            <a:noAutofit/>
          </a:bodyPr>
          <a:lstStyle>
            <a:lvl1pPr lvl="0" rtl="0">
              <a:spcBef>
                <a:spcPts val="0"/>
              </a:spcBef>
              <a:spcAft>
                <a:spcPts val="0"/>
              </a:spcAft>
              <a:buSzPts val="700"/>
              <a:buNone/>
              <a:defRPr sz="1100"/>
            </a:lvl1pPr>
            <a:lvl2pPr lvl="1" rtl="0">
              <a:spcBef>
                <a:spcPts val="1000"/>
              </a:spcBef>
              <a:spcAft>
                <a:spcPts val="0"/>
              </a:spcAft>
              <a:buSzPts val="1100"/>
              <a:buNone/>
              <a:defRPr sz="1100"/>
            </a:lvl2pPr>
            <a:lvl3pPr lvl="2" rtl="0">
              <a:spcBef>
                <a:spcPts val="1000"/>
              </a:spcBef>
              <a:spcAft>
                <a:spcPts val="0"/>
              </a:spcAft>
              <a:buSzPts val="1100"/>
              <a:buNone/>
              <a:defRPr sz="1100"/>
            </a:lvl3pPr>
            <a:lvl4pPr lvl="3" rtl="0">
              <a:spcBef>
                <a:spcPts val="1000"/>
              </a:spcBef>
              <a:spcAft>
                <a:spcPts val="0"/>
              </a:spcAft>
              <a:buSzPts val="1100"/>
              <a:buNone/>
              <a:defRPr sz="1100"/>
            </a:lvl4pPr>
            <a:lvl5pPr lvl="4" rtl="0">
              <a:spcBef>
                <a:spcPts val="1000"/>
              </a:spcBef>
              <a:spcAft>
                <a:spcPts val="0"/>
              </a:spcAft>
              <a:buSzPts val="1100"/>
              <a:buNone/>
              <a:defRPr sz="1100"/>
            </a:lvl5pPr>
            <a:lvl6pPr lvl="5" rtl="0">
              <a:spcBef>
                <a:spcPts val="1000"/>
              </a:spcBef>
              <a:spcAft>
                <a:spcPts val="0"/>
              </a:spcAft>
              <a:buSzPts val="1100"/>
              <a:buNone/>
              <a:defRPr sz="1100"/>
            </a:lvl6pPr>
            <a:lvl7pPr lvl="6" rtl="0">
              <a:spcBef>
                <a:spcPts val="1000"/>
              </a:spcBef>
              <a:spcAft>
                <a:spcPts val="0"/>
              </a:spcAft>
              <a:buSzPts val="1100"/>
              <a:buNone/>
              <a:defRPr sz="1100"/>
            </a:lvl7pPr>
            <a:lvl8pPr lvl="7" rtl="0">
              <a:spcBef>
                <a:spcPts val="1000"/>
              </a:spcBef>
              <a:spcAft>
                <a:spcPts val="0"/>
              </a:spcAft>
              <a:buSzPts val="1100"/>
              <a:buNone/>
              <a:defRPr sz="1100"/>
            </a:lvl8pPr>
            <a:lvl9pPr lvl="8" rtl="0">
              <a:spcBef>
                <a:spcPts val="1000"/>
              </a:spcBef>
              <a:spcAft>
                <a:spcPts val="1000"/>
              </a:spcAft>
              <a:buSzPts val="1100"/>
              <a:buNone/>
              <a:defRPr sz="1100"/>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2 RED">
  <p:cSld name="TITLE_AND_BODY_8_2_2_1_2">
    <p:bg>
      <p:bgPr>
        <a:solidFill>
          <a:schemeClr val="dk2"/>
        </a:solidFill>
      </p:bgPr>
    </p:bg>
    <p:spTree>
      <p:nvGrpSpPr>
        <p:cNvPr id="914" name="Shape 914"/>
        <p:cNvGrpSpPr/>
        <p:nvPr/>
      </p:nvGrpSpPr>
      <p:grpSpPr>
        <a:xfrm>
          <a:off x="0" y="0"/>
          <a:ext cx="0" cy="0"/>
          <a:chOff x="0" y="0"/>
          <a:chExt cx="0" cy="0"/>
        </a:xfrm>
      </p:grpSpPr>
      <p:sp>
        <p:nvSpPr>
          <p:cNvPr id="915" name="Google Shape;915;p91"/>
          <p:cNvSpPr/>
          <p:nvPr/>
        </p:nvSpPr>
        <p:spPr>
          <a:xfrm>
            <a:off x="100" y="4610100"/>
            <a:ext cx="91440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6" name="Google Shape;916;p91"/>
          <p:cNvPicPr preferRelativeResize="0"/>
          <p:nvPr/>
        </p:nvPicPr>
        <p:blipFill rotWithShape="1">
          <a:blip r:embed="rId2">
            <a:alphaModFix/>
          </a:blip>
          <a:srcRect b="31602" l="0" r="0" t="42312"/>
          <a:stretch/>
        </p:blipFill>
        <p:spPr>
          <a:xfrm>
            <a:off x="2494600" y="2300813"/>
            <a:ext cx="4154800" cy="541875"/>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1">
  <p:cSld name="TITLE_AND_BODY_8_2_2_1_1">
    <p:bg>
      <p:bgPr>
        <a:solidFill>
          <a:schemeClr val="dk1"/>
        </a:solidFill>
      </p:bgPr>
    </p:bg>
    <p:spTree>
      <p:nvGrpSpPr>
        <p:cNvPr id="917" name="Shape 917"/>
        <p:cNvGrpSpPr/>
        <p:nvPr/>
      </p:nvGrpSpPr>
      <p:grpSpPr>
        <a:xfrm>
          <a:off x="0" y="0"/>
          <a:ext cx="0" cy="0"/>
          <a:chOff x="0" y="0"/>
          <a:chExt cx="0" cy="0"/>
        </a:xfrm>
      </p:grpSpPr>
      <p:sp>
        <p:nvSpPr>
          <p:cNvPr id="918" name="Google Shape;918;p92"/>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9" name="Google Shape;919;p92"/>
          <p:cNvPicPr preferRelativeResize="0"/>
          <p:nvPr/>
        </p:nvPicPr>
        <p:blipFill rotWithShape="1">
          <a:blip r:embed="rId2">
            <a:alphaModFix/>
          </a:blip>
          <a:srcRect b="30996" l="0" r="0" t="42919"/>
          <a:stretch/>
        </p:blipFill>
        <p:spPr>
          <a:xfrm>
            <a:off x="2494600" y="2300813"/>
            <a:ext cx="4154800" cy="541875"/>
          </a:xfrm>
          <a:prstGeom prst="rect">
            <a:avLst/>
          </a:prstGeom>
          <a:noFill/>
          <a:ln>
            <a:noFill/>
          </a:ln>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1 Mist">
  <p:cSld name="TITLE_AND_BODY_8_2_2_1_1_1">
    <p:bg>
      <p:bgPr>
        <a:solidFill>
          <a:schemeClr val="lt2"/>
        </a:solidFill>
      </p:bgPr>
    </p:bg>
    <p:spTree>
      <p:nvGrpSpPr>
        <p:cNvPr id="920" name="Shape 920"/>
        <p:cNvGrpSpPr/>
        <p:nvPr/>
      </p:nvGrpSpPr>
      <p:grpSpPr>
        <a:xfrm>
          <a:off x="0" y="0"/>
          <a:ext cx="0" cy="0"/>
          <a:chOff x="0" y="0"/>
          <a:chExt cx="0" cy="0"/>
        </a:xfrm>
      </p:grpSpPr>
      <p:sp>
        <p:nvSpPr>
          <p:cNvPr id="921" name="Google Shape;921;p93"/>
          <p:cNvSpPr/>
          <p:nvPr/>
        </p:nvSpPr>
        <p:spPr>
          <a:xfrm>
            <a:off x="100" y="4610100"/>
            <a:ext cx="9144000" cy="53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2" name="Google Shape;922;p93"/>
          <p:cNvPicPr preferRelativeResize="0"/>
          <p:nvPr/>
        </p:nvPicPr>
        <p:blipFill rotWithShape="1">
          <a:blip r:embed="rId2">
            <a:alphaModFix/>
          </a:blip>
          <a:srcRect b="30996" l="0" r="0" t="42919"/>
          <a:stretch/>
        </p:blipFill>
        <p:spPr>
          <a:xfrm>
            <a:off x="2494600" y="2300813"/>
            <a:ext cx="4154800" cy="541875"/>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923" name="Shape 923"/>
        <p:cNvGrpSpPr/>
        <p:nvPr/>
      </p:nvGrpSpPr>
      <p:grpSpPr>
        <a:xfrm>
          <a:off x="0" y="0"/>
          <a:ext cx="0" cy="0"/>
          <a:chOff x="0" y="0"/>
          <a:chExt cx="0" cy="0"/>
        </a:xfrm>
      </p:grpSpPr>
      <p:sp>
        <p:nvSpPr>
          <p:cNvPr id="924" name="Google Shape;924;p94"/>
          <p:cNvSpPr/>
          <p:nvPr/>
        </p:nvSpPr>
        <p:spPr>
          <a:xfrm>
            <a:off x="-54800" y="-29400"/>
            <a:ext cx="9252600" cy="5204700"/>
          </a:xfrm>
          <a:prstGeom prst="rect">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94"/>
          <p:cNvSpPr txBox="1"/>
          <p:nvPr>
            <p:ph type="title"/>
          </p:nvPr>
        </p:nvSpPr>
        <p:spPr>
          <a:xfrm>
            <a:off x="457200" y="1777050"/>
            <a:ext cx="7551900" cy="624000"/>
          </a:xfrm>
          <a:prstGeom prst="rect">
            <a:avLst/>
          </a:prstGeom>
        </p:spPr>
        <p:txBody>
          <a:bodyPr anchorCtr="0" anchor="t" bIns="0" lIns="0" spcFirstLastPara="1" rIns="0" wrap="square" tIns="0">
            <a:noAutofit/>
          </a:bodyPr>
          <a:lstStyle>
            <a:lvl1pPr lvl="0" rtl="0">
              <a:spcBef>
                <a:spcPts val="0"/>
              </a:spcBef>
              <a:spcAft>
                <a:spcPts val="0"/>
              </a:spcAft>
              <a:buNone/>
              <a:defRPr sz="36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p:txBody>
      </p:sp>
      <p:sp>
        <p:nvSpPr>
          <p:cNvPr id="926" name="Google Shape;926;p94"/>
          <p:cNvSpPr txBox="1"/>
          <p:nvPr>
            <p:ph idx="1" type="subTitle"/>
          </p:nvPr>
        </p:nvSpPr>
        <p:spPr>
          <a:xfrm>
            <a:off x="457200" y="122164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sp>
        <p:nvSpPr>
          <p:cNvPr id="927" name="Google Shape;927;p94"/>
          <p:cNvSpPr txBox="1"/>
          <p:nvPr>
            <p:ph idx="2" type="subTitle"/>
          </p:nvPr>
        </p:nvSpPr>
        <p:spPr>
          <a:xfrm>
            <a:off x="457200" y="240269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pic>
        <p:nvPicPr>
          <p:cNvPr descr="GA-Cog-900.png" id="928" name="Google Shape;928;p94"/>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929" name="Google Shape;929;p94"/>
          <p:cNvSpPr/>
          <p:nvPr/>
        </p:nvSpPr>
        <p:spPr>
          <a:xfrm>
            <a:off x="457200" y="1633250"/>
            <a:ext cx="749700" cy="8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2" showMasterSp="0">
  <p:cSld name="Thank You Slide_1_1_2_1">
    <p:spTree>
      <p:nvGrpSpPr>
        <p:cNvPr id="930" name="Shape 930"/>
        <p:cNvGrpSpPr/>
        <p:nvPr/>
      </p:nvGrpSpPr>
      <p:grpSpPr>
        <a:xfrm>
          <a:off x="0" y="0"/>
          <a:ext cx="0" cy="0"/>
          <a:chOff x="0" y="0"/>
          <a:chExt cx="0" cy="0"/>
        </a:xfrm>
      </p:grpSpPr>
      <p:sp>
        <p:nvSpPr>
          <p:cNvPr id="931" name="Google Shape;931;p95"/>
          <p:cNvSpPr/>
          <p:nvPr/>
        </p:nvSpPr>
        <p:spPr>
          <a:xfrm>
            <a:off x="-54800" y="-29400"/>
            <a:ext cx="9252600" cy="5204700"/>
          </a:xfrm>
          <a:prstGeom prst="rect">
            <a:avLst/>
          </a:prstGeom>
          <a:solidFill>
            <a:schemeClr val="accen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95"/>
          <p:cNvSpPr txBox="1"/>
          <p:nvPr>
            <p:ph type="title"/>
          </p:nvPr>
        </p:nvSpPr>
        <p:spPr>
          <a:xfrm>
            <a:off x="457200" y="1777050"/>
            <a:ext cx="7551900" cy="624000"/>
          </a:xfrm>
          <a:prstGeom prst="rect">
            <a:avLst/>
          </a:prstGeom>
        </p:spPr>
        <p:txBody>
          <a:bodyPr anchorCtr="0" anchor="t" bIns="0" lIns="0" spcFirstLastPara="1" rIns="0" wrap="square" tIns="0">
            <a:noAutofit/>
          </a:bodyPr>
          <a:lstStyle>
            <a:lvl1pPr lvl="0" rtl="0">
              <a:spcBef>
                <a:spcPts val="0"/>
              </a:spcBef>
              <a:spcAft>
                <a:spcPts val="0"/>
              </a:spcAft>
              <a:buNone/>
              <a:defRPr sz="36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p:txBody>
      </p:sp>
      <p:sp>
        <p:nvSpPr>
          <p:cNvPr id="933" name="Google Shape;933;p95"/>
          <p:cNvSpPr txBox="1"/>
          <p:nvPr>
            <p:ph idx="1" type="subTitle"/>
          </p:nvPr>
        </p:nvSpPr>
        <p:spPr>
          <a:xfrm>
            <a:off x="457200" y="122164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sp>
        <p:nvSpPr>
          <p:cNvPr id="934" name="Google Shape;934;p95"/>
          <p:cNvSpPr txBox="1"/>
          <p:nvPr>
            <p:ph idx="2" type="subTitle"/>
          </p:nvPr>
        </p:nvSpPr>
        <p:spPr>
          <a:xfrm>
            <a:off x="457200" y="240269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pic>
        <p:nvPicPr>
          <p:cNvPr descr="GA-Cog-900.png" id="935" name="Google Shape;935;p9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936" name="Google Shape;936;p95"/>
          <p:cNvSpPr/>
          <p:nvPr/>
        </p:nvSpPr>
        <p:spPr>
          <a:xfrm>
            <a:off x="457200" y="1633250"/>
            <a:ext cx="749700" cy="8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3" showMasterSp="0">
  <p:cSld name="Thank You Slide_1_1_2_1_1">
    <p:bg>
      <p:bgPr>
        <a:solidFill>
          <a:srgbClr val="FFF8E8"/>
        </a:solidFill>
      </p:bgPr>
    </p:bg>
    <p:spTree>
      <p:nvGrpSpPr>
        <p:cNvPr id="937" name="Shape 937"/>
        <p:cNvGrpSpPr/>
        <p:nvPr/>
      </p:nvGrpSpPr>
      <p:grpSpPr>
        <a:xfrm>
          <a:off x="0" y="0"/>
          <a:ext cx="0" cy="0"/>
          <a:chOff x="0" y="0"/>
          <a:chExt cx="0" cy="0"/>
        </a:xfrm>
      </p:grpSpPr>
      <p:sp>
        <p:nvSpPr>
          <p:cNvPr id="938" name="Google Shape;938;p96"/>
          <p:cNvSpPr txBox="1"/>
          <p:nvPr>
            <p:ph type="title"/>
          </p:nvPr>
        </p:nvSpPr>
        <p:spPr>
          <a:xfrm>
            <a:off x="457200" y="1777050"/>
            <a:ext cx="7551900" cy="624000"/>
          </a:xfrm>
          <a:prstGeom prst="rect">
            <a:avLst/>
          </a:prstGeom>
        </p:spPr>
        <p:txBody>
          <a:bodyPr anchorCtr="0" anchor="t" bIns="0" lIns="0" spcFirstLastPara="1" rIns="0" wrap="square" tIns="0">
            <a:noAutofit/>
          </a:bodyPr>
          <a:lstStyle>
            <a:lvl1pPr lvl="0" rtl="0">
              <a:spcBef>
                <a:spcPts val="0"/>
              </a:spcBef>
              <a:spcAft>
                <a:spcPts val="0"/>
              </a:spcAft>
              <a:buNone/>
              <a:defRPr sz="36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p:txBody>
      </p:sp>
      <p:sp>
        <p:nvSpPr>
          <p:cNvPr id="939" name="Google Shape;939;p96"/>
          <p:cNvSpPr txBox="1"/>
          <p:nvPr>
            <p:ph idx="1" type="subTitle"/>
          </p:nvPr>
        </p:nvSpPr>
        <p:spPr>
          <a:xfrm>
            <a:off x="457200" y="122164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sp>
        <p:nvSpPr>
          <p:cNvPr id="940" name="Google Shape;940;p96"/>
          <p:cNvSpPr txBox="1"/>
          <p:nvPr>
            <p:ph idx="2" type="subTitle"/>
          </p:nvPr>
        </p:nvSpPr>
        <p:spPr>
          <a:xfrm>
            <a:off x="457200" y="2402693"/>
            <a:ext cx="7457700" cy="411600"/>
          </a:xfrm>
          <a:prstGeom prst="rect">
            <a:avLst/>
          </a:prstGeom>
        </p:spPr>
        <p:txBody>
          <a:bodyPr anchorCtr="0" anchor="t" bIns="0" lIns="0" spcFirstLastPara="1" rIns="0" wrap="square" tIns="0">
            <a:noAutofit/>
          </a:bodyPr>
          <a:lstStyle>
            <a:lvl1pPr lvl="0" rtl="0">
              <a:spcBef>
                <a:spcPts val="0"/>
              </a:spcBef>
              <a:spcAft>
                <a:spcPts val="0"/>
              </a:spcAft>
              <a:buNone/>
              <a:defRPr sz="1800"/>
            </a:lvl1pPr>
            <a:lvl2pPr lvl="1" rtl="0">
              <a:spcBef>
                <a:spcPts val="1000"/>
              </a:spcBef>
              <a:spcAft>
                <a:spcPts val="0"/>
              </a:spcAft>
              <a:buNone/>
              <a:defRPr sz="2400"/>
            </a:lvl2pPr>
            <a:lvl3pPr lvl="2" rtl="0">
              <a:spcBef>
                <a:spcPts val="1000"/>
              </a:spcBef>
              <a:spcAft>
                <a:spcPts val="0"/>
              </a:spcAft>
              <a:buNone/>
              <a:defRPr sz="2400"/>
            </a:lvl3pPr>
            <a:lvl4pPr lvl="3" rtl="0">
              <a:spcBef>
                <a:spcPts val="1000"/>
              </a:spcBef>
              <a:spcAft>
                <a:spcPts val="0"/>
              </a:spcAft>
              <a:buNone/>
              <a:defRPr sz="2400"/>
            </a:lvl4pPr>
            <a:lvl5pPr lvl="4" rtl="0">
              <a:spcBef>
                <a:spcPts val="1000"/>
              </a:spcBef>
              <a:spcAft>
                <a:spcPts val="0"/>
              </a:spcAft>
              <a:buNone/>
              <a:defRPr sz="2400"/>
            </a:lvl5pPr>
            <a:lvl6pPr lvl="5" rtl="0">
              <a:spcBef>
                <a:spcPts val="1000"/>
              </a:spcBef>
              <a:spcAft>
                <a:spcPts val="0"/>
              </a:spcAft>
              <a:buNone/>
              <a:defRPr sz="2400"/>
            </a:lvl6pPr>
            <a:lvl7pPr lvl="6" rtl="0">
              <a:spcBef>
                <a:spcPts val="1000"/>
              </a:spcBef>
              <a:spcAft>
                <a:spcPts val="0"/>
              </a:spcAft>
              <a:buNone/>
              <a:defRPr sz="2400"/>
            </a:lvl7pPr>
            <a:lvl8pPr lvl="7" rtl="0">
              <a:spcBef>
                <a:spcPts val="1000"/>
              </a:spcBef>
              <a:spcAft>
                <a:spcPts val="0"/>
              </a:spcAft>
              <a:buNone/>
              <a:defRPr sz="2400"/>
            </a:lvl8pPr>
            <a:lvl9pPr lvl="8" rtl="0">
              <a:spcBef>
                <a:spcPts val="1000"/>
              </a:spcBef>
              <a:spcAft>
                <a:spcPts val="1000"/>
              </a:spcAft>
              <a:buNone/>
              <a:defRPr sz="2400"/>
            </a:lvl9pPr>
          </a:lstStyle>
          <a:p/>
        </p:txBody>
      </p:sp>
      <p:pic>
        <p:nvPicPr>
          <p:cNvPr descr="GA-Cog-900.png" id="941" name="Google Shape;941;p9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942" name="Google Shape;942;p96"/>
          <p:cNvSpPr/>
          <p:nvPr/>
        </p:nvSpPr>
        <p:spPr>
          <a:xfrm>
            <a:off x="457200" y="1633250"/>
            <a:ext cx="749700" cy="8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Roadmap Divider">
  <p:cSld name="TITLE_1_1_1_3">
    <p:bg>
      <p:bgPr>
        <a:solidFill>
          <a:schemeClr val="dk1"/>
        </a:solidFill>
      </p:bgPr>
    </p:bg>
    <p:spTree>
      <p:nvGrpSpPr>
        <p:cNvPr id="943" name="Shape 943"/>
        <p:cNvGrpSpPr/>
        <p:nvPr/>
      </p:nvGrpSpPr>
      <p:grpSpPr>
        <a:xfrm>
          <a:off x="0" y="0"/>
          <a:ext cx="0" cy="0"/>
          <a:chOff x="0" y="0"/>
          <a:chExt cx="0" cy="0"/>
        </a:xfrm>
      </p:grpSpPr>
      <p:sp>
        <p:nvSpPr>
          <p:cNvPr id="944" name="Google Shape;944;p97"/>
          <p:cNvSpPr/>
          <p:nvPr/>
        </p:nvSpPr>
        <p:spPr>
          <a:xfrm>
            <a:off x="685800" y="4607525"/>
            <a:ext cx="936900" cy="53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5" name="Google Shape;945;p97"/>
          <p:cNvPicPr preferRelativeResize="0"/>
          <p:nvPr/>
        </p:nvPicPr>
        <p:blipFill rotWithShape="1">
          <a:blip r:embed="rId2">
            <a:alphaModFix amt="10000"/>
          </a:blip>
          <a:srcRect b="-86671" l="-40358" r="-46313" t="0"/>
          <a:stretch/>
        </p:blipFill>
        <p:spPr>
          <a:xfrm>
            <a:off x="-1371600" y="3962400"/>
            <a:ext cx="9601200" cy="9601200"/>
          </a:xfrm>
          <a:prstGeom prst="ellipse">
            <a:avLst/>
          </a:prstGeom>
          <a:noFill/>
          <a:ln>
            <a:noFill/>
          </a:ln>
        </p:spPr>
      </p:pic>
      <p:sp>
        <p:nvSpPr>
          <p:cNvPr id="946" name="Google Shape;946;p97"/>
          <p:cNvSpPr txBox="1"/>
          <p:nvPr>
            <p:ph type="ctrTitle"/>
          </p:nvPr>
        </p:nvSpPr>
        <p:spPr>
          <a:xfrm>
            <a:off x="457200" y="55575"/>
            <a:ext cx="5359500" cy="15543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800"/>
              <a:buFont typeface="Barlow Condensed"/>
              <a:buNone/>
              <a:defRPr b="1" sz="3800">
                <a:solidFill>
                  <a:schemeClr val="lt1"/>
                </a:solidFill>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947" name="Google Shape;947;p97"/>
          <p:cNvSpPr txBox="1"/>
          <p:nvPr>
            <p:ph idx="1" type="subTitle"/>
          </p:nvPr>
        </p:nvSpPr>
        <p:spPr>
          <a:xfrm>
            <a:off x="508200" y="638400"/>
            <a:ext cx="3720000" cy="393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948" name="Google Shape;948;p9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949" name="Google Shape;949;p97"/>
          <p:cNvPicPr preferRelativeResize="0"/>
          <p:nvPr/>
        </p:nvPicPr>
        <p:blipFill rotWithShape="1">
          <a:blip r:embed="rId2">
            <a:alphaModFix amt="10000"/>
          </a:blip>
          <a:srcRect b="-86671" l="-140358" r="53686" t="0"/>
          <a:stretch/>
        </p:blipFill>
        <p:spPr>
          <a:xfrm>
            <a:off x="-1371600" y="3962400"/>
            <a:ext cx="9601200" cy="9601200"/>
          </a:xfrm>
          <a:prstGeom prst="ellipse">
            <a:avLst/>
          </a:prstGeom>
          <a:noFill/>
          <a:ln>
            <a:noFill/>
          </a:ln>
        </p:spPr>
      </p:pic>
      <p:sp>
        <p:nvSpPr>
          <p:cNvPr id="950" name="Google Shape;950;p9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951" name="Google Shape;951;p97"/>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952" name="Google Shape;952;p97"/>
          <p:cNvSpPr/>
          <p:nvPr/>
        </p:nvSpPr>
        <p:spPr>
          <a:xfrm>
            <a:off x="457200" y="950925"/>
            <a:ext cx="749700" cy="80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Roadmap Divider 1 WH">
  <p:cSld name="TITLE_1_1_1_3_1">
    <p:bg>
      <p:bgPr>
        <a:solidFill>
          <a:schemeClr val="lt1"/>
        </a:solidFill>
      </p:bgPr>
    </p:bg>
    <p:spTree>
      <p:nvGrpSpPr>
        <p:cNvPr id="953" name="Shape 953"/>
        <p:cNvGrpSpPr/>
        <p:nvPr/>
      </p:nvGrpSpPr>
      <p:grpSpPr>
        <a:xfrm>
          <a:off x="0" y="0"/>
          <a:ext cx="0" cy="0"/>
          <a:chOff x="0" y="0"/>
          <a:chExt cx="0" cy="0"/>
        </a:xfrm>
      </p:grpSpPr>
      <p:pic>
        <p:nvPicPr>
          <p:cNvPr id="954" name="Google Shape;954;p98"/>
          <p:cNvPicPr preferRelativeResize="0"/>
          <p:nvPr/>
        </p:nvPicPr>
        <p:blipFill rotWithShape="1">
          <a:blip r:embed="rId2">
            <a:alphaModFix amt="35000"/>
          </a:blip>
          <a:srcRect b="-86671" l="-40358" r="-46313" t="0"/>
          <a:stretch/>
        </p:blipFill>
        <p:spPr>
          <a:xfrm>
            <a:off x="-1371600" y="3962400"/>
            <a:ext cx="9601200" cy="9601200"/>
          </a:xfrm>
          <a:prstGeom prst="ellipse">
            <a:avLst/>
          </a:prstGeom>
          <a:noFill/>
          <a:ln>
            <a:noFill/>
          </a:ln>
        </p:spPr>
      </p:pic>
      <p:sp>
        <p:nvSpPr>
          <p:cNvPr id="955" name="Google Shape;955;p98"/>
          <p:cNvSpPr txBox="1"/>
          <p:nvPr>
            <p:ph type="ctrTitle"/>
          </p:nvPr>
        </p:nvSpPr>
        <p:spPr>
          <a:xfrm>
            <a:off x="457200" y="55575"/>
            <a:ext cx="5359500" cy="1554300"/>
          </a:xfrm>
          <a:prstGeom prst="rect">
            <a:avLst/>
          </a:prstGeom>
        </p:spPr>
        <p:txBody>
          <a:bodyPr anchorCtr="0" anchor="b" bIns="0" lIns="0" spcFirstLastPara="1" rIns="0" wrap="square" tIns="0">
            <a:noAutofit/>
          </a:bodyPr>
          <a:lstStyle>
            <a:lvl1pPr lvl="0" rtl="0">
              <a:spcBef>
                <a:spcPts val="0"/>
              </a:spcBef>
              <a:spcAft>
                <a:spcPts val="0"/>
              </a:spcAft>
              <a:buSzPts val="3800"/>
              <a:buFont typeface="Barlow Condensed"/>
              <a:buNone/>
              <a:defRPr b="1" sz="3800">
                <a:latin typeface="Barlow Condensed"/>
                <a:ea typeface="Barlow Condensed"/>
                <a:cs typeface="Barlow Condensed"/>
                <a:sym typeface="Barlow Condensed"/>
              </a:defRPr>
            </a:lvl1pPr>
            <a:lvl2pPr lvl="1"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ct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956" name="Google Shape;956;p98"/>
          <p:cNvSpPr txBox="1"/>
          <p:nvPr>
            <p:ph idx="1" type="subTitle"/>
          </p:nvPr>
        </p:nvSpPr>
        <p:spPr>
          <a:xfrm>
            <a:off x="508200" y="638400"/>
            <a:ext cx="3720000" cy="393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SzPts val="1400"/>
              <a:buFont typeface="Nunito"/>
              <a:buNone/>
              <a:defRPr sz="1400">
                <a:latin typeface="Nunito"/>
                <a:ea typeface="Nunito"/>
                <a:cs typeface="Nunito"/>
                <a:sym typeface="Nunito"/>
              </a:defRPr>
            </a:lvl1pPr>
            <a:lvl2pPr lvl="1" rtl="0">
              <a:lnSpc>
                <a:spcPct val="115000"/>
              </a:lnSpc>
              <a:spcBef>
                <a:spcPts val="0"/>
              </a:spcBef>
              <a:spcAft>
                <a:spcPts val="0"/>
              </a:spcAft>
              <a:buSzPts val="1800"/>
              <a:buFont typeface="Nunito"/>
              <a:buNone/>
              <a:defRPr sz="1800">
                <a:latin typeface="Nunito"/>
                <a:ea typeface="Nunito"/>
                <a:cs typeface="Nunito"/>
                <a:sym typeface="Nunito"/>
              </a:defRPr>
            </a:lvl2pPr>
            <a:lvl3pPr lvl="2" rtl="0">
              <a:lnSpc>
                <a:spcPct val="115000"/>
              </a:lnSpc>
              <a:spcBef>
                <a:spcPts val="0"/>
              </a:spcBef>
              <a:spcAft>
                <a:spcPts val="0"/>
              </a:spcAft>
              <a:buSzPts val="1800"/>
              <a:buFont typeface="Nunito"/>
              <a:buNone/>
              <a:defRPr sz="1800">
                <a:latin typeface="Nunito"/>
                <a:ea typeface="Nunito"/>
                <a:cs typeface="Nunito"/>
                <a:sym typeface="Nunito"/>
              </a:defRPr>
            </a:lvl3pPr>
            <a:lvl4pPr lvl="3" rtl="0">
              <a:lnSpc>
                <a:spcPct val="115000"/>
              </a:lnSpc>
              <a:spcBef>
                <a:spcPts val="0"/>
              </a:spcBef>
              <a:spcAft>
                <a:spcPts val="0"/>
              </a:spcAft>
              <a:buSzPts val="1800"/>
              <a:buFont typeface="Nunito"/>
              <a:buNone/>
              <a:defRPr sz="1800">
                <a:latin typeface="Nunito"/>
                <a:ea typeface="Nunito"/>
                <a:cs typeface="Nunito"/>
                <a:sym typeface="Nunito"/>
              </a:defRPr>
            </a:lvl4pPr>
            <a:lvl5pPr lvl="4" rtl="0">
              <a:lnSpc>
                <a:spcPct val="115000"/>
              </a:lnSpc>
              <a:spcBef>
                <a:spcPts val="0"/>
              </a:spcBef>
              <a:spcAft>
                <a:spcPts val="0"/>
              </a:spcAft>
              <a:buSzPts val="1800"/>
              <a:buFont typeface="Nunito"/>
              <a:buNone/>
              <a:defRPr sz="1800">
                <a:latin typeface="Nunito"/>
                <a:ea typeface="Nunito"/>
                <a:cs typeface="Nunito"/>
                <a:sym typeface="Nunito"/>
              </a:defRPr>
            </a:lvl5pPr>
            <a:lvl6pPr lvl="5" rtl="0">
              <a:lnSpc>
                <a:spcPct val="115000"/>
              </a:lnSpc>
              <a:spcBef>
                <a:spcPts val="0"/>
              </a:spcBef>
              <a:spcAft>
                <a:spcPts val="0"/>
              </a:spcAft>
              <a:buSzPts val="1800"/>
              <a:buFont typeface="Nunito"/>
              <a:buNone/>
              <a:defRPr sz="1800">
                <a:latin typeface="Nunito"/>
                <a:ea typeface="Nunito"/>
                <a:cs typeface="Nunito"/>
                <a:sym typeface="Nunito"/>
              </a:defRPr>
            </a:lvl6pPr>
            <a:lvl7pPr lvl="6" rtl="0">
              <a:lnSpc>
                <a:spcPct val="115000"/>
              </a:lnSpc>
              <a:spcBef>
                <a:spcPts val="0"/>
              </a:spcBef>
              <a:spcAft>
                <a:spcPts val="0"/>
              </a:spcAft>
              <a:buSzPts val="1800"/>
              <a:buFont typeface="Nunito"/>
              <a:buNone/>
              <a:defRPr sz="1800">
                <a:latin typeface="Nunito"/>
                <a:ea typeface="Nunito"/>
                <a:cs typeface="Nunito"/>
                <a:sym typeface="Nunito"/>
              </a:defRPr>
            </a:lvl7pPr>
            <a:lvl8pPr lvl="7" rtl="0">
              <a:lnSpc>
                <a:spcPct val="115000"/>
              </a:lnSpc>
              <a:spcBef>
                <a:spcPts val="0"/>
              </a:spcBef>
              <a:spcAft>
                <a:spcPts val="0"/>
              </a:spcAft>
              <a:buSzPts val="1800"/>
              <a:buFont typeface="Nunito"/>
              <a:buNone/>
              <a:defRPr sz="1800">
                <a:latin typeface="Nunito"/>
                <a:ea typeface="Nunito"/>
                <a:cs typeface="Nunito"/>
                <a:sym typeface="Nunito"/>
              </a:defRPr>
            </a:lvl8pPr>
            <a:lvl9pPr lvl="8" rtl="0">
              <a:lnSpc>
                <a:spcPct val="115000"/>
              </a:lnSpc>
              <a:spcBef>
                <a:spcPts val="0"/>
              </a:spcBef>
              <a:spcAft>
                <a:spcPts val="0"/>
              </a:spcAft>
              <a:buSzPts val="1800"/>
              <a:buFont typeface="Nunito"/>
              <a:buNone/>
              <a:defRPr sz="1800">
                <a:latin typeface="Nunito"/>
                <a:ea typeface="Nunito"/>
                <a:cs typeface="Nunito"/>
                <a:sym typeface="Nunito"/>
              </a:defRPr>
            </a:lvl9pPr>
          </a:lstStyle>
          <a:p/>
        </p:txBody>
      </p:sp>
      <p:sp>
        <p:nvSpPr>
          <p:cNvPr id="957" name="Google Shape;957;p9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958" name="Google Shape;958;p98"/>
          <p:cNvPicPr preferRelativeResize="0"/>
          <p:nvPr/>
        </p:nvPicPr>
        <p:blipFill rotWithShape="1">
          <a:blip r:embed="rId3">
            <a:alphaModFix amt="10000"/>
          </a:blip>
          <a:srcRect b="-86671" l="-140358" r="53686" t="0"/>
          <a:stretch/>
        </p:blipFill>
        <p:spPr>
          <a:xfrm>
            <a:off x="-1371600" y="3962400"/>
            <a:ext cx="9601200" cy="9601200"/>
          </a:xfrm>
          <a:prstGeom prst="ellipse">
            <a:avLst/>
          </a:prstGeom>
          <a:noFill/>
          <a:ln>
            <a:noFill/>
          </a:ln>
        </p:spPr>
      </p:pic>
      <p:sp>
        <p:nvSpPr>
          <p:cNvPr id="959" name="Google Shape;959;p98"/>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666666"/>
                </a:solidFill>
                <a:latin typeface="Nunito"/>
                <a:ea typeface="Nunito"/>
                <a:cs typeface="Nunito"/>
                <a:sym typeface="Nunito"/>
              </a:rPr>
              <a:t>© 2023 General Assembly</a:t>
            </a:r>
            <a:endParaRPr sz="600">
              <a:solidFill>
                <a:srgbClr val="666666"/>
              </a:solidFill>
              <a:latin typeface="Nunito"/>
              <a:ea typeface="Nunito"/>
              <a:cs typeface="Nunito"/>
              <a:sym typeface="Nunito"/>
            </a:endParaRPr>
          </a:p>
        </p:txBody>
      </p:sp>
      <p:pic>
        <p:nvPicPr>
          <p:cNvPr descr="GA-Cog-900.png" id="960" name="Google Shape;960;p98"/>
          <p:cNvPicPr preferRelativeResize="0"/>
          <p:nvPr/>
        </p:nvPicPr>
        <p:blipFill>
          <a:blip r:embed="rId4">
            <a:alphaModFix/>
          </a:blip>
          <a:stretch>
            <a:fillRect/>
          </a:stretch>
        </p:blipFill>
        <p:spPr>
          <a:xfrm>
            <a:off x="8370750" y="4663157"/>
            <a:ext cx="316051" cy="316051"/>
          </a:xfrm>
          <a:prstGeom prst="rect">
            <a:avLst/>
          </a:prstGeom>
          <a:noFill/>
          <a:ln>
            <a:noFill/>
          </a:ln>
        </p:spPr>
      </p:pic>
      <p:sp>
        <p:nvSpPr>
          <p:cNvPr id="961" name="Google Shape;961;p98"/>
          <p:cNvSpPr/>
          <p:nvPr/>
        </p:nvSpPr>
        <p:spPr>
          <a:xfrm>
            <a:off x="457200" y="950925"/>
            <a:ext cx="749700" cy="80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962" name="Shape 962"/>
        <p:cNvGrpSpPr/>
        <p:nvPr/>
      </p:nvGrpSpPr>
      <p:grpSpPr>
        <a:xfrm>
          <a:off x="0" y="0"/>
          <a:ext cx="0" cy="0"/>
          <a:chOff x="0" y="0"/>
          <a:chExt cx="0" cy="0"/>
        </a:xfrm>
      </p:grpSpPr>
      <p:sp>
        <p:nvSpPr>
          <p:cNvPr id="963" name="Google Shape;963;p99"/>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964" name="Google Shape;964;p99"/>
          <p:cNvSpPr txBox="1"/>
          <p:nvPr>
            <p:ph type="title"/>
          </p:nvPr>
        </p:nvSpPr>
        <p:spPr>
          <a:xfrm>
            <a:off x="914400" y="457200"/>
            <a:ext cx="75321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5" name="Google Shape;965;p99"/>
          <p:cNvSpPr txBox="1"/>
          <p:nvPr>
            <p:ph idx="1" type="body"/>
          </p:nvPr>
        </p:nvSpPr>
        <p:spPr>
          <a:xfrm>
            <a:off x="914400" y="1190625"/>
            <a:ext cx="7532100" cy="3335400"/>
          </a:xfrm>
          <a:prstGeom prst="rect">
            <a:avLst/>
          </a:prstGeom>
        </p:spPr>
        <p:txBody>
          <a:bodyPr anchorCtr="0" anchor="t" bIns="0" lIns="0" spcFirstLastPara="1" rIns="0" wrap="square" tIns="0">
            <a:noAutofit/>
          </a:bodyPr>
          <a:lstStyle>
            <a:lvl1pPr indent="-279400" lvl="0" marL="457200" rtl="0">
              <a:spcBef>
                <a:spcPts val="0"/>
              </a:spcBef>
              <a:spcAft>
                <a:spcPts val="0"/>
              </a:spcAft>
              <a:buSzPts val="800"/>
              <a:buFont typeface="Nunito"/>
              <a:buChar char="⮕"/>
              <a:defRPr>
                <a:latin typeface="Nunito"/>
                <a:ea typeface="Nunito"/>
                <a:cs typeface="Nunito"/>
                <a:sym typeface="Nunito"/>
              </a:defRPr>
            </a:lvl1pPr>
            <a:lvl2pPr indent="-304800" lvl="1" marL="914400" rtl="0">
              <a:spcBef>
                <a:spcPts val="1000"/>
              </a:spcBef>
              <a:spcAft>
                <a:spcPts val="0"/>
              </a:spcAft>
              <a:buSzPts val="1200"/>
              <a:buFont typeface="Nunito"/>
              <a:buChar char="○"/>
              <a:defRPr>
                <a:latin typeface="Nunito"/>
                <a:ea typeface="Nunito"/>
                <a:cs typeface="Nunito"/>
                <a:sym typeface="Nunito"/>
              </a:defRPr>
            </a:lvl2pPr>
            <a:lvl3pPr indent="-304800" lvl="2" marL="1371600" rtl="0">
              <a:spcBef>
                <a:spcPts val="1000"/>
              </a:spcBef>
              <a:spcAft>
                <a:spcPts val="0"/>
              </a:spcAft>
              <a:buSzPts val="1200"/>
              <a:buFont typeface="Nunito"/>
              <a:buChar char="■"/>
              <a:defRPr>
                <a:latin typeface="Nunito"/>
                <a:ea typeface="Nunito"/>
                <a:cs typeface="Nunito"/>
                <a:sym typeface="Nunito"/>
              </a:defRPr>
            </a:lvl3pPr>
            <a:lvl4pPr indent="-304800" lvl="3" marL="1828800" rtl="0">
              <a:spcBef>
                <a:spcPts val="1000"/>
              </a:spcBef>
              <a:spcAft>
                <a:spcPts val="0"/>
              </a:spcAft>
              <a:buSzPts val="1200"/>
              <a:buFont typeface="Nunito"/>
              <a:buChar char="●"/>
              <a:defRPr>
                <a:latin typeface="Nunito"/>
                <a:ea typeface="Nunito"/>
                <a:cs typeface="Nunito"/>
                <a:sym typeface="Nunito"/>
              </a:defRPr>
            </a:lvl4pPr>
            <a:lvl5pPr indent="-304800" lvl="4" marL="2286000" rtl="0">
              <a:spcBef>
                <a:spcPts val="1000"/>
              </a:spcBef>
              <a:spcAft>
                <a:spcPts val="0"/>
              </a:spcAft>
              <a:buSzPts val="1200"/>
              <a:buFont typeface="Nunito"/>
              <a:buChar char="○"/>
              <a:defRPr>
                <a:latin typeface="Nunito"/>
                <a:ea typeface="Nunito"/>
                <a:cs typeface="Nunito"/>
                <a:sym typeface="Nunito"/>
              </a:defRPr>
            </a:lvl5pPr>
            <a:lvl6pPr indent="-304800" lvl="5" marL="2743200" rtl="0">
              <a:spcBef>
                <a:spcPts val="1000"/>
              </a:spcBef>
              <a:spcAft>
                <a:spcPts val="0"/>
              </a:spcAft>
              <a:buSzPts val="1200"/>
              <a:buFont typeface="Nunito"/>
              <a:buChar char="■"/>
              <a:defRPr>
                <a:latin typeface="Nunito"/>
                <a:ea typeface="Nunito"/>
                <a:cs typeface="Nunito"/>
                <a:sym typeface="Nunito"/>
              </a:defRPr>
            </a:lvl6pPr>
            <a:lvl7pPr indent="-304800" lvl="6" marL="3200400" rtl="0">
              <a:spcBef>
                <a:spcPts val="1000"/>
              </a:spcBef>
              <a:spcAft>
                <a:spcPts val="0"/>
              </a:spcAft>
              <a:buSzPts val="1200"/>
              <a:buFont typeface="Nunito"/>
              <a:buChar char="●"/>
              <a:defRPr>
                <a:latin typeface="Nunito"/>
                <a:ea typeface="Nunito"/>
                <a:cs typeface="Nunito"/>
                <a:sym typeface="Nunito"/>
              </a:defRPr>
            </a:lvl7pPr>
            <a:lvl8pPr indent="-304800" lvl="7" marL="3657600" rtl="0">
              <a:spcBef>
                <a:spcPts val="1000"/>
              </a:spcBef>
              <a:spcAft>
                <a:spcPts val="0"/>
              </a:spcAft>
              <a:buSzPts val="1200"/>
              <a:buFont typeface="Nunito"/>
              <a:buChar char="○"/>
              <a:defRPr>
                <a:latin typeface="Nunito"/>
                <a:ea typeface="Nunito"/>
                <a:cs typeface="Nunito"/>
                <a:sym typeface="Nunito"/>
              </a:defRPr>
            </a:lvl8pPr>
            <a:lvl9pPr indent="-304800" lvl="8" marL="4114800" rtl="0">
              <a:spcBef>
                <a:spcPts val="1000"/>
              </a:spcBef>
              <a:spcAft>
                <a:spcPts val="1000"/>
              </a:spcAft>
              <a:buSzPts val="1200"/>
              <a:buFont typeface="Nunito"/>
              <a:buChar char="■"/>
              <a:defRPr>
                <a:latin typeface="Nunito"/>
                <a:ea typeface="Nunito"/>
                <a:cs typeface="Nunito"/>
                <a:sym typeface="Nunito"/>
              </a:defRPr>
            </a:lvl9pPr>
          </a:lstStyle>
          <a:p/>
        </p:txBody>
      </p:sp>
      <p:sp>
        <p:nvSpPr>
          <p:cNvPr id="966" name="Google Shape;966;p9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967" name="Google Shape;967;p9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968" name="Google Shape;968;p99"/>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rgbClr val="FFFFFF"/>
                </a:solidFill>
                <a:latin typeface="Barlow Condensed SemiBold"/>
                <a:ea typeface="Barlow Condensed SemiBold"/>
                <a:cs typeface="Barlow Condensed SemiBold"/>
                <a:sym typeface="Barlow Condensed SemiBold"/>
              </a:rPr>
              <a:t>FOR PRESENTER USE ONLY</a:t>
            </a:r>
            <a:endParaRPr sz="2000">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3">
    <p:spTree>
      <p:nvGrpSpPr>
        <p:cNvPr id="969" name="Shape 969"/>
        <p:cNvGrpSpPr/>
        <p:nvPr/>
      </p:nvGrpSpPr>
      <p:grpSpPr>
        <a:xfrm>
          <a:off x="0" y="0"/>
          <a:ext cx="0" cy="0"/>
          <a:chOff x="0" y="0"/>
          <a:chExt cx="0" cy="0"/>
        </a:xfrm>
      </p:grpSpPr>
      <p:sp>
        <p:nvSpPr>
          <p:cNvPr id="970" name="Google Shape;970;p100"/>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71" name="Google Shape;971;p100"/>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2" name="Google Shape;972;p10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103" Type="http://schemas.openxmlformats.org/officeDocument/2006/relationships/theme" Target="../theme/theme1.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11" Type="http://schemas.openxmlformats.org/officeDocument/2006/relationships/slideLayout" Target="../slideLayouts/slideLayout11.xml"/><Relationship Id="rId99" Type="http://schemas.openxmlformats.org/officeDocument/2006/relationships/slideLayout" Target="../slideLayouts/slideLayout99.xml"/><Relationship Id="rId10" Type="http://schemas.openxmlformats.org/officeDocument/2006/relationships/slideLayout" Target="../slideLayouts/slideLayout10.xml"/><Relationship Id="rId98" Type="http://schemas.openxmlformats.org/officeDocument/2006/relationships/slideLayout" Target="../slideLayouts/slideLayout98.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9" Type="http://schemas.openxmlformats.org/officeDocument/2006/relationships/slideLayout" Target="../slideLayouts/slideLayout89.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69" Type="http://schemas.openxmlformats.org/officeDocument/2006/relationships/slideLayout" Target="../slideLayouts/slideLayout6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9" Type="http://schemas.openxmlformats.org/officeDocument/2006/relationships/slideLayout" Target="../slideLayouts/slideLayout59.xml"/><Relationship Id="rId58" Type="http://schemas.openxmlformats.org/officeDocument/2006/relationships/slideLayout" Target="../slideLayouts/slideLayout58.xml"/></Relationships>
</file>

<file path=ppt/slideMasters/_rels/slideMaster2.xml.rels><?xml version="1.0" encoding="UTF-8" standalone="yes"?><Relationships xmlns="http://schemas.openxmlformats.org/package/2006/relationships"><Relationship Id="rId31" Type="http://schemas.openxmlformats.org/officeDocument/2006/relationships/slideLayout" Target="../slideLayouts/slideLayout132.xml"/><Relationship Id="rId30" Type="http://schemas.openxmlformats.org/officeDocument/2006/relationships/slideLayout" Target="../slideLayouts/slideLayout131.xml"/><Relationship Id="rId33" Type="http://schemas.openxmlformats.org/officeDocument/2006/relationships/theme" Target="../theme/theme2.xml"/><Relationship Id="rId32" Type="http://schemas.openxmlformats.org/officeDocument/2006/relationships/slideLayout" Target="../slideLayouts/slideLayout133.xml"/><Relationship Id="rId20" Type="http://schemas.openxmlformats.org/officeDocument/2006/relationships/slideLayout" Target="../slideLayouts/slideLayout121.xml"/><Relationship Id="rId22" Type="http://schemas.openxmlformats.org/officeDocument/2006/relationships/slideLayout" Target="../slideLayouts/slideLayout123.xml"/><Relationship Id="rId21" Type="http://schemas.openxmlformats.org/officeDocument/2006/relationships/slideLayout" Target="../slideLayouts/slideLayout122.xml"/><Relationship Id="rId24" Type="http://schemas.openxmlformats.org/officeDocument/2006/relationships/slideLayout" Target="../slideLayouts/slideLayout125.xml"/><Relationship Id="rId23" Type="http://schemas.openxmlformats.org/officeDocument/2006/relationships/slideLayout" Target="../slideLayouts/slideLayout124.xml"/><Relationship Id="rId26" Type="http://schemas.openxmlformats.org/officeDocument/2006/relationships/slideLayout" Target="../slideLayouts/slideLayout127.xml"/><Relationship Id="rId25" Type="http://schemas.openxmlformats.org/officeDocument/2006/relationships/slideLayout" Target="../slideLayouts/slideLayout126.xml"/><Relationship Id="rId28" Type="http://schemas.openxmlformats.org/officeDocument/2006/relationships/slideLayout" Target="../slideLayouts/slideLayout129.xml"/><Relationship Id="rId27" Type="http://schemas.openxmlformats.org/officeDocument/2006/relationships/slideLayout" Target="../slideLayouts/slideLayout128.xml"/><Relationship Id="rId29" Type="http://schemas.openxmlformats.org/officeDocument/2006/relationships/slideLayout" Target="../slideLayouts/slideLayout130.xml"/><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3" Type="http://schemas.openxmlformats.org/officeDocument/2006/relationships/slideLayout" Target="../slideLayouts/slideLayout114.xml"/><Relationship Id="rId12" Type="http://schemas.openxmlformats.org/officeDocument/2006/relationships/slideLayout" Target="../slideLayouts/slideLayout113.xml"/><Relationship Id="rId15" Type="http://schemas.openxmlformats.org/officeDocument/2006/relationships/slideLayout" Target="../slideLayouts/slideLayout116.xml"/><Relationship Id="rId14" Type="http://schemas.openxmlformats.org/officeDocument/2006/relationships/slideLayout" Target="../slideLayouts/slideLayout115.xml"/><Relationship Id="rId17" Type="http://schemas.openxmlformats.org/officeDocument/2006/relationships/slideLayout" Target="../slideLayouts/slideLayout118.xml"/><Relationship Id="rId16" Type="http://schemas.openxmlformats.org/officeDocument/2006/relationships/slideLayout" Target="../slideLayouts/slideLayout117.xml"/><Relationship Id="rId19" Type="http://schemas.openxmlformats.org/officeDocument/2006/relationships/slideLayout" Target="../slideLayouts/slideLayout120.xml"/><Relationship Id="rId18" Type="http://schemas.openxmlformats.org/officeDocument/2006/relationships/slideLayout" Target="../slideLayouts/slideLayout119.xml"/><Relationship Id="rId1" Type="http://schemas.openxmlformats.org/officeDocument/2006/relationships/image" Target="../media/image9.png"/><Relationship Id="rId2" Type="http://schemas.openxmlformats.org/officeDocument/2006/relationships/slideLayout" Target="../slideLayouts/slideLayout103.xml"/><Relationship Id="rId3" Type="http://schemas.openxmlformats.org/officeDocument/2006/relationships/slideLayout" Target="../slideLayouts/slideLayout104.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5" Type="http://schemas.openxmlformats.org/officeDocument/2006/relationships/slideLayout" Target="../slideLayouts/slideLayout106.xml"/><Relationship Id="rId6" Type="http://schemas.openxmlformats.org/officeDocument/2006/relationships/slideLayout" Target="../slideLayouts/slideLayout107.xml"/><Relationship Id="rId7" Type="http://schemas.openxmlformats.org/officeDocument/2006/relationships/slideLayout" Target="../slideLayouts/slideLayout108.xml"/><Relationship Id="rId8" Type="http://schemas.openxmlformats.org/officeDocument/2006/relationships/slideLayout" Target="../slideLayouts/slideLayout10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73.xml"/><Relationship Id="rId42" Type="http://schemas.openxmlformats.org/officeDocument/2006/relationships/slideLayout" Target="../slideLayouts/slideLayout175.xml"/><Relationship Id="rId41" Type="http://schemas.openxmlformats.org/officeDocument/2006/relationships/slideLayout" Target="../slideLayouts/slideLayout174.xml"/><Relationship Id="rId44" Type="http://schemas.openxmlformats.org/officeDocument/2006/relationships/slideLayout" Target="../slideLayouts/slideLayout177.xml"/><Relationship Id="rId43" Type="http://schemas.openxmlformats.org/officeDocument/2006/relationships/slideLayout" Target="../slideLayouts/slideLayout176.xml"/><Relationship Id="rId46" Type="http://schemas.openxmlformats.org/officeDocument/2006/relationships/slideLayout" Target="../slideLayouts/slideLayout179.xml"/><Relationship Id="rId45" Type="http://schemas.openxmlformats.org/officeDocument/2006/relationships/slideLayout" Target="../slideLayouts/slideLayout178.xml"/><Relationship Id="rId48" Type="http://schemas.openxmlformats.org/officeDocument/2006/relationships/slideLayout" Target="../slideLayouts/slideLayout181.xml"/><Relationship Id="rId47" Type="http://schemas.openxmlformats.org/officeDocument/2006/relationships/slideLayout" Target="../slideLayouts/slideLayout180.xml"/><Relationship Id="rId49" Type="http://schemas.openxmlformats.org/officeDocument/2006/relationships/slideLayout" Target="../slideLayouts/slideLayout182.xml"/><Relationship Id="rId31" Type="http://schemas.openxmlformats.org/officeDocument/2006/relationships/slideLayout" Target="../slideLayouts/slideLayout164.xml"/><Relationship Id="rId30" Type="http://schemas.openxmlformats.org/officeDocument/2006/relationships/slideLayout" Target="../slideLayouts/slideLayout163.xml"/><Relationship Id="rId33" Type="http://schemas.openxmlformats.org/officeDocument/2006/relationships/slideLayout" Target="../slideLayouts/slideLayout166.xml"/><Relationship Id="rId32" Type="http://schemas.openxmlformats.org/officeDocument/2006/relationships/slideLayout" Target="../slideLayouts/slideLayout165.xml"/><Relationship Id="rId35" Type="http://schemas.openxmlformats.org/officeDocument/2006/relationships/slideLayout" Target="../slideLayouts/slideLayout168.xml"/><Relationship Id="rId34" Type="http://schemas.openxmlformats.org/officeDocument/2006/relationships/slideLayout" Target="../slideLayouts/slideLayout167.xml"/><Relationship Id="rId37" Type="http://schemas.openxmlformats.org/officeDocument/2006/relationships/slideLayout" Target="../slideLayouts/slideLayout170.xml"/><Relationship Id="rId36" Type="http://schemas.openxmlformats.org/officeDocument/2006/relationships/slideLayout" Target="../slideLayouts/slideLayout169.xml"/><Relationship Id="rId39" Type="http://schemas.openxmlformats.org/officeDocument/2006/relationships/slideLayout" Target="../slideLayouts/slideLayout172.xml"/><Relationship Id="rId38" Type="http://schemas.openxmlformats.org/officeDocument/2006/relationships/slideLayout" Target="../slideLayouts/slideLayout171.xml"/><Relationship Id="rId20" Type="http://schemas.openxmlformats.org/officeDocument/2006/relationships/slideLayout" Target="../slideLayouts/slideLayout153.xml"/><Relationship Id="rId22" Type="http://schemas.openxmlformats.org/officeDocument/2006/relationships/slideLayout" Target="../slideLayouts/slideLayout155.xml"/><Relationship Id="rId21" Type="http://schemas.openxmlformats.org/officeDocument/2006/relationships/slideLayout" Target="../slideLayouts/slideLayout154.xml"/><Relationship Id="rId24" Type="http://schemas.openxmlformats.org/officeDocument/2006/relationships/slideLayout" Target="../slideLayouts/slideLayout157.xml"/><Relationship Id="rId23" Type="http://schemas.openxmlformats.org/officeDocument/2006/relationships/slideLayout" Target="../slideLayouts/slideLayout156.xml"/><Relationship Id="rId26" Type="http://schemas.openxmlformats.org/officeDocument/2006/relationships/slideLayout" Target="../slideLayouts/slideLayout159.xml"/><Relationship Id="rId25" Type="http://schemas.openxmlformats.org/officeDocument/2006/relationships/slideLayout" Target="../slideLayouts/slideLayout158.xml"/><Relationship Id="rId28" Type="http://schemas.openxmlformats.org/officeDocument/2006/relationships/slideLayout" Target="../slideLayouts/slideLayout161.xml"/><Relationship Id="rId27" Type="http://schemas.openxmlformats.org/officeDocument/2006/relationships/slideLayout" Target="../slideLayouts/slideLayout160.xml"/><Relationship Id="rId29" Type="http://schemas.openxmlformats.org/officeDocument/2006/relationships/slideLayout" Target="../slideLayouts/slideLayout162.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3" Type="http://schemas.openxmlformats.org/officeDocument/2006/relationships/slideLayout" Target="../slideLayouts/slideLayout146.xml"/><Relationship Id="rId12" Type="http://schemas.openxmlformats.org/officeDocument/2006/relationships/slideLayout" Target="../slideLayouts/slideLayout145.xml"/><Relationship Id="rId15" Type="http://schemas.openxmlformats.org/officeDocument/2006/relationships/slideLayout" Target="../slideLayouts/slideLayout148.xml"/><Relationship Id="rId14" Type="http://schemas.openxmlformats.org/officeDocument/2006/relationships/slideLayout" Target="../slideLayouts/slideLayout147.xml"/><Relationship Id="rId17" Type="http://schemas.openxmlformats.org/officeDocument/2006/relationships/slideLayout" Target="../slideLayouts/slideLayout150.xml"/><Relationship Id="rId16" Type="http://schemas.openxmlformats.org/officeDocument/2006/relationships/slideLayout" Target="../slideLayouts/slideLayout149.xml"/><Relationship Id="rId19" Type="http://schemas.openxmlformats.org/officeDocument/2006/relationships/slideLayout" Target="../slideLayouts/slideLayout152.xml"/><Relationship Id="rId18" Type="http://schemas.openxmlformats.org/officeDocument/2006/relationships/slideLayout" Target="../slideLayouts/slideLayout151.xml"/><Relationship Id="rId80" Type="http://schemas.openxmlformats.org/officeDocument/2006/relationships/slideLayout" Target="../slideLayouts/slideLayout213.xml"/><Relationship Id="rId82" Type="http://schemas.openxmlformats.org/officeDocument/2006/relationships/theme" Target="../theme/theme4.xml"/><Relationship Id="rId81" Type="http://schemas.openxmlformats.org/officeDocument/2006/relationships/slideLayout" Target="../slideLayouts/slideLayout214.xml"/><Relationship Id="rId1" Type="http://schemas.openxmlformats.org/officeDocument/2006/relationships/slideLayout" Target="../slideLayouts/slideLayout134.xml"/><Relationship Id="rId2" Type="http://schemas.openxmlformats.org/officeDocument/2006/relationships/slideLayout" Target="../slideLayouts/slideLayout135.xml"/><Relationship Id="rId3" Type="http://schemas.openxmlformats.org/officeDocument/2006/relationships/slideLayout" Target="../slideLayouts/slideLayout136.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5" Type="http://schemas.openxmlformats.org/officeDocument/2006/relationships/slideLayout" Target="../slideLayouts/slideLayout138.xml"/><Relationship Id="rId6" Type="http://schemas.openxmlformats.org/officeDocument/2006/relationships/slideLayout" Target="../slideLayouts/slideLayout139.xml"/><Relationship Id="rId7" Type="http://schemas.openxmlformats.org/officeDocument/2006/relationships/slideLayout" Target="../slideLayouts/slideLayout140.xml"/><Relationship Id="rId8" Type="http://schemas.openxmlformats.org/officeDocument/2006/relationships/slideLayout" Target="../slideLayouts/slideLayout141.xml"/><Relationship Id="rId73" Type="http://schemas.openxmlformats.org/officeDocument/2006/relationships/slideLayout" Target="../slideLayouts/slideLayout206.xml"/><Relationship Id="rId72" Type="http://schemas.openxmlformats.org/officeDocument/2006/relationships/slideLayout" Target="../slideLayouts/slideLayout205.xml"/><Relationship Id="rId75" Type="http://schemas.openxmlformats.org/officeDocument/2006/relationships/slideLayout" Target="../slideLayouts/slideLayout208.xml"/><Relationship Id="rId74" Type="http://schemas.openxmlformats.org/officeDocument/2006/relationships/slideLayout" Target="../slideLayouts/slideLayout207.xml"/><Relationship Id="rId77" Type="http://schemas.openxmlformats.org/officeDocument/2006/relationships/slideLayout" Target="../slideLayouts/slideLayout210.xml"/><Relationship Id="rId76" Type="http://schemas.openxmlformats.org/officeDocument/2006/relationships/slideLayout" Target="../slideLayouts/slideLayout209.xml"/><Relationship Id="rId79" Type="http://schemas.openxmlformats.org/officeDocument/2006/relationships/slideLayout" Target="../slideLayouts/slideLayout212.xml"/><Relationship Id="rId78" Type="http://schemas.openxmlformats.org/officeDocument/2006/relationships/slideLayout" Target="../slideLayouts/slideLayout211.xml"/><Relationship Id="rId71" Type="http://schemas.openxmlformats.org/officeDocument/2006/relationships/slideLayout" Target="../slideLayouts/slideLayout204.xml"/><Relationship Id="rId70" Type="http://schemas.openxmlformats.org/officeDocument/2006/relationships/slideLayout" Target="../slideLayouts/slideLayout203.xml"/><Relationship Id="rId62" Type="http://schemas.openxmlformats.org/officeDocument/2006/relationships/slideLayout" Target="../slideLayouts/slideLayout195.xml"/><Relationship Id="rId61" Type="http://schemas.openxmlformats.org/officeDocument/2006/relationships/slideLayout" Target="../slideLayouts/slideLayout194.xml"/><Relationship Id="rId64" Type="http://schemas.openxmlformats.org/officeDocument/2006/relationships/slideLayout" Target="../slideLayouts/slideLayout197.xml"/><Relationship Id="rId63" Type="http://schemas.openxmlformats.org/officeDocument/2006/relationships/slideLayout" Target="../slideLayouts/slideLayout196.xml"/><Relationship Id="rId66" Type="http://schemas.openxmlformats.org/officeDocument/2006/relationships/slideLayout" Target="../slideLayouts/slideLayout199.xml"/><Relationship Id="rId65" Type="http://schemas.openxmlformats.org/officeDocument/2006/relationships/slideLayout" Target="../slideLayouts/slideLayout198.xml"/><Relationship Id="rId68" Type="http://schemas.openxmlformats.org/officeDocument/2006/relationships/slideLayout" Target="../slideLayouts/slideLayout201.xml"/><Relationship Id="rId67" Type="http://schemas.openxmlformats.org/officeDocument/2006/relationships/slideLayout" Target="../slideLayouts/slideLayout200.xml"/><Relationship Id="rId60" Type="http://schemas.openxmlformats.org/officeDocument/2006/relationships/slideLayout" Target="../slideLayouts/slideLayout193.xml"/><Relationship Id="rId69" Type="http://schemas.openxmlformats.org/officeDocument/2006/relationships/slideLayout" Target="../slideLayouts/slideLayout202.xml"/><Relationship Id="rId51" Type="http://schemas.openxmlformats.org/officeDocument/2006/relationships/slideLayout" Target="../slideLayouts/slideLayout184.xml"/><Relationship Id="rId50" Type="http://schemas.openxmlformats.org/officeDocument/2006/relationships/slideLayout" Target="../slideLayouts/slideLayout183.xml"/><Relationship Id="rId53" Type="http://schemas.openxmlformats.org/officeDocument/2006/relationships/slideLayout" Target="../slideLayouts/slideLayout186.xml"/><Relationship Id="rId52" Type="http://schemas.openxmlformats.org/officeDocument/2006/relationships/slideLayout" Target="../slideLayouts/slideLayout185.xml"/><Relationship Id="rId55" Type="http://schemas.openxmlformats.org/officeDocument/2006/relationships/slideLayout" Target="../slideLayouts/slideLayout188.xml"/><Relationship Id="rId54" Type="http://schemas.openxmlformats.org/officeDocument/2006/relationships/slideLayout" Target="../slideLayouts/slideLayout187.xml"/><Relationship Id="rId57" Type="http://schemas.openxmlformats.org/officeDocument/2006/relationships/slideLayout" Target="../slideLayouts/slideLayout190.xml"/><Relationship Id="rId56" Type="http://schemas.openxmlformats.org/officeDocument/2006/relationships/slideLayout" Target="../slideLayouts/slideLayout189.xml"/><Relationship Id="rId59" Type="http://schemas.openxmlformats.org/officeDocument/2006/relationships/slideLayout" Target="../slideLayouts/slideLayout192.xml"/><Relationship Id="rId58" Type="http://schemas.openxmlformats.org/officeDocument/2006/relationships/slideLayout" Target="../slideLayouts/slideLayout19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p:txBody>
      </p:sp>
      <p:sp>
        <p:nvSpPr>
          <p:cNvPr id="7" name="Google Shape;7;p1"/>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79400" lvl="0" marL="457200" rtl="0">
              <a:lnSpc>
                <a:spcPct val="115000"/>
              </a:lnSpc>
              <a:spcBef>
                <a:spcPts val="0"/>
              </a:spcBef>
              <a:spcAft>
                <a:spcPts val="0"/>
              </a:spcAft>
              <a:buClr>
                <a:schemeClr val="dk1"/>
              </a:buClr>
              <a:buSzPts val="800"/>
              <a:buFont typeface="Nunito"/>
              <a:buChar char="⮕"/>
              <a:defRPr sz="1200">
                <a:solidFill>
                  <a:schemeClr val="dk1"/>
                </a:solidFill>
                <a:latin typeface="Nunito"/>
                <a:ea typeface="Nunito"/>
                <a:cs typeface="Nunito"/>
                <a:sym typeface="Nunito"/>
              </a:defRPr>
            </a:lvl1pPr>
            <a:lvl2pPr indent="-304800" lvl="1" marL="9144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indent="-304800" lvl="2" marL="13716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indent="-304800" lvl="3" marL="18288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indent="-304800" lvl="4" marL="22860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indent="-304800" lvl="5" marL="27432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indent="-304800" lvl="6" marL="32004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indent="-304800" lvl="7" marL="36576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indent="-304800" lvl="8" marL="4114800" rtl="0">
              <a:lnSpc>
                <a:spcPct val="115000"/>
              </a:lnSpc>
              <a:spcBef>
                <a:spcPts val="1000"/>
              </a:spcBef>
              <a:spcAft>
                <a:spcPts val="1000"/>
              </a:spcAft>
              <a:buClr>
                <a:schemeClr val="dk1"/>
              </a:buClr>
              <a:buSzPts val="1200"/>
              <a:buFont typeface="Nunito"/>
              <a:buChar char="■"/>
              <a:defRPr sz="1200">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lvl="0" rtl="0" algn="r">
              <a:buNone/>
              <a:defRPr sz="900">
                <a:solidFill>
                  <a:schemeClr val="dk1"/>
                </a:solidFill>
                <a:latin typeface="Nunito SemiBold"/>
                <a:ea typeface="Nunito SemiBold"/>
                <a:cs typeface="Nunito SemiBold"/>
                <a:sym typeface="Nunito SemiBold"/>
              </a:defRPr>
            </a:lvl1pPr>
            <a:lvl2pPr lvl="1" rtl="0" algn="r">
              <a:buNone/>
              <a:defRPr sz="900">
                <a:solidFill>
                  <a:schemeClr val="dk1"/>
                </a:solidFill>
                <a:latin typeface="Nunito SemiBold"/>
                <a:ea typeface="Nunito SemiBold"/>
                <a:cs typeface="Nunito SemiBold"/>
                <a:sym typeface="Nunito SemiBold"/>
              </a:defRPr>
            </a:lvl2pPr>
            <a:lvl3pPr lvl="2" rtl="0" algn="r">
              <a:buNone/>
              <a:defRPr sz="900">
                <a:solidFill>
                  <a:schemeClr val="dk1"/>
                </a:solidFill>
                <a:latin typeface="Nunito SemiBold"/>
                <a:ea typeface="Nunito SemiBold"/>
                <a:cs typeface="Nunito SemiBold"/>
                <a:sym typeface="Nunito SemiBold"/>
              </a:defRPr>
            </a:lvl3pPr>
            <a:lvl4pPr lvl="3" rtl="0" algn="r">
              <a:buNone/>
              <a:defRPr sz="900">
                <a:solidFill>
                  <a:schemeClr val="dk1"/>
                </a:solidFill>
                <a:latin typeface="Nunito SemiBold"/>
                <a:ea typeface="Nunito SemiBold"/>
                <a:cs typeface="Nunito SemiBold"/>
                <a:sym typeface="Nunito SemiBold"/>
              </a:defRPr>
            </a:lvl4pPr>
            <a:lvl5pPr lvl="4" rtl="0" algn="r">
              <a:buNone/>
              <a:defRPr sz="900">
                <a:solidFill>
                  <a:schemeClr val="dk1"/>
                </a:solidFill>
                <a:latin typeface="Nunito SemiBold"/>
                <a:ea typeface="Nunito SemiBold"/>
                <a:cs typeface="Nunito SemiBold"/>
                <a:sym typeface="Nunito SemiBold"/>
              </a:defRPr>
            </a:lvl5pPr>
            <a:lvl6pPr lvl="5" rtl="0" algn="r">
              <a:buNone/>
              <a:defRPr sz="900">
                <a:solidFill>
                  <a:schemeClr val="dk1"/>
                </a:solidFill>
                <a:latin typeface="Nunito SemiBold"/>
                <a:ea typeface="Nunito SemiBold"/>
                <a:cs typeface="Nunito SemiBold"/>
                <a:sym typeface="Nunito SemiBold"/>
              </a:defRPr>
            </a:lvl6pPr>
            <a:lvl7pPr lvl="6" rtl="0" algn="r">
              <a:buNone/>
              <a:defRPr sz="900">
                <a:solidFill>
                  <a:schemeClr val="dk1"/>
                </a:solidFill>
                <a:latin typeface="Nunito SemiBold"/>
                <a:ea typeface="Nunito SemiBold"/>
                <a:cs typeface="Nunito SemiBold"/>
                <a:sym typeface="Nunito SemiBold"/>
              </a:defRPr>
            </a:lvl7pPr>
            <a:lvl8pPr lvl="7" rtl="0" algn="r">
              <a:buNone/>
              <a:defRPr sz="900">
                <a:solidFill>
                  <a:schemeClr val="dk1"/>
                </a:solidFill>
                <a:latin typeface="Nunito SemiBold"/>
                <a:ea typeface="Nunito SemiBold"/>
                <a:cs typeface="Nunito SemiBold"/>
                <a:sym typeface="Nunito SemiBold"/>
              </a:defRPr>
            </a:lvl8pPr>
            <a:lvl9pPr lvl="8" rtl="0" algn="r">
              <a:buNone/>
              <a:defRPr sz="900">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B7B7B7"/>
                </a:solidFill>
                <a:latin typeface="Nunito"/>
                <a:ea typeface="Nunito"/>
                <a:cs typeface="Nunito"/>
                <a:sym typeface="Nunito"/>
              </a:rPr>
              <a:t>© 2023 General Assembly</a:t>
            </a:r>
            <a:endParaRPr sz="600">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 id="2147483741" r:id="rId94"/>
    <p:sldLayoutId id="2147483742" r:id="rId95"/>
    <p:sldLayoutId id="2147483743" r:id="rId96"/>
    <p:sldLayoutId id="2147483744" r:id="rId97"/>
    <p:sldLayoutId id="2147483745" r:id="rId98"/>
    <p:sldLayoutId id="2147483746" r:id="rId99"/>
    <p:sldLayoutId id="2147483747" r:id="rId100"/>
    <p:sldLayoutId id="2147483748" r:id="rId101"/>
    <p:sldLayoutId id="2147483749" r:id="rId10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91" name="Shape 991"/>
        <p:cNvGrpSpPr/>
        <p:nvPr/>
      </p:nvGrpSpPr>
      <p:grpSpPr>
        <a:xfrm>
          <a:off x="0" y="0"/>
          <a:ext cx="0" cy="0"/>
          <a:chOff x="0" y="0"/>
          <a:chExt cx="0" cy="0"/>
        </a:xfrm>
      </p:grpSpPr>
      <p:sp>
        <p:nvSpPr>
          <p:cNvPr id="992" name="Google Shape;992;p104"/>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2pPr>
            <a:lvl3pPr lvl="2"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3pPr>
            <a:lvl4pPr lvl="3"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4pPr>
            <a:lvl5pPr lvl="4"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5pPr>
            <a:lvl6pPr lvl="5"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6pPr>
            <a:lvl7pPr lvl="6"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7pPr>
            <a:lvl8pPr lvl="7"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8pPr>
            <a:lvl9pPr lvl="8" rtl="0">
              <a:spcBef>
                <a:spcPts val="0"/>
              </a:spcBef>
              <a:spcAft>
                <a:spcPts val="0"/>
              </a:spcAft>
              <a:buClr>
                <a:schemeClr val="dk1"/>
              </a:buClr>
              <a:buSzPts val="2600"/>
              <a:buFont typeface="Barlow Condensed"/>
              <a:buNone/>
              <a:defRPr b="1" sz="2600">
                <a:solidFill>
                  <a:schemeClr val="dk1"/>
                </a:solidFill>
                <a:latin typeface="Barlow Condensed"/>
                <a:ea typeface="Barlow Condensed"/>
                <a:cs typeface="Barlow Condensed"/>
                <a:sym typeface="Barlow Condensed"/>
              </a:defRPr>
            </a:lvl9pPr>
          </a:lstStyle>
          <a:p/>
        </p:txBody>
      </p:sp>
      <p:sp>
        <p:nvSpPr>
          <p:cNvPr id="993" name="Google Shape;993;p104"/>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Nunito Sans"/>
              <a:buChar char="●"/>
              <a:defRPr sz="1800">
                <a:latin typeface="Nunito Sans"/>
                <a:ea typeface="Nunito Sans"/>
                <a:cs typeface="Nunito Sans"/>
                <a:sym typeface="Nunito Sans"/>
              </a:defRPr>
            </a:lvl1pPr>
            <a:lvl2pPr indent="-330200" lvl="1" marL="914400" rtl="0">
              <a:lnSpc>
                <a:spcPct val="115000"/>
              </a:lnSpc>
              <a:spcBef>
                <a:spcPts val="1600"/>
              </a:spcBef>
              <a:spcAft>
                <a:spcPts val="0"/>
              </a:spcAft>
              <a:buSzPts val="1600"/>
              <a:buFont typeface="Nunito Sans"/>
              <a:buChar char="○"/>
              <a:defRPr sz="1600">
                <a:latin typeface="Nunito Sans"/>
                <a:ea typeface="Nunito Sans"/>
                <a:cs typeface="Nunito Sans"/>
                <a:sym typeface="Nunito Sans"/>
              </a:defRPr>
            </a:lvl2pPr>
            <a:lvl3pPr indent="-317500" lvl="2" marL="1371600" rtl="0">
              <a:lnSpc>
                <a:spcPct val="115000"/>
              </a:lnSpc>
              <a:spcBef>
                <a:spcPts val="1600"/>
              </a:spcBef>
              <a:spcAft>
                <a:spcPts val="0"/>
              </a:spcAft>
              <a:buSzPts val="1400"/>
              <a:buFont typeface="Nunito Sans"/>
              <a:buChar char="■"/>
              <a:defRPr>
                <a:latin typeface="Nunito Sans"/>
                <a:ea typeface="Nunito Sans"/>
                <a:cs typeface="Nunito Sans"/>
                <a:sym typeface="Nunito Sans"/>
              </a:defRPr>
            </a:lvl3pPr>
            <a:lvl4pPr indent="-304800" lvl="3" marL="1828800" rtl="0">
              <a:lnSpc>
                <a:spcPct val="115000"/>
              </a:lnSpc>
              <a:spcBef>
                <a:spcPts val="1600"/>
              </a:spcBef>
              <a:spcAft>
                <a:spcPts val="0"/>
              </a:spcAft>
              <a:buSzPts val="1200"/>
              <a:buFont typeface="Nunito Sans"/>
              <a:buChar char="●"/>
              <a:defRPr sz="1200">
                <a:latin typeface="Nunito Sans"/>
                <a:ea typeface="Nunito Sans"/>
                <a:cs typeface="Nunito Sans"/>
                <a:sym typeface="Nunito Sans"/>
              </a:defRPr>
            </a:lvl4pPr>
            <a:lvl5pPr indent="-304800" lvl="4" marL="2286000" rtl="0">
              <a:lnSpc>
                <a:spcPct val="115000"/>
              </a:lnSpc>
              <a:spcBef>
                <a:spcPts val="1600"/>
              </a:spcBef>
              <a:spcAft>
                <a:spcPts val="0"/>
              </a:spcAft>
              <a:buSzPts val="1200"/>
              <a:buFont typeface="Nunito Sans"/>
              <a:buChar char="○"/>
              <a:defRPr sz="1200">
                <a:latin typeface="Nunito Sans"/>
                <a:ea typeface="Nunito Sans"/>
                <a:cs typeface="Nunito Sans"/>
                <a:sym typeface="Nunito Sans"/>
              </a:defRPr>
            </a:lvl5pPr>
            <a:lvl6pPr indent="-304800" lvl="5" marL="2743200" rtl="0">
              <a:lnSpc>
                <a:spcPct val="115000"/>
              </a:lnSpc>
              <a:spcBef>
                <a:spcPts val="1600"/>
              </a:spcBef>
              <a:spcAft>
                <a:spcPts val="0"/>
              </a:spcAft>
              <a:buSzPts val="1200"/>
              <a:buFont typeface="Nunito Sans"/>
              <a:buChar char="■"/>
              <a:defRPr sz="1200">
                <a:latin typeface="Nunito Sans"/>
                <a:ea typeface="Nunito Sans"/>
                <a:cs typeface="Nunito Sans"/>
                <a:sym typeface="Nunito Sans"/>
              </a:defRPr>
            </a:lvl6pPr>
            <a:lvl7pPr indent="-304800" lvl="6" marL="3200400" rtl="0">
              <a:lnSpc>
                <a:spcPct val="115000"/>
              </a:lnSpc>
              <a:spcBef>
                <a:spcPts val="1600"/>
              </a:spcBef>
              <a:spcAft>
                <a:spcPts val="0"/>
              </a:spcAft>
              <a:buSzPts val="1200"/>
              <a:buFont typeface="Nunito Sans"/>
              <a:buChar char="●"/>
              <a:defRPr sz="1200">
                <a:latin typeface="Nunito Sans"/>
                <a:ea typeface="Nunito Sans"/>
                <a:cs typeface="Nunito Sans"/>
                <a:sym typeface="Nunito Sans"/>
              </a:defRPr>
            </a:lvl7pPr>
            <a:lvl8pPr indent="-304800" lvl="7" marL="3657600" rtl="0">
              <a:lnSpc>
                <a:spcPct val="115000"/>
              </a:lnSpc>
              <a:spcBef>
                <a:spcPts val="1600"/>
              </a:spcBef>
              <a:spcAft>
                <a:spcPts val="0"/>
              </a:spcAft>
              <a:buSzPts val="1200"/>
              <a:buFont typeface="Nunito Sans"/>
              <a:buChar char="○"/>
              <a:defRPr sz="1200">
                <a:latin typeface="Nunito Sans"/>
                <a:ea typeface="Nunito Sans"/>
                <a:cs typeface="Nunito Sans"/>
                <a:sym typeface="Nunito Sans"/>
              </a:defRPr>
            </a:lvl8pPr>
            <a:lvl9pPr indent="-304800" lvl="8" marL="4114800" rtl="0">
              <a:lnSpc>
                <a:spcPct val="115000"/>
              </a:lnSpc>
              <a:spcBef>
                <a:spcPts val="1600"/>
              </a:spcBef>
              <a:spcAft>
                <a:spcPts val="1600"/>
              </a:spcAft>
              <a:buSzPts val="1200"/>
              <a:buFont typeface="Nunito Sans"/>
              <a:buChar char="■"/>
              <a:defRPr sz="1200">
                <a:latin typeface="Nunito Sans"/>
                <a:ea typeface="Nunito Sans"/>
                <a:cs typeface="Nunito Sans"/>
                <a:sym typeface="Nunito Sans"/>
              </a:defRPr>
            </a:lvl9pPr>
          </a:lstStyle>
          <a:p/>
        </p:txBody>
      </p:sp>
      <p:pic>
        <p:nvPicPr>
          <p:cNvPr descr="GA-Cog-900.png" id="994" name="Google Shape;994;p104"/>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95" name="Google Shape;995;p104"/>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Nunito Sans"/>
                <a:ea typeface="Nunito Sans"/>
                <a:cs typeface="Nunito Sans"/>
                <a:sym typeface="Nunito Sans"/>
              </a:defRPr>
            </a:lvl1pPr>
            <a:lvl2pPr lvl="1" rtl="0">
              <a:buNone/>
              <a:defRPr sz="900">
                <a:solidFill>
                  <a:schemeClr val="dk1"/>
                </a:solidFill>
                <a:latin typeface="Nunito Sans"/>
                <a:ea typeface="Nunito Sans"/>
                <a:cs typeface="Nunito Sans"/>
                <a:sym typeface="Nunito Sans"/>
              </a:defRPr>
            </a:lvl2pPr>
            <a:lvl3pPr lvl="2" rtl="0">
              <a:buNone/>
              <a:defRPr sz="900">
                <a:solidFill>
                  <a:schemeClr val="dk1"/>
                </a:solidFill>
                <a:latin typeface="Nunito Sans"/>
                <a:ea typeface="Nunito Sans"/>
                <a:cs typeface="Nunito Sans"/>
                <a:sym typeface="Nunito Sans"/>
              </a:defRPr>
            </a:lvl3pPr>
            <a:lvl4pPr lvl="3" rtl="0">
              <a:buNone/>
              <a:defRPr sz="900">
                <a:solidFill>
                  <a:schemeClr val="dk1"/>
                </a:solidFill>
                <a:latin typeface="Nunito Sans"/>
                <a:ea typeface="Nunito Sans"/>
                <a:cs typeface="Nunito Sans"/>
                <a:sym typeface="Nunito Sans"/>
              </a:defRPr>
            </a:lvl4pPr>
            <a:lvl5pPr lvl="4" rtl="0">
              <a:buNone/>
              <a:defRPr sz="900">
                <a:solidFill>
                  <a:schemeClr val="dk1"/>
                </a:solidFill>
                <a:latin typeface="Nunito Sans"/>
                <a:ea typeface="Nunito Sans"/>
                <a:cs typeface="Nunito Sans"/>
                <a:sym typeface="Nunito Sans"/>
              </a:defRPr>
            </a:lvl5pPr>
            <a:lvl6pPr lvl="5" rtl="0">
              <a:buNone/>
              <a:defRPr sz="900">
                <a:solidFill>
                  <a:schemeClr val="dk1"/>
                </a:solidFill>
                <a:latin typeface="Nunito Sans"/>
                <a:ea typeface="Nunito Sans"/>
                <a:cs typeface="Nunito Sans"/>
                <a:sym typeface="Nunito Sans"/>
              </a:defRPr>
            </a:lvl6pPr>
            <a:lvl7pPr lvl="6" rtl="0">
              <a:buNone/>
              <a:defRPr sz="900">
                <a:solidFill>
                  <a:schemeClr val="dk1"/>
                </a:solidFill>
                <a:latin typeface="Nunito Sans"/>
                <a:ea typeface="Nunito Sans"/>
                <a:cs typeface="Nunito Sans"/>
                <a:sym typeface="Nunito Sans"/>
              </a:defRPr>
            </a:lvl7pPr>
            <a:lvl8pPr lvl="7" rtl="0">
              <a:buNone/>
              <a:defRPr sz="900">
                <a:solidFill>
                  <a:schemeClr val="dk1"/>
                </a:solidFill>
                <a:latin typeface="Nunito Sans"/>
                <a:ea typeface="Nunito Sans"/>
                <a:cs typeface="Nunito Sans"/>
                <a:sym typeface="Nunito Sans"/>
              </a:defRPr>
            </a:lvl8pPr>
            <a:lvl9pPr lvl="8" rtl="0">
              <a:buNone/>
              <a:defRPr sz="900">
                <a:solidFill>
                  <a:schemeClr val="dk1"/>
                </a:solidFill>
                <a:latin typeface="Nunito Sans"/>
                <a:ea typeface="Nunito Sans"/>
                <a:cs typeface="Nunito Sans"/>
                <a:sym typeface="Nunito Sans"/>
              </a:defRPr>
            </a:lvl9pPr>
          </a:lstStyle>
          <a:p>
            <a:pPr indent="0" lvl="0" marL="0" rtl="0" algn="l">
              <a:spcBef>
                <a:spcPts val="0"/>
              </a:spcBef>
              <a:spcAft>
                <a:spcPts val="0"/>
              </a:spcAft>
              <a:buNone/>
            </a:pPr>
            <a:fld id="{00000000-1234-1234-1234-123412341234}" type="slidenum">
              <a:rPr lang="en"/>
              <a:t>‹#›</a:t>
            </a:fld>
            <a:r>
              <a:rPr lang="en"/>
              <a:t> | © 2023 General Assembly</a:t>
            </a:r>
            <a:endParaRPr>
              <a:solidFill>
                <a:srgbClr val="000000"/>
              </a:solidFill>
            </a:endParaRPr>
          </a:p>
        </p:txBody>
      </p:sp>
      <p:sp>
        <p:nvSpPr>
          <p:cNvPr id="996" name="Google Shape;996;p104"/>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Nunito Sans"/>
              <a:buChar char="●"/>
              <a:defRPr sz="900">
                <a:latin typeface="Nunito Sans"/>
                <a:ea typeface="Nunito Sans"/>
                <a:cs typeface="Nunito Sans"/>
                <a:sym typeface="Nunito Sans"/>
              </a:defRPr>
            </a:lvl1pPr>
            <a:lvl2pPr indent="-285750" lvl="1" marL="914400" rtl="0" algn="r">
              <a:spcBef>
                <a:spcPts val="0"/>
              </a:spcBef>
              <a:spcAft>
                <a:spcPts val="0"/>
              </a:spcAft>
              <a:buSzPts val="900"/>
              <a:buFont typeface="Nunito Sans"/>
              <a:buChar char="○"/>
              <a:defRPr sz="900">
                <a:latin typeface="Nunito Sans"/>
                <a:ea typeface="Nunito Sans"/>
                <a:cs typeface="Nunito Sans"/>
                <a:sym typeface="Nunito Sans"/>
              </a:defRPr>
            </a:lvl2pPr>
            <a:lvl3pPr indent="-285750" lvl="2" marL="1371600" rtl="0" algn="r">
              <a:spcBef>
                <a:spcPts val="0"/>
              </a:spcBef>
              <a:spcAft>
                <a:spcPts val="0"/>
              </a:spcAft>
              <a:buSzPts val="900"/>
              <a:buFont typeface="Nunito Sans"/>
              <a:buChar char="■"/>
              <a:defRPr sz="900">
                <a:latin typeface="Nunito Sans"/>
                <a:ea typeface="Nunito Sans"/>
                <a:cs typeface="Nunito Sans"/>
                <a:sym typeface="Nunito Sans"/>
              </a:defRPr>
            </a:lvl3pPr>
            <a:lvl4pPr indent="-285750" lvl="3" marL="1828800" rtl="0" algn="r">
              <a:spcBef>
                <a:spcPts val="0"/>
              </a:spcBef>
              <a:spcAft>
                <a:spcPts val="0"/>
              </a:spcAft>
              <a:buSzPts val="900"/>
              <a:buFont typeface="Nunito Sans"/>
              <a:buChar char="●"/>
              <a:defRPr sz="900">
                <a:latin typeface="Nunito Sans"/>
                <a:ea typeface="Nunito Sans"/>
                <a:cs typeface="Nunito Sans"/>
                <a:sym typeface="Nunito Sans"/>
              </a:defRPr>
            </a:lvl4pPr>
            <a:lvl5pPr indent="-285750" lvl="4" marL="2286000" rtl="0" algn="r">
              <a:spcBef>
                <a:spcPts val="0"/>
              </a:spcBef>
              <a:spcAft>
                <a:spcPts val="0"/>
              </a:spcAft>
              <a:buSzPts val="900"/>
              <a:buFont typeface="Nunito Sans"/>
              <a:buChar char="○"/>
              <a:defRPr sz="900">
                <a:latin typeface="Nunito Sans"/>
                <a:ea typeface="Nunito Sans"/>
                <a:cs typeface="Nunito Sans"/>
                <a:sym typeface="Nunito Sans"/>
              </a:defRPr>
            </a:lvl5pPr>
            <a:lvl6pPr indent="-285750" lvl="5" marL="2743200" rtl="0" algn="r">
              <a:spcBef>
                <a:spcPts val="0"/>
              </a:spcBef>
              <a:spcAft>
                <a:spcPts val="0"/>
              </a:spcAft>
              <a:buSzPts val="900"/>
              <a:buFont typeface="Nunito Sans"/>
              <a:buChar char="■"/>
              <a:defRPr sz="900">
                <a:latin typeface="Nunito Sans"/>
                <a:ea typeface="Nunito Sans"/>
                <a:cs typeface="Nunito Sans"/>
                <a:sym typeface="Nunito Sans"/>
              </a:defRPr>
            </a:lvl6pPr>
            <a:lvl7pPr indent="-285750" lvl="6" marL="3200400" rtl="0" algn="r">
              <a:spcBef>
                <a:spcPts val="0"/>
              </a:spcBef>
              <a:spcAft>
                <a:spcPts val="0"/>
              </a:spcAft>
              <a:buSzPts val="900"/>
              <a:buFont typeface="Nunito Sans"/>
              <a:buChar char="●"/>
              <a:defRPr sz="900">
                <a:latin typeface="Nunito Sans"/>
                <a:ea typeface="Nunito Sans"/>
                <a:cs typeface="Nunito Sans"/>
                <a:sym typeface="Nunito Sans"/>
              </a:defRPr>
            </a:lvl7pPr>
            <a:lvl8pPr indent="-285750" lvl="7" marL="3657600" rtl="0" algn="r">
              <a:spcBef>
                <a:spcPts val="0"/>
              </a:spcBef>
              <a:spcAft>
                <a:spcPts val="0"/>
              </a:spcAft>
              <a:buSzPts val="900"/>
              <a:buFont typeface="Nunito Sans"/>
              <a:buChar char="○"/>
              <a:defRPr sz="900">
                <a:latin typeface="Nunito Sans"/>
                <a:ea typeface="Nunito Sans"/>
                <a:cs typeface="Nunito Sans"/>
                <a:sym typeface="Nunito Sans"/>
              </a:defRPr>
            </a:lvl8pPr>
            <a:lvl9pPr indent="-285750" lvl="8" marL="4114800" rtl="0" algn="r">
              <a:spcBef>
                <a:spcPts val="0"/>
              </a:spcBef>
              <a:spcAft>
                <a:spcPts val="0"/>
              </a:spcAft>
              <a:buSzPts val="900"/>
              <a:buFont typeface="Nunito Sans"/>
              <a:buChar char="■"/>
              <a:defRPr sz="900">
                <a:latin typeface="Nunito Sans"/>
                <a:ea typeface="Nunito Sans"/>
                <a:cs typeface="Nunito Sans"/>
                <a:sym typeface="Nunito Sans"/>
              </a:defRPr>
            </a:lvl9pPr>
          </a:lstStyle>
          <a:p/>
        </p:txBody>
      </p:sp>
    </p:spTree>
  </p:cSld>
  <p:clrMap accent1="accent1" accent2="accent2" accent3="accent3" accent4="accent4" accent5="accent5" accent6="accent6" bg1="lt1" bg2="dk2" tx1="dk1" tx2="lt2" folHlink="folHlink" hlink="hlink"/>
  <p:sldLayoutIdLst>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269" name="Shape 1269"/>
        <p:cNvGrpSpPr/>
        <p:nvPr/>
      </p:nvGrpSpPr>
      <p:grpSpPr>
        <a:xfrm>
          <a:off x="0" y="0"/>
          <a:ext cx="0" cy="0"/>
          <a:chOff x="0" y="0"/>
          <a:chExt cx="0" cy="0"/>
        </a:xfrm>
      </p:grpSpPr>
      <p:sp>
        <p:nvSpPr>
          <p:cNvPr id="1270" name="Google Shape;1270;p136"/>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p:txBody>
      </p:sp>
      <p:sp>
        <p:nvSpPr>
          <p:cNvPr id="1271" name="Google Shape;1271;p136"/>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79400" lvl="0" marL="457200" rtl="0">
              <a:lnSpc>
                <a:spcPct val="115000"/>
              </a:lnSpc>
              <a:spcBef>
                <a:spcPts val="0"/>
              </a:spcBef>
              <a:spcAft>
                <a:spcPts val="0"/>
              </a:spcAft>
              <a:buClr>
                <a:schemeClr val="dk1"/>
              </a:buClr>
              <a:buSzPts val="800"/>
              <a:buFont typeface="Nunito"/>
              <a:buChar char="⮕"/>
              <a:defRPr sz="1200">
                <a:solidFill>
                  <a:schemeClr val="dk1"/>
                </a:solidFill>
                <a:latin typeface="Nunito"/>
                <a:ea typeface="Nunito"/>
                <a:cs typeface="Nunito"/>
                <a:sym typeface="Nunito"/>
              </a:defRPr>
            </a:lvl1pPr>
            <a:lvl2pPr indent="-304800" lvl="1" marL="9144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indent="-304800" lvl="2" marL="13716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indent="-304800" lvl="3" marL="18288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indent="-304800" lvl="4" marL="22860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indent="-304800" lvl="5" marL="27432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indent="-304800" lvl="6" marL="32004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indent="-304800" lvl="7" marL="3657600" rtl="0">
              <a:lnSpc>
                <a:spcPct val="115000"/>
              </a:lnSpc>
              <a:spcBef>
                <a:spcPts val="100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indent="-304800" lvl="8" marL="4114800" rtl="0">
              <a:lnSpc>
                <a:spcPct val="115000"/>
              </a:lnSpc>
              <a:spcBef>
                <a:spcPts val="1000"/>
              </a:spcBef>
              <a:spcAft>
                <a:spcPts val="1000"/>
              </a:spcAft>
              <a:buClr>
                <a:schemeClr val="dk1"/>
              </a:buClr>
              <a:buSzPts val="1200"/>
              <a:buFont typeface="Nunito"/>
              <a:buChar char="■"/>
              <a:defRPr sz="1200">
                <a:solidFill>
                  <a:schemeClr val="dk1"/>
                </a:solidFill>
                <a:latin typeface="Nunito"/>
                <a:ea typeface="Nunito"/>
                <a:cs typeface="Nunito"/>
                <a:sym typeface="Nunito"/>
              </a:defRPr>
            </a:lvl9pPr>
          </a:lstStyle>
          <a:p/>
        </p:txBody>
      </p:sp>
      <p:sp>
        <p:nvSpPr>
          <p:cNvPr id="1272" name="Google Shape;1272;p13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lvl="0" rtl="0" algn="r">
              <a:buNone/>
              <a:defRPr sz="900">
                <a:solidFill>
                  <a:schemeClr val="dk1"/>
                </a:solidFill>
                <a:latin typeface="Nunito SemiBold"/>
                <a:ea typeface="Nunito SemiBold"/>
                <a:cs typeface="Nunito SemiBold"/>
                <a:sym typeface="Nunito SemiBold"/>
              </a:defRPr>
            </a:lvl1pPr>
            <a:lvl2pPr lvl="1" rtl="0" algn="r">
              <a:buNone/>
              <a:defRPr sz="900">
                <a:solidFill>
                  <a:schemeClr val="dk1"/>
                </a:solidFill>
                <a:latin typeface="Nunito SemiBold"/>
                <a:ea typeface="Nunito SemiBold"/>
                <a:cs typeface="Nunito SemiBold"/>
                <a:sym typeface="Nunito SemiBold"/>
              </a:defRPr>
            </a:lvl2pPr>
            <a:lvl3pPr lvl="2" rtl="0" algn="r">
              <a:buNone/>
              <a:defRPr sz="900">
                <a:solidFill>
                  <a:schemeClr val="dk1"/>
                </a:solidFill>
                <a:latin typeface="Nunito SemiBold"/>
                <a:ea typeface="Nunito SemiBold"/>
                <a:cs typeface="Nunito SemiBold"/>
                <a:sym typeface="Nunito SemiBold"/>
              </a:defRPr>
            </a:lvl3pPr>
            <a:lvl4pPr lvl="3" rtl="0" algn="r">
              <a:buNone/>
              <a:defRPr sz="900">
                <a:solidFill>
                  <a:schemeClr val="dk1"/>
                </a:solidFill>
                <a:latin typeface="Nunito SemiBold"/>
                <a:ea typeface="Nunito SemiBold"/>
                <a:cs typeface="Nunito SemiBold"/>
                <a:sym typeface="Nunito SemiBold"/>
              </a:defRPr>
            </a:lvl4pPr>
            <a:lvl5pPr lvl="4" rtl="0" algn="r">
              <a:buNone/>
              <a:defRPr sz="900">
                <a:solidFill>
                  <a:schemeClr val="dk1"/>
                </a:solidFill>
                <a:latin typeface="Nunito SemiBold"/>
                <a:ea typeface="Nunito SemiBold"/>
                <a:cs typeface="Nunito SemiBold"/>
                <a:sym typeface="Nunito SemiBold"/>
              </a:defRPr>
            </a:lvl5pPr>
            <a:lvl6pPr lvl="5" rtl="0" algn="r">
              <a:buNone/>
              <a:defRPr sz="900">
                <a:solidFill>
                  <a:schemeClr val="dk1"/>
                </a:solidFill>
                <a:latin typeface="Nunito SemiBold"/>
                <a:ea typeface="Nunito SemiBold"/>
                <a:cs typeface="Nunito SemiBold"/>
                <a:sym typeface="Nunito SemiBold"/>
              </a:defRPr>
            </a:lvl6pPr>
            <a:lvl7pPr lvl="6" rtl="0" algn="r">
              <a:buNone/>
              <a:defRPr sz="900">
                <a:solidFill>
                  <a:schemeClr val="dk1"/>
                </a:solidFill>
                <a:latin typeface="Nunito SemiBold"/>
                <a:ea typeface="Nunito SemiBold"/>
                <a:cs typeface="Nunito SemiBold"/>
                <a:sym typeface="Nunito SemiBold"/>
              </a:defRPr>
            </a:lvl7pPr>
            <a:lvl8pPr lvl="7" rtl="0" algn="r">
              <a:buNone/>
              <a:defRPr sz="900">
                <a:solidFill>
                  <a:schemeClr val="dk1"/>
                </a:solidFill>
                <a:latin typeface="Nunito SemiBold"/>
                <a:ea typeface="Nunito SemiBold"/>
                <a:cs typeface="Nunito SemiBold"/>
                <a:sym typeface="Nunito SemiBold"/>
              </a:defRPr>
            </a:lvl8pPr>
            <a:lvl9pPr lvl="8" rtl="0" algn="r">
              <a:buNone/>
              <a:defRPr sz="900">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1273" name="Google Shape;1273;p136"/>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B7B7B7"/>
                </a:solidFill>
                <a:latin typeface="Nunito"/>
                <a:ea typeface="Nunito"/>
                <a:cs typeface="Nunito"/>
                <a:sym typeface="Nunito"/>
              </a:rPr>
              <a:t>© 2023 General Assembly</a:t>
            </a:r>
            <a:endParaRPr sz="600">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 id="2147483824" r:id="rId44"/>
    <p:sldLayoutId id="2147483825" r:id="rId45"/>
    <p:sldLayoutId id="2147483826" r:id="rId46"/>
    <p:sldLayoutId id="2147483827" r:id="rId47"/>
    <p:sldLayoutId id="2147483828" r:id="rId48"/>
    <p:sldLayoutId id="2147483829" r:id="rId49"/>
    <p:sldLayoutId id="2147483830" r:id="rId50"/>
    <p:sldLayoutId id="2147483831" r:id="rId51"/>
    <p:sldLayoutId id="2147483832" r:id="rId52"/>
    <p:sldLayoutId id="2147483833" r:id="rId53"/>
    <p:sldLayoutId id="2147483834" r:id="rId54"/>
    <p:sldLayoutId id="2147483835" r:id="rId55"/>
    <p:sldLayoutId id="2147483836" r:id="rId56"/>
    <p:sldLayoutId id="2147483837" r:id="rId57"/>
    <p:sldLayoutId id="2147483838" r:id="rId58"/>
    <p:sldLayoutId id="2147483839" r:id="rId59"/>
    <p:sldLayoutId id="2147483840" r:id="rId60"/>
    <p:sldLayoutId id="2147483841" r:id="rId61"/>
    <p:sldLayoutId id="2147483842" r:id="rId62"/>
    <p:sldLayoutId id="2147483843" r:id="rId63"/>
    <p:sldLayoutId id="2147483844" r:id="rId64"/>
    <p:sldLayoutId id="2147483845" r:id="rId65"/>
    <p:sldLayoutId id="2147483846" r:id="rId66"/>
    <p:sldLayoutId id="2147483847" r:id="rId67"/>
    <p:sldLayoutId id="2147483848" r:id="rId68"/>
    <p:sldLayoutId id="2147483849" r:id="rId69"/>
    <p:sldLayoutId id="2147483850" r:id="rId70"/>
    <p:sldLayoutId id="2147483851" r:id="rId71"/>
    <p:sldLayoutId id="2147483852" r:id="rId72"/>
    <p:sldLayoutId id="2147483853" r:id="rId73"/>
    <p:sldLayoutId id="2147483854" r:id="rId74"/>
    <p:sldLayoutId id="2147483855" r:id="rId75"/>
    <p:sldLayoutId id="2147483856" r:id="rId76"/>
    <p:sldLayoutId id="2147483857" r:id="rId77"/>
    <p:sldLayoutId id="2147483858" r:id="rId78"/>
    <p:sldLayoutId id="2147483859" r:id="rId79"/>
    <p:sldLayoutId id="2147483860" r:id="rId80"/>
    <p:sldLayoutId id="2147483861" r:id="rId8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0.xml"/><Relationship Id="rId3" Type="http://schemas.openxmlformats.org/officeDocument/2006/relationships/image" Target="../media/image75.png"/><Relationship Id="rId4" Type="http://schemas.openxmlformats.org/officeDocument/2006/relationships/hyperlink" Target="https://urldefense.com/v3/__https://storage.courtlistener.com/recap/gov.uscourts.nysd.575368/gov.uscourts.nysd.575368.32.1_1.pdf__;!!GgcXpDZ2N9l6uyZJ!g0CN5dd--FxpSaBxRF9iEBk4bMv5huezn1jGu1hv4YSMKLGNw0ZPuPN_lpBR7aZzoaVut8R-ycrBFGebULDE0G_1bxWzqDzrIGbM84CvJA$" TargetMode="External"/><Relationship Id="rId5" Type="http://schemas.openxmlformats.org/officeDocument/2006/relationships/image" Target="../media/image7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3.xml"/><Relationship Id="rId3" Type="http://schemas.openxmlformats.org/officeDocument/2006/relationships/image" Target="../media/image7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17.xml"/><Relationship Id="rId3" Type="http://schemas.openxmlformats.org/officeDocument/2006/relationships/image" Target="../media/image7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8.xml"/><Relationship Id="rId3" Type="http://schemas.openxmlformats.org/officeDocument/2006/relationships/image" Target="../media/image7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3.xml"/><Relationship Id="rId3" Type="http://schemas.openxmlformats.org/officeDocument/2006/relationships/image" Target="../media/image7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4.xml"/><Relationship Id="rId3" Type="http://schemas.openxmlformats.org/officeDocument/2006/relationships/image" Target="../media/image7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5.xml"/><Relationship Id="rId3" Type="http://schemas.openxmlformats.org/officeDocument/2006/relationships/image" Target="../media/image7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6.xml"/><Relationship Id="rId3" Type="http://schemas.openxmlformats.org/officeDocument/2006/relationships/image" Target="../media/image7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7.xml"/><Relationship Id="rId3" Type="http://schemas.openxmlformats.org/officeDocument/2006/relationships/image" Target="../media/image7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8.xml"/><Relationship Id="rId3" Type="http://schemas.openxmlformats.org/officeDocument/2006/relationships/image" Target="../media/image7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9.xml"/><Relationship Id="rId3" Type="http://schemas.openxmlformats.org/officeDocument/2006/relationships/image" Target="../media/image7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30.xml"/><Relationship Id="rId3" Type="http://schemas.openxmlformats.org/officeDocument/2006/relationships/image" Target="../media/image8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7.xml"/><Relationship Id="rId3" Type="http://schemas.openxmlformats.org/officeDocument/2006/relationships/image" Target="../media/image7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8" name="Shape 2028"/>
        <p:cNvGrpSpPr/>
        <p:nvPr/>
      </p:nvGrpSpPr>
      <p:grpSpPr>
        <a:xfrm>
          <a:off x="0" y="0"/>
          <a:ext cx="0" cy="0"/>
          <a:chOff x="0" y="0"/>
          <a:chExt cx="0" cy="0"/>
        </a:xfrm>
      </p:grpSpPr>
      <p:sp>
        <p:nvSpPr>
          <p:cNvPr id="2029" name="Google Shape;2029;p218"/>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Using AI Ethically and Responsibly</a:t>
            </a:r>
            <a:endParaRPr/>
          </a:p>
        </p:txBody>
      </p:sp>
      <p:sp>
        <p:nvSpPr>
          <p:cNvPr id="2030" name="Google Shape;2030;p218"/>
          <p:cNvSpPr txBox="1"/>
          <p:nvPr>
            <p:ph idx="1" type="body"/>
          </p:nvPr>
        </p:nvSpPr>
        <p:spPr>
          <a:xfrm>
            <a:off x="1028700" y="1190625"/>
            <a:ext cx="34593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Overview</a:t>
            </a:r>
            <a:endParaRPr b="1" sz="1500"/>
          </a:p>
          <a:p>
            <a:pPr indent="0" lvl="0" marL="0" rtl="0" algn="l">
              <a:spcBef>
                <a:spcPts val="1000"/>
              </a:spcBef>
              <a:spcAft>
                <a:spcPts val="0"/>
              </a:spcAft>
              <a:buNone/>
            </a:pPr>
            <a:r>
              <a:rPr lang="en"/>
              <a:t>In this lesson students will learn more about the ethical and legal implications of using AI tools, and be </a:t>
            </a:r>
            <a:r>
              <a:rPr lang="en"/>
              <a:t>introduced</a:t>
            </a:r>
            <a:r>
              <a:rPr lang="en"/>
              <a:t> to 4 best practices to apply.</a:t>
            </a:r>
            <a:endParaRPr/>
          </a:p>
          <a:p>
            <a:pPr indent="0" lvl="0" marL="0" rtl="0" algn="l">
              <a:spcBef>
                <a:spcPts val="1000"/>
              </a:spcBef>
              <a:spcAft>
                <a:spcPts val="0"/>
              </a:spcAft>
              <a:buNone/>
            </a:pPr>
            <a:r>
              <a:rPr lang="en"/>
              <a:t>The lesson begins with ethical implications, and goes into a real world scenario about a New York Lawyer.</a:t>
            </a:r>
            <a:endParaRPr/>
          </a:p>
          <a:p>
            <a:pPr indent="0" lvl="0" marL="0" rtl="0" algn="l">
              <a:spcBef>
                <a:spcPts val="1000"/>
              </a:spcBef>
              <a:spcAft>
                <a:spcPts val="1000"/>
              </a:spcAft>
              <a:buNone/>
            </a:pPr>
            <a:r>
              <a:rPr lang="en"/>
              <a:t>Then you will move into the legal implications, best practices, and a few knowledge checks to assess students’ understanding.</a:t>
            </a:r>
            <a:endParaRPr/>
          </a:p>
        </p:txBody>
      </p:sp>
      <p:sp>
        <p:nvSpPr>
          <p:cNvPr id="2031" name="Google Shape;2031;p21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32" name="Google Shape;2032;p218"/>
          <p:cNvSpPr txBox="1"/>
          <p:nvPr>
            <p:ph idx="1" type="body"/>
          </p:nvPr>
        </p:nvSpPr>
        <p:spPr>
          <a:xfrm>
            <a:off x="4872800" y="1190625"/>
            <a:ext cx="35736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Learning Objectives</a:t>
            </a:r>
            <a:endParaRPr b="1" sz="1500"/>
          </a:p>
          <a:p>
            <a:pPr indent="-279400" lvl="0" marL="457200" rtl="0" algn="l">
              <a:spcBef>
                <a:spcPts val="1000"/>
              </a:spcBef>
              <a:spcAft>
                <a:spcPts val="0"/>
              </a:spcAft>
              <a:buSzPts val="800"/>
              <a:buChar char="➔"/>
            </a:pPr>
            <a:r>
              <a:rPr lang="en"/>
              <a:t>Apply best practices regarding the ethical, legal, and responsible use of generative AI tools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033" name="Google Shape;2033;p218"/>
          <p:cNvSpPr txBox="1"/>
          <p:nvPr>
            <p:ph idx="1" type="body"/>
          </p:nvPr>
        </p:nvSpPr>
        <p:spPr>
          <a:xfrm>
            <a:off x="1028700" y="4254550"/>
            <a:ext cx="7417800" cy="457200"/>
          </a:xfrm>
          <a:prstGeom prst="rect">
            <a:avLst/>
          </a:prstGeom>
          <a:ln cap="flat" cmpd="sng" w="9525">
            <a:solidFill>
              <a:srgbClr val="B7B7B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1000"/>
              </a:spcAft>
              <a:buNone/>
            </a:pPr>
            <a:r>
              <a:rPr b="1" lang="en" sz="1500"/>
              <a:t>Skills: </a:t>
            </a:r>
            <a:r>
              <a:rPr lang="en"/>
              <a:t>Summarize Ethical and Legal Implications of AI Tools</a:t>
            </a:r>
            <a:r>
              <a:rPr lang="en"/>
              <a:t>, Apply Best Practices when Using AI Tools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227"/>
          <p:cNvSpPr/>
          <p:nvPr/>
        </p:nvSpPr>
        <p:spPr>
          <a:xfrm>
            <a:off x="7921150" y="97325"/>
            <a:ext cx="1167900" cy="80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12" name="Google Shape;2112;p227"/>
          <p:cNvSpPr txBox="1"/>
          <p:nvPr>
            <p:ph idx="1" type="body"/>
          </p:nvPr>
        </p:nvSpPr>
        <p:spPr>
          <a:xfrm>
            <a:off x="1142150" y="1402375"/>
            <a:ext cx="5268000" cy="3097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Font typeface="Barlow"/>
              <a:buChar char="➔"/>
            </a:pPr>
            <a:r>
              <a:rPr lang="en" sz="1800">
                <a:latin typeface="Barlow"/>
                <a:ea typeface="Barlow"/>
                <a:cs typeface="Barlow"/>
                <a:sym typeface="Barlow"/>
              </a:rPr>
              <a:t>In New York, a lawyer used ChatGPT to </a:t>
            </a:r>
            <a:r>
              <a:rPr lang="en" sz="1800">
                <a:latin typeface="Barlow"/>
                <a:ea typeface="Barlow"/>
                <a:cs typeface="Barlow"/>
                <a:sym typeface="Barlow"/>
              </a:rPr>
              <a:t>supplement</a:t>
            </a:r>
            <a:r>
              <a:rPr lang="en" sz="1800">
                <a:latin typeface="Barlow"/>
                <a:ea typeface="Barlow"/>
                <a:cs typeface="Barlow"/>
                <a:sym typeface="Barlow"/>
              </a:rPr>
              <a:t> the legal research they needed to perform for a case.</a:t>
            </a:r>
            <a:endParaRPr sz="1800">
              <a:latin typeface="Barlow"/>
              <a:ea typeface="Barlow"/>
              <a:cs typeface="Barlow"/>
              <a:sym typeface="Barlow"/>
            </a:endParaRPr>
          </a:p>
          <a:p>
            <a:pPr indent="-342900" lvl="0" marL="457200" rtl="0" algn="l">
              <a:spcBef>
                <a:spcPts val="0"/>
              </a:spcBef>
              <a:spcAft>
                <a:spcPts val="0"/>
              </a:spcAft>
              <a:buSzPts val="1800"/>
              <a:buFont typeface="Barlow"/>
              <a:buChar char="➔"/>
            </a:pPr>
            <a:r>
              <a:rPr lang="en" sz="1800">
                <a:latin typeface="Barlow"/>
                <a:ea typeface="Barlow"/>
                <a:cs typeface="Barlow"/>
                <a:sym typeface="Barlow"/>
              </a:rPr>
              <a:t>However, the lawyer didn’t check the accuracy of ChatGPT’s response. </a:t>
            </a:r>
            <a:endParaRPr sz="1800">
              <a:latin typeface="Barlow"/>
              <a:ea typeface="Barlow"/>
              <a:cs typeface="Barlow"/>
              <a:sym typeface="Barlow"/>
            </a:endParaRPr>
          </a:p>
          <a:p>
            <a:pPr indent="-342900" lvl="0" marL="457200" rtl="0" algn="l">
              <a:spcBef>
                <a:spcPts val="0"/>
              </a:spcBef>
              <a:spcAft>
                <a:spcPts val="0"/>
              </a:spcAft>
              <a:buSzPts val="1800"/>
              <a:buFont typeface="Barlow"/>
              <a:buChar char="➔"/>
            </a:pPr>
            <a:r>
              <a:rPr lang="en" sz="1800">
                <a:latin typeface="Barlow"/>
                <a:ea typeface="Barlow"/>
                <a:cs typeface="Barlow"/>
                <a:sym typeface="Barlow"/>
              </a:rPr>
              <a:t>Upon review by the court, </a:t>
            </a:r>
            <a:r>
              <a:rPr b="1" i="1" lang="en" sz="1800">
                <a:latin typeface="Barlow"/>
                <a:ea typeface="Barlow"/>
                <a:cs typeface="Barlow"/>
                <a:sym typeface="Barlow"/>
              </a:rPr>
              <a:t>all six of the cases cited did not exist.</a:t>
            </a:r>
            <a:endParaRPr b="1" i="1" sz="1800">
              <a:latin typeface="Barlow"/>
              <a:ea typeface="Barlow"/>
              <a:cs typeface="Barlow"/>
              <a:sym typeface="Barlow"/>
            </a:endParaRPr>
          </a:p>
          <a:p>
            <a:pPr indent="-342900" lvl="0" marL="457200" rtl="0" algn="l">
              <a:spcBef>
                <a:spcPts val="0"/>
              </a:spcBef>
              <a:spcAft>
                <a:spcPts val="0"/>
              </a:spcAft>
              <a:buSzPts val="1800"/>
              <a:buFont typeface="Barlow"/>
              <a:buChar char="➔"/>
            </a:pPr>
            <a:r>
              <a:rPr lang="en" sz="1800">
                <a:latin typeface="Barlow"/>
                <a:ea typeface="Barlow"/>
                <a:cs typeface="Barlow"/>
                <a:sym typeface="Barlow"/>
              </a:rPr>
              <a:t>When pressed about the existence of the cases, ChatGPT doubled down and provided more false information!</a:t>
            </a:r>
            <a:endParaRPr sz="1800">
              <a:latin typeface="Barlow"/>
              <a:ea typeface="Barlow"/>
              <a:cs typeface="Barlow"/>
              <a:sym typeface="Barlow"/>
            </a:endParaRPr>
          </a:p>
        </p:txBody>
      </p:sp>
      <p:sp>
        <p:nvSpPr>
          <p:cNvPr id="2113" name="Google Shape;2113;p227"/>
          <p:cNvSpPr txBox="1"/>
          <p:nvPr/>
        </p:nvSpPr>
        <p:spPr>
          <a:xfrm>
            <a:off x="8138675" y="57000"/>
            <a:ext cx="794400" cy="8004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b="1" sz="1000">
              <a:solidFill>
                <a:schemeClr val="dk1"/>
              </a:solidFill>
              <a:latin typeface="Barlow Condensed"/>
              <a:ea typeface="Barlow Condensed"/>
              <a:cs typeface="Barlow Condensed"/>
              <a:sym typeface="Barlow Condensed"/>
            </a:endParaRPr>
          </a:p>
        </p:txBody>
      </p:sp>
      <p:sp>
        <p:nvSpPr>
          <p:cNvPr id="2114" name="Google Shape;2114;p227"/>
          <p:cNvSpPr txBox="1"/>
          <p:nvPr>
            <p:ph idx="4294967295" type="ctrTitle"/>
          </p:nvPr>
        </p:nvSpPr>
        <p:spPr>
          <a:xfrm rot="-5400000">
            <a:off x="-1027794" y="1793500"/>
            <a:ext cx="2802300" cy="307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1000"/>
              </a:spcAft>
              <a:buNone/>
            </a:pPr>
            <a:r>
              <a:rPr b="0" lang="en" sz="2000">
                <a:latin typeface="Barlow Semi Condensed"/>
                <a:ea typeface="Barlow Semi Condensed"/>
                <a:cs typeface="Barlow Semi Condensed"/>
                <a:sym typeface="Barlow Semi Condensed"/>
              </a:rPr>
              <a:t>Reliability</a:t>
            </a:r>
            <a:r>
              <a:rPr b="0" lang="en" sz="2000">
                <a:latin typeface="Barlow Semi Condensed"/>
                <a:ea typeface="Barlow Semi Condensed"/>
                <a:cs typeface="Barlow Semi Condensed"/>
                <a:sym typeface="Barlow Semi Condensed"/>
              </a:rPr>
              <a:t> and Accuracy</a:t>
            </a:r>
            <a:endParaRPr b="0" sz="2000">
              <a:latin typeface="Barlow Semi Condensed"/>
              <a:ea typeface="Barlow Semi Condensed"/>
              <a:cs typeface="Barlow Semi Condensed"/>
              <a:sym typeface="Barlow Semi Condensed"/>
            </a:endParaRPr>
          </a:p>
        </p:txBody>
      </p:sp>
      <p:pic>
        <p:nvPicPr>
          <p:cNvPr id="2115" name="Google Shape;2115;p227"/>
          <p:cNvPicPr preferRelativeResize="0"/>
          <p:nvPr/>
        </p:nvPicPr>
        <p:blipFill>
          <a:blip r:embed="rId3">
            <a:alphaModFix/>
          </a:blip>
          <a:stretch>
            <a:fillRect/>
          </a:stretch>
        </p:blipFill>
        <p:spPr>
          <a:xfrm>
            <a:off x="6822450" y="1799548"/>
            <a:ext cx="1925600" cy="1925575"/>
          </a:xfrm>
          <a:prstGeom prst="rect">
            <a:avLst/>
          </a:prstGeom>
          <a:noFill/>
          <a:ln>
            <a:noFill/>
          </a:ln>
        </p:spPr>
      </p:pic>
      <p:sp>
        <p:nvSpPr>
          <p:cNvPr id="2116" name="Google Shape;2116;p227"/>
          <p:cNvSpPr txBox="1"/>
          <p:nvPr/>
        </p:nvSpPr>
        <p:spPr>
          <a:xfrm>
            <a:off x="6723275" y="4667275"/>
            <a:ext cx="1415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Source: </a:t>
            </a:r>
            <a:r>
              <a:rPr lang="en" sz="800" u="sng">
                <a:solidFill>
                  <a:schemeClr val="hlink"/>
                </a:solidFill>
                <a:latin typeface="Nunito"/>
                <a:ea typeface="Nunito"/>
                <a:cs typeface="Nunito"/>
                <a:sym typeface="Nunito"/>
                <a:hlinkClick r:id="rId4"/>
              </a:rPr>
              <a:t>US District Court</a:t>
            </a:r>
            <a:endParaRPr sz="800">
              <a:latin typeface="Nunito"/>
              <a:ea typeface="Nunito"/>
              <a:cs typeface="Nunito"/>
              <a:sym typeface="Nunito"/>
            </a:endParaRPr>
          </a:p>
        </p:txBody>
      </p:sp>
      <p:sp>
        <p:nvSpPr>
          <p:cNvPr id="2117" name="Google Shape;2117;p2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2118" name="Google Shape;2118;p227"/>
          <p:cNvSpPr txBox="1"/>
          <p:nvPr/>
        </p:nvSpPr>
        <p:spPr>
          <a:xfrm>
            <a:off x="1142150" y="457200"/>
            <a:ext cx="7104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Lawyer Up!</a:t>
            </a:r>
            <a:endParaRPr b="1" sz="3000">
              <a:solidFill>
                <a:srgbClr val="222222"/>
              </a:solidFill>
              <a:latin typeface="Barlow Condensed"/>
              <a:ea typeface="Barlow Condensed"/>
              <a:cs typeface="Barlow Condensed"/>
              <a:sym typeface="Barlow Condensed"/>
            </a:endParaRPr>
          </a:p>
        </p:txBody>
      </p:sp>
      <p:sp>
        <p:nvSpPr>
          <p:cNvPr id="2119" name="Google Shape;2119;p227"/>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0" name="Google Shape;2120;p227"/>
          <p:cNvPicPr preferRelativeResize="0"/>
          <p:nvPr/>
        </p:nvPicPr>
        <p:blipFill>
          <a:blip r:embed="rId5">
            <a:alphaModFix/>
          </a:blip>
          <a:stretch>
            <a:fillRect/>
          </a:stretch>
        </p:blipFill>
        <p:spPr>
          <a:xfrm>
            <a:off x="7745038" y="329450"/>
            <a:ext cx="1003025" cy="9588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24" name="Shape 2124"/>
        <p:cNvGrpSpPr/>
        <p:nvPr/>
      </p:nvGrpSpPr>
      <p:grpSpPr>
        <a:xfrm>
          <a:off x="0" y="0"/>
          <a:ext cx="0" cy="0"/>
          <a:chOff x="0" y="0"/>
          <a:chExt cx="0" cy="0"/>
        </a:xfrm>
      </p:grpSpPr>
      <p:sp>
        <p:nvSpPr>
          <p:cNvPr id="2125" name="Google Shape;2125;p228"/>
          <p:cNvSpPr txBox="1"/>
          <p:nvPr>
            <p:ph type="ctrTitle"/>
          </p:nvPr>
        </p:nvSpPr>
        <p:spPr>
          <a:xfrm>
            <a:off x="0" y="457200"/>
            <a:ext cx="9144000" cy="2505000"/>
          </a:xfrm>
          <a:prstGeom prst="rect">
            <a:avLst/>
          </a:prstGeom>
          <a:effectLst>
            <a:outerShdw blurRad="57150" rotWithShape="0" algn="bl" dir="2760000" dist="19050">
              <a:srgbClr val="000000">
                <a:alpha val="41000"/>
              </a:srgbClr>
            </a:outerShdw>
          </a:effectLst>
        </p:spPr>
        <p:txBody>
          <a:bodyPr anchorCtr="0" anchor="b" bIns="0" lIns="0" spcFirstLastPara="1" rIns="0" wrap="square" tIns="0">
            <a:noAutofit/>
          </a:bodyPr>
          <a:lstStyle/>
          <a:p>
            <a:pPr indent="0" lvl="0" marL="0" rtl="0" algn="ctr">
              <a:spcBef>
                <a:spcPts val="0"/>
              </a:spcBef>
              <a:spcAft>
                <a:spcPts val="0"/>
              </a:spcAft>
              <a:buNone/>
            </a:pPr>
            <a:r>
              <a:rPr lang="en"/>
              <a:t>But… how can this happen?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229"/>
          <p:cNvSpPr/>
          <p:nvPr/>
        </p:nvSpPr>
        <p:spPr>
          <a:xfrm>
            <a:off x="1250267" y="864239"/>
            <a:ext cx="3415500" cy="3171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Nunito"/>
                <a:ea typeface="Nunito"/>
                <a:cs typeface="Nunito"/>
                <a:sym typeface="Nunito"/>
              </a:rPr>
              <a:t>Language models like ChatGPT </a:t>
            </a:r>
            <a:r>
              <a:rPr b="1" lang="en" sz="1800">
                <a:solidFill>
                  <a:schemeClr val="dk1"/>
                </a:solidFill>
                <a:latin typeface="Nunito"/>
                <a:ea typeface="Nunito"/>
                <a:cs typeface="Nunito"/>
                <a:sym typeface="Nunito"/>
              </a:rPr>
              <a:t>don’t actually know anything</a:t>
            </a:r>
            <a:r>
              <a:rPr lang="en" sz="1800">
                <a:solidFill>
                  <a:schemeClr val="dk1"/>
                </a:solidFill>
                <a:latin typeface="Nunito"/>
                <a:ea typeface="Nunito"/>
                <a:cs typeface="Nunito"/>
                <a:sym typeface="Nunito"/>
              </a:rPr>
              <a:t>. </a:t>
            </a:r>
            <a:endParaRPr sz="1800">
              <a:solidFill>
                <a:schemeClr val="dk1"/>
              </a:solidFill>
              <a:latin typeface="Nunito"/>
              <a:ea typeface="Nunito"/>
              <a:cs typeface="Nunito"/>
              <a:sym typeface="Nunito"/>
            </a:endParaRPr>
          </a:p>
          <a:p>
            <a:pPr indent="0" lvl="0" marL="0" rtl="0" algn="l">
              <a:lnSpc>
                <a:spcPct val="115000"/>
              </a:lnSpc>
              <a:spcBef>
                <a:spcPts val="1000"/>
              </a:spcBef>
              <a:spcAft>
                <a:spcPts val="1000"/>
              </a:spcAft>
              <a:buNone/>
            </a:pPr>
            <a:r>
              <a:rPr lang="en" sz="1800">
                <a:solidFill>
                  <a:schemeClr val="dk1"/>
                </a:solidFill>
                <a:latin typeface="Nunito"/>
                <a:ea typeface="Nunito"/>
                <a:cs typeface="Nunito"/>
                <a:sym typeface="Nunito"/>
              </a:rPr>
              <a:t>They </a:t>
            </a:r>
            <a:r>
              <a:rPr b="1" lang="en" sz="1800">
                <a:solidFill>
                  <a:schemeClr val="dk1"/>
                </a:solidFill>
                <a:latin typeface="Nunito"/>
                <a:ea typeface="Nunito"/>
                <a:cs typeface="Nunito"/>
                <a:sym typeface="Nunito"/>
              </a:rPr>
              <a:t>generate responses based on </a:t>
            </a:r>
            <a:r>
              <a:rPr b="1" lang="en" sz="1800">
                <a:solidFill>
                  <a:schemeClr val="dk1"/>
                </a:solidFill>
                <a:highlight>
                  <a:schemeClr val="accent4"/>
                </a:highlight>
                <a:latin typeface="Nunito"/>
                <a:ea typeface="Nunito"/>
                <a:cs typeface="Nunito"/>
                <a:sym typeface="Nunito"/>
              </a:rPr>
              <a:t>probability</a:t>
            </a:r>
            <a:r>
              <a:rPr lang="en" sz="1800">
                <a:solidFill>
                  <a:schemeClr val="dk1"/>
                </a:solidFill>
                <a:latin typeface="Nunito"/>
                <a:ea typeface="Nunito"/>
                <a:cs typeface="Nunito"/>
                <a:sym typeface="Nunito"/>
              </a:rPr>
              <a:t>, according to the training data they’ve been exposed to.</a:t>
            </a:r>
            <a:endParaRPr b="1" sz="2400">
              <a:solidFill>
                <a:schemeClr val="dk1"/>
              </a:solidFill>
              <a:latin typeface="Nunito Sans"/>
              <a:ea typeface="Nunito Sans"/>
              <a:cs typeface="Nunito Sans"/>
              <a:sym typeface="Nunito Sans"/>
            </a:endParaRPr>
          </a:p>
        </p:txBody>
      </p:sp>
      <p:sp>
        <p:nvSpPr>
          <p:cNvPr id="2131" name="Google Shape;2131;p229"/>
          <p:cNvSpPr/>
          <p:nvPr/>
        </p:nvSpPr>
        <p:spPr>
          <a:xfrm>
            <a:off x="5271303" y="1108239"/>
            <a:ext cx="3415500" cy="3171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Nunito"/>
                <a:ea typeface="Nunito"/>
                <a:cs typeface="Nunito"/>
                <a:sym typeface="Nunito"/>
              </a:rPr>
              <a:t>So, if you ask ChatGPT to generate a list of court cases, it will </a:t>
            </a:r>
            <a:r>
              <a:rPr b="1" lang="en" sz="1800">
                <a:solidFill>
                  <a:schemeClr val="dk1"/>
                </a:solidFill>
                <a:latin typeface="Nunito"/>
                <a:ea typeface="Nunito"/>
                <a:cs typeface="Nunito"/>
                <a:sym typeface="Nunito"/>
              </a:rPr>
              <a:t>do its best to generate cases that </a:t>
            </a:r>
            <a:r>
              <a:rPr b="1" lang="en" sz="1800">
                <a:solidFill>
                  <a:schemeClr val="dk1"/>
                </a:solidFill>
                <a:highlight>
                  <a:schemeClr val="accent4"/>
                </a:highlight>
                <a:latin typeface="Nunito"/>
                <a:ea typeface="Nunito"/>
                <a:cs typeface="Nunito"/>
                <a:sym typeface="Nunito"/>
              </a:rPr>
              <a:t>“probably”</a:t>
            </a:r>
            <a:r>
              <a:rPr b="1" lang="en" sz="1800">
                <a:solidFill>
                  <a:schemeClr val="dk1"/>
                </a:solidFill>
                <a:latin typeface="Nunito"/>
                <a:ea typeface="Nunito"/>
                <a:cs typeface="Nunito"/>
                <a:sym typeface="Nunito"/>
              </a:rPr>
              <a:t> exist</a:t>
            </a:r>
            <a:r>
              <a:rPr lang="en"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a:p>
            <a:pPr indent="0" lvl="0" marL="0" rtl="0" algn="l">
              <a:lnSpc>
                <a:spcPct val="115000"/>
              </a:lnSpc>
              <a:spcBef>
                <a:spcPts val="1000"/>
              </a:spcBef>
              <a:spcAft>
                <a:spcPts val="1000"/>
              </a:spcAft>
              <a:buNone/>
            </a:pPr>
            <a:r>
              <a:rPr lang="en" sz="1800">
                <a:solidFill>
                  <a:schemeClr val="dk1"/>
                </a:solidFill>
                <a:latin typeface="Nunito"/>
                <a:ea typeface="Nunito"/>
                <a:cs typeface="Nunito"/>
                <a:sym typeface="Nunito"/>
              </a:rPr>
              <a:t>There is no guarantee they actually do!</a:t>
            </a:r>
            <a:endParaRPr b="1" sz="2400">
              <a:solidFill>
                <a:schemeClr val="dk1"/>
              </a:solidFill>
              <a:latin typeface="Nunito Sans"/>
              <a:ea typeface="Nunito Sans"/>
              <a:cs typeface="Nunito Sans"/>
              <a:sym typeface="Nunito Sans"/>
            </a:endParaRPr>
          </a:p>
        </p:txBody>
      </p:sp>
      <p:cxnSp>
        <p:nvCxnSpPr>
          <p:cNvPr id="2132" name="Google Shape;2132;p229"/>
          <p:cNvCxnSpPr>
            <a:stCxn id="2130" idx="3"/>
            <a:endCxn id="2131" idx="1"/>
          </p:cNvCxnSpPr>
          <p:nvPr/>
        </p:nvCxnSpPr>
        <p:spPr>
          <a:xfrm>
            <a:off x="4665767" y="2449739"/>
            <a:ext cx="605400" cy="243900"/>
          </a:xfrm>
          <a:prstGeom prst="straightConnector1">
            <a:avLst/>
          </a:prstGeom>
          <a:noFill/>
          <a:ln cap="flat" cmpd="sng" w="9525">
            <a:solidFill>
              <a:srgbClr val="727272"/>
            </a:solidFill>
            <a:prstDash val="dot"/>
            <a:round/>
            <a:headEnd len="med" w="med" type="none"/>
            <a:tailEnd len="med" w="med" type="none"/>
          </a:ln>
        </p:spPr>
      </p:cxnSp>
      <p:sp>
        <p:nvSpPr>
          <p:cNvPr id="2133" name="Google Shape;2133;p229"/>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230"/>
          <p:cNvSpPr txBox="1"/>
          <p:nvPr>
            <p:ph type="ctrTitle"/>
          </p:nvPr>
        </p:nvSpPr>
        <p:spPr>
          <a:xfrm>
            <a:off x="1028700" y="2858641"/>
            <a:ext cx="8115300" cy="6651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7200">
                <a:solidFill>
                  <a:schemeClr val="accent2"/>
                </a:solidFill>
              </a:rPr>
              <a:t>Legal Implications</a:t>
            </a:r>
            <a:endParaRPr sz="7200">
              <a:solidFill>
                <a:schemeClr val="accent2"/>
              </a:solidFill>
            </a:endParaRPr>
          </a:p>
        </p:txBody>
      </p:sp>
      <p:sp>
        <p:nvSpPr>
          <p:cNvPr id="2139" name="Google Shape;2139;p230"/>
          <p:cNvSpPr/>
          <p:nvPr/>
        </p:nvSpPr>
        <p:spPr>
          <a:xfrm>
            <a:off x="0" y="0"/>
            <a:ext cx="696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0" name="Google Shape;2140;p230"/>
          <p:cNvPicPr preferRelativeResize="0"/>
          <p:nvPr/>
        </p:nvPicPr>
        <p:blipFill>
          <a:blip r:embed="rId3">
            <a:alphaModFix/>
          </a:blip>
          <a:stretch>
            <a:fillRect/>
          </a:stretch>
        </p:blipFill>
        <p:spPr>
          <a:xfrm>
            <a:off x="7240850" y="651625"/>
            <a:ext cx="1143000" cy="1524000"/>
          </a:xfrm>
          <a:prstGeom prst="rect">
            <a:avLst/>
          </a:prstGeom>
          <a:noFill/>
          <a:ln>
            <a:noFill/>
          </a:ln>
        </p:spPr>
      </p:pic>
      <p:sp>
        <p:nvSpPr>
          <p:cNvPr id="2141" name="Google Shape;2141;p230"/>
          <p:cNvSpPr txBox="1"/>
          <p:nvPr/>
        </p:nvSpPr>
        <p:spPr>
          <a:xfrm>
            <a:off x="1028700" y="3523750"/>
            <a:ext cx="61746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Using Generative AI Ethically and Responsibly</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5" name="Shape 2145"/>
        <p:cNvGrpSpPr/>
        <p:nvPr/>
      </p:nvGrpSpPr>
      <p:grpSpPr>
        <a:xfrm>
          <a:off x="0" y="0"/>
          <a:ext cx="0" cy="0"/>
          <a:chOff x="0" y="0"/>
          <a:chExt cx="0" cy="0"/>
        </a:xfrm>
      </p:grpSpPr>
      <p:sp>
        <p:nvSpPr>
          <p:cNvPr id="2146" name="Google Shape;2146;p231"/>
          <p:cNvSpPr txBox="1"/>
          <p:nvPr>
            <p:ph type="title"/>
          </p:nvPr>
        </p:nvSpPr>
        <p:spPr>
          <a:xfrm>
            <a:off x="838200" y="251750"/>
            <a:ext cx="8229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Legal Implications</a:t>
            </a:r>
            <a:endParaRPr/>
          </a:p>
        </p:txBody>
      </p:sp>
      <p:sp>
        <p:nvSpPr>
          <p:cNvPr id="2147" name="Google Shape;2147;p23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48" name="Google Shape;2148;p231"/>
          <p:cNvSpPr txBox="1"/>
          <p:nvPr/>
        </p:nvSpPr>
        <p:spPr>
          <a:xfrm>
            <a:off x="838390" y="1000133"/>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Intellectual</a:t>
            </a:r>
            <a:r>
              <a:rPr lang="en" sz="1800">
                <a:latin typeface="Barlow Semi Condensed"/>
                <a:ea typeface="Barlow Semi Condensed"/>
                <a:cs typeface="Barlow Semi Condensed"/>
                <a:sym typeface="Barlow Semi Condensed"/>
              </a:rPr>
              <a:t> Property</a:t>
            </a:r>
            <a:endParaRPr sz="1800">
              <a:latin typeface="Barlow Semi Condensed"/>
              <a:ea typeface="Barlow Semi Condensed"/>
              <a:cs typeface="Barlow Semi Condensed"/>
              <a:sym typeface="Barlow Semi Condensed"/>
            </a:endParaRPr>
          </a:p>
        </p:txBody>
      </p:sp>
      <p:sp>
        <p:nvSpPr>
          <p:cNvPr id="2149" name="Google Shape;2149;p231"/>
          <p:cNvSpPr/>
          <p:nvPr/>
        </p:nvSpPr>
        <p:spPr>
          <a:xfrm>
            <a:off x="2656299" y="928650"/>
            <a:ext cx="6411600" cy="1054200"/>
          </a:xfrm>
          <a:prstGeom prst="rect">
            <a:avLst/>
          </a:prstGeom>
          <a:solidFill>
            <a:srgbClr val="37408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Barlow"/>
              <a:ea typeface="Barlow"/>
              <a:cs typeface="Barlow"/>
              <a:sym typeface="Barlow"/>
            </a:endParaRPr>
          </a:p>
        </p:txBody>
      </p:sp>
      <p:sp>
        <p:nvSpPr>
          <p:cNvPr id="2150" name="Google Shape;2150;p231"/>
          <p:cNvSpPr txBox="1"/>
          <p:nvPr/>
        </p:nvSpPr>
        <p:spPr>
          <a:xfrm>
            <a:off x="2991474" y="932681"/>
            <a:ext cx="5849400" cy="99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FFFFFF"/>
                </a:solidFill>
                <a:latin typeface="Barlow"/>
                <a:ea typeface="Barlow"/>
                <a:cs typeface="Barlow"/>
                <a:sym typeface="Barlow"/>
              </a:rPr>
              <a:t>The user “owns” the outputs they </a:t>
            </a:r>
            <a:r>
              <a:rPr lang="en" sz="1800">
                <a:solidFill>
                  <a:srgbClr val="FFFFFF"/>
                </a:solidFill>
                <a:latin typeface="Barlow"/>
                <a:ea typeface="Barlow"/>
                <a:cs typeface="Barlow"/>
                <a:sym typeface="Barlow"/>
              </a:rPr>
              <a:t>receive</a:t>
            </a:r>
            <a:r>
              <a:rPr lang="en" sz="1800">
                <a:solidFill>
                  <a:srgbClr val="FFFFFF"/>
                </a:solidFill>
                <a:latin typeface="Barlow"/>
                <a:ea typeface="Barlow"/>
                <a:cs typeface="Barlow"/>
                <a:sym typeface="Barlow"/>
              </a:rPr>
              <a:t> as a result of their inputs. However, there is no guarantee the output is </a:t>
            </a:r>
            <a:r>
              <a:rPr lang="en" sz="1800">
                <a:solidFill>
                  <a:srgbClr val="FFFFFF"/>
                </a:solidFill>
                <a:latin typeface="Barlow"/>
                <a:ea typeface="Barlow"/>
                <a:cs typeface="Barlow"/>
                <a:sym typeface="Barlow"/>
              </a:rPr>
              <a:t>unique - someone else may end up with a similar output.</a:t>
            </a:r>
            <a:endParaRPr sz="1800">
              <a:solidFill>
                <a:srgbClr val="FFFFFF"/>
              </a:solidFill>
              <a:latin typeface="Barlow"/>
              <a:ea typeface="Barlow"/>
              <a:cs typeface="Barlow"/>
              <a:sym typeface="Barlow"/>
            </a:endParaRPr>
          </a:p>
        </p:txBody>
      </p:sp>
      <p:sp>
        <p:nvSpPr>
          <p:cNvPr id="2151" name="Google Shape;2151;p231"/>
          <p:cNvSpPr txBox="1"/>
          <p:nvPr/>
        </p:nvSpPr>
        <p:spPr>
          <a:xfrm>
            <a:off x="838375" y="2302732"/>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Data Protection and Privacy</a:t>
            </a:r>
            <a:endParaRPr sz="1800">
              <a:latin typeface="Barlow Semi Condensed"/>
              <a:ea typeface="Barlow Semi Condensed"/>
              <a:cs typeface="Barlow Semi Condensed"/>
              <a:sym typeface="Barlow Semi Condensed"/>
            </a:endParaRPr>
          </a:p>
        </p:txBody>
      </p:sp>
      <p:sp>
        <p:nvSpPr>
          <p:cNvPr id="2152" name="Google Shape;2152;p231"/>
          <p:cNvSpPr/>
          <p:nvPr/>
        </p:nvSpPr>
        <p:spPr>
          <a:xfrm>
            <a:off x="2656302" y="2202538"/>
            <a:ext cx="5967900" cy="1054200"/>
          </a:xfrm>
          <a:prstGeom prst="rect">
            <a:avLst/>
          </a:prstGeom>
          <a:solidFill>
            <a:srgbClr val="3DBED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2153" name="Google Shape;2153;p231"/>
          <p:cNvSpPr txBox="1"/>
          <p:nvPr/>
        </p:nvSpPr>
        <p:spPr>
          <a:xfrm>
            <a:off x="2942506" y="2256218"/>
            <a:ext cx="5395500" cy="942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222222"/>
                </a:solidFill>
                <a:latin typeface="Barlow"/>
                <a:ea typeface="Barlow"/>
                <a:cs typeface="Barlow"/>
                <a:sym typeface="Barlow"/>
              </a:rPr>
              <a:t>Always take </a:t>
            </a:r>
            <a:r>
              <a:rPr lang="en" sz="1800">
                <a:solidFill>
                  <a:srgbClr val="222222"/>
                </a:solidFill>
                <a:latin typeface="Barlow"/>
                <a:ea typeface="Barlow"/>
                <a:cs typeface="Barlow"/>
                <a:sym typeface="Barlow"/>
              </a:rPr>
              <a:t>necessary</a:t>
            </a:r>
            <a:r>
              <a:rPr lang="en" sz="1800">
                <a:solidFill>
                  <a:srgbClr val="222222"/>
                </a:solidFill>
                <a:latin typeface="Barlow"/>
                <a:ea typeface="Barlow"/>
                <a:cs typeface="Barlow"/>
                <a:sym typeface="Barlow"/>
              </a:rPr>
              <a:t> precautions to ensure the protection of sensitive personal data, and compliance with data </a:t>
            </a:r>
            <a:r>
              <a:rPr lang="en" sz="1800">
                <a:solidFill>
                  <a:srgbClr val="222222"/>
                </a:solidFill>
                <a:latin typeface="Barlow"/>
                <a:ea typeface="Barlow"/>
                <a:cs typeface="Barlow"/>
                <a:sym typeface="Barlow"/>
              </a:rPr>
              <a:t>privacy laws.</a:t>
            </a:r>
            <a:endParaRPr sz="1800">
              <a:solidFill>
                <a:srgbClr val="222222"/>
              </a:solidFill>
              <a:latin typeface="Barlow"/>
              <a:ea typeface="Barlow"/>
              <a:cs typeface="Barlow"/>
              <a:sym typeface="Barlow"/>
            </a:endParaRPr>
          </a:p>
        </p:txBody>
      </p:sp>
      <p:sp>
        <p:nvSpPr>
          <p:cNvPr id="2154" name="Google Shape;2154;p231"/>
          <p:cNvSpPr txBox="1"/>
          <p:nvPr/>
        </p:nvSpPr>
        <p:spPr>
          <a:xfrm>
            <a:off x="838402" y="3562236"/>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Compliance with Industry Regulations</a:t>
            </a:r>
            <a:r>
              <a:rPr lang="en" sz="1800">
                <a:latin typeface="Barlow Semi Condensed"/>
                <a:ea typeface="Barlow Semi Condensed"/>
                <a:cs typeface="Barlow Semi Condensed"/>
                <a:sym typeface="Barlow Semi Condensed"/>
              </a:rPr>
              <a:t> </a:t>
            </a:r>
            <a:endParaRPr sz="1800">
              <a:latin typeface="Barlow Semi Condensed"/>
              <a:ea typeface="Barlow Semi Condensed"/>
              <a:cs typeface="Barlow Semi Condensed"/>
              <a:sym typeface="Barlow Semi Condensed"/>
            </a:endParaRPr>
          </a:p>
        </p:txBody>
      </p:sp>
      <p:sp>
        <p:nvSpPr>
          <p:cNvPr id="2155" name="Google Shape;2155;p231"/>
          <p:cNvSpPr/>
          <p:nvPr/>
        </p:nvSpPr>
        <p:spPr>
          <a:xfrm>
            <a:off x="2656302" y="3471729"/>
            <a:ext cx="5522100" cy="1054200"/>
          </a:xfrm>
          <a:prstGeom prst="rect">
            <a:avLst/>
          </a:prstGeom>
          <a:solidFill>
            <a:srgbClr val="01D06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2156" name="Google Shape;2156;p231"/>
          <p:cNvSpPr txBox="1"/>
          <p:nvPr/>
        </p:nvSpPr>
        <p:spPr>
          <a:xfrm>
            <a:off x="2963087" y="3574284"/>
            <a:ext cx="4908600" cy="85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latin typeface="Barlow"/>
                <a:ea typeface="Barlow"/>
                <a:cs typeface="Barlow"/>
                <a:sym typeface="Barlow"/>
              </a:rPr>
              <a:t>There may be industry specific regulations to consider when using AI tools. For example, </a:t>
            </a:r>
            <a:r>
              <a:rPr b="1" lang="en" sz="1800">
                <a:latin typeface="Barlow"/>
                <a:ea typeface="Barlow"/>
                <a:cs typeface="Barlow"/>
                <a:sym typeface="Barlow"/>
              </a:rPr>
              <a:t>HIPPA</a:t>
            </a:r>
            <a:r>
              <a:rPr lang="en" sz="1800">
                <a:latin typeface="Barlow"/>
                <a:ea typeface="Barlow"/>
                <a:cs typeface="Barlow"/>
                <a:sym typeface="Barlow"/>
              </a:rPr>
              <a:t> in the </a:t>
            </a:r>
            <a:r>
              <a:rPr lang="en" sz="1800">
                <a:latin typeface="Barlow"/>
                <a:ea typeface="Barlow"/>
                <a:cs typeface="Barlow"/>
                <a:sym typeface="Barlow"/>
              </a:rPr>
              <a:t>healthcare</a:t>
            </a:r>
            <a:r>
              <a:rPr lang="en" sz="1800">
                <a:latin typeface="Barlow"/>
                <a:ea typeface="Barlow"/>
                <a:cs typeface="Barlow"/>
                <a:sym typeface="Barlow"/>
              </a:rPr>
              <a:t> industry.</a:t>
            </a:r>
            <a:endParaRPr sz="1800">
              <a:latin typeface="Barlow"/>
              <a:ea typeface="Barlow"/>
              <a:cs typeface="Barlow"/>
              <a:sym typeface="Barlow"/>
            </a:endParaRPr>
          </a:p>
        </p:txBody>
      </p:sp>
      <p:sp>
        <p:nvSpPr>
          <p:cNvPr id="2157" name="Google Shape;2157;p231"/>
          <p:cNvSpPr/>
          <p:nvPr/>
        </p:nvSpPr>
        <p:spPr>
          <a:xfrm>
            <a:off x="838200" y="2039925"/>
            <a:ext cx="8229600" cy="2566200"/>
          </a:xfrm>
          <a:prstGeom prst="rect">
            <a:avLst/>
          </a:prstGeom>
          <a:solidFill>
            <a:srgbClr val="FFFFFF">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1"/>
          <p:cNvSpPr/>
          <p:nvPr/>
        </p:nvSpPr>
        <p:spPr>
          <a:xfrm>
            <a:off x="0" y="0"/>
            <a:ext cx="696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2" name="Shape 2162"/>
        <p:cNvGrpSpPr/>
        <p:nvPr/>
      </p:nvGrpSpPr>
      <p:grpSpPr>
        <a:xfrm>
          <a:off x="0" y="0"/>
          <a:ext cx="0" cy="0"/>
          <a:chOff x="0" y="0"/>
          <a:chExt cx="0" cy="0"/>
        </a:xfrm>
      </p:grpSpPr>
      <p:sp>
        <p:nvSpPr>
          <p:cNvPr id="2163" name="Google Shape;2163;p232"/>
          <p:cNvSpPr txBox="1"/>
          <p:nvPr>
            <p:ph type="title"/>
          </p:nvPr>
        </p:nvSpPr>
        <p:spPr>
          <a:xfrm>
            <a:off x="838200" y="251750"/>
            <a:ext cx="8229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Legal Implications</a:t>
            </a:r>
            <a:endParaRPr/>
          </a:p>
        </p:txBody>
      </p:sp>
      <p:sp>
        <p:nvSpPr>
          <p:cNvPr id="2164" name="Google Shape;2164;p23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65" name="Google Shape;2165;p232"/>
          <p:cNvSpPr txBox="1"/>
          <p:nvPr/>
        </p:nvSpPr>
        <p:spPr>
          <a:xfrm>
            <a:off x="838390" y="1000133"/>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Intellectual Property</a:t>
            </a:r>
            <a:endParaRPr sz="1800">
              <a:latin typeface="Barlow Semi Condensed"/>
              <a:ea typeface="Barlow Semi Condensed"/>
              <a:cs typeface="Barlow Semi Condensed"/>
              <a:sym typeface="Barlow Semi Condensed"/>
            </a:endParaRPr>
          </a:p>
        </p:txBody>
      </p:sp>
      <p:sp>
        <p:nvSpPr>
          <p:cNvPr id="2166" name="Google Shape;2166;p232"/>
          <p:cNvSpPr/>
          <p:nvPr/>
        </p:nvSpPr>
        <p:spPr>
          <a:xfrm>
            <a:off x="2656299" y="928650"/>
            <a:ext cx="6411600" cy="1054200"/>
          </a:xfrm>
          <a:prstGeom prst="rect">
            <a:avLst/>
          </a:prstGeom>
          <a:solidFill>
            <a:srgbClr val="37408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Barlow"/>
              <a:ea typeface="Barlow"/>
              <a:cs typeface="Barlow"/>
              <a:sym typeface="Barlow"/>
            </a:endParaRPr>
          </a:p>
        </p:txBody>
      </p:sp>
      <p:sp>
        <p:nvSpPr>
          <p:cNvPr id="2167" name="Google Shape;2167;p232"/>
          <p:cNvSpPr txBox="1"/>
          <p:nvPr/>
        </p:nvSpPr>
        <p:spPr>
          <a:xfrm>
            <a:off x="2991474" y="932681"/>
            <a:ext cx="5849400" cy="99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chemeClr val="lt1"/>
                </a:solidFill>
                <a:latin typeface="Barlow"/>
                <a:ea typeface="Barlow"/>
                <a:cs typeface="Barlow"/>
                <a:sym typeface="Barlow"/>
              </a:rPr>
              <a:t>The user “owns” the outputs they receive as a result of their inputs. However, there is no guarantee the output is unique - someone else may end up with a similar output.</a:t>
            </a:r>
            <a:endParaRPr sz="1800">
              <a:solidFill>
                <a:srgbClr val="FFFFFF"/>
              </a:solidFill>
              <a:latin typeface="Barlow"/>
              <a:ea typeface="Barlow"/>
              <a:cs typeface="Barlow"/>
              <a:sym typeface="Barlow"/>
            </a:endParaRPr>
          </a:p>
        </p:txBody>
      </p:sp>
      <p:sp>
        <p:nvSpPr>
          <p:cNvPr id="2168" name="Google Shape;2168;p232"/>
          <p:cNvSpPr txBox="1"/>
          <p:nvPr/>
        </p:nvSpPr>
        <p:spPr>
          <a:xfrm>
            <a:off x="838375" y="2302732"/>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Data Protection and Privacy</a:t>
            </a:r>
            <a:endParaRPr sz="1800">
              <a:latin typeface="Barlow Semi Condensed"/>
              <a:ea typeface="Barlow Semi Condensed"/>
              <a:cs typeface="Barlow Semi Condensed"/>
              <a:sym typeface="Barlow Semi Condensed"/>
            </a:endParaRPr>
          </a:p>
        </p:txBody>
      </p:sp>
      <p:sp>
        <p:nvSpPr>
          <p:cNvPr id="2169" name="Google Shape;2169;p232"/>
          <p:cNvSpPr/>
          <p:nvPr/>
        </p:nvSpPr>
        <p:spPr>
          <a:xfrm>
            <a:off x="2656302" y="2202538"/>
            <a:ext cx="5967900" cy="1054200"/>
          </a:xfrm>
          <a:prstGeom prst="rect">
            <a:avLst/>
          </a:prstGeom>
          <a:solidFill>
            <a:srgbClr val="3DBED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2170" name="Google Shape;2170;p232"/>
          <p:cNvSpPr txBox="1"/>
          <p:nvPr/>
        </p:nvSpPr>
        <p:spPr>
          <a:xfrm>
            <a:off x="2942506" y="2256218"/>
            <a:ext cx="5395500" cy="942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222222"/>
                </a:solidFill>
                <a:latin typeface="Barlow"/>
                <a:ea typeface="Barlow"/>
                <a:cs typeface="Barlow"/>
                <a:sym typeface="Barlow"/>
              </a:rPr>
              <a:t>Always take necessary precautions to ensure the protection of sensitive personal data, and compliance with data privacy laws.</a:t>
            </a:r>
            <a:endParaRPr sz="1800">
              <a:solidFill>
                <a:srgbClr val="222222"/>
              </a:solidFill>
              <a:latin typeface="Barlow"/>
              <a:ea typeface="Barlow"/>
              <a:cs typeface="Barlow"/>
              <a:sym typeface="Barlow"/>
            </a:endParaRPr>
          </a:p>
        </p:txBody>
      </p:sp>
      <p:sp>
        <p:nvSpPr>
          <p:cNvPr id="2171" name="Google Shape;2171;p232"/>
          <p:cNvSpPr txBox="1"/>
          <p:nvPr/>
        </p:nvSpPr>
        <p:spPr>
          <a:xfrm>
            <a:off x="838402" y="3562236"/>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Compliance with Industry Regulations </a:t>
            </a:r>
            <a:endParaRPr sz="1800">
              <a:latin typeface="Barlow Semi Condensed"/>
              <a:ea typeface="Barlow Semi Condensed"/>
              <a:cs typeface="Barlow Semi Condensed"/>
              <a:sym typeface="Barlow Semi Condensed"/>
            </a:endParaRPr>
          </a:p>
        </p:txBody>
      </p:sp>
      <p:sp>
        <p:nvSpPr>
          <p:cNvPr id="2172" name="Google Shape;2172;p232"/>
          <p:cNvSpPr/>
          <p:nvPr/>
        </p:nvSpPr>
        <p:spPr>
          <a:xfrm>
            <a:off x="2656302" y="3471729"/>
            <a:ext cx="5522100" cy="1054200"/>
          </a:xfrm>
          <a:prstGeom prst="rect">
            <a:avLst/>
          </a:prstGeom>
          <a:solidFill>
            <a:srgbClr val="01D06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2173" name="Google Shape;2173;p232"/>
          <p:cNvSpPr txBox="1"/>
          <p:nvPr/>
        </p:nvSpPr>
        <p:spPr>
          <a:xfrm>
            <a:off x="2963087" y="3574284"/>
            <a:ext cx="4908600" cy="85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latin typeface="Barlow"/>
                <a:ea typeface="Barlow"/>
                <a:cs typeface="Barlow"/>
                <a:sym typeface="Barlow"/>
              </a:rPr>
              <a:t>There may be industry specific regulations to consider when using AI tools. For example, </a:t>
            </a:r>
            <a:r>
              <a:rPr b="1" lang="en" sz="1800">
                <a:latin typeface="Barlow"/>
                <a:ea typeface="Barlow"/>
                <a:cs typeface="Barlow"/>
                <a:sym typeface="Barlow"/>
              </a:rPr>
              <a:t>HIPPA</a:t>
            </a:r>
            <a:r>
              <a:rPr lang="en" sz="1800">
                <a:latin typeface="Barlow"/>
                <a:ea typeface="Barlow"/>
                <a:cs typeface="Barlow"/>
                <a:sym typeface="Barlow"/>
              </a:rPr>
              <a:t> in the healthcare industry.</a:t>
            </a:r>
            <a:endParaRPr sz="1800">
              <a:latin typeface="Barlow"/>
              <a:ea typeface="Barlow"/>
              <a:cs typeface="Barlow"/>
              <a:sym typeface="Barlow"/>
            </a:endParaRPr>
          </a:p>
        </p:txBody>
      </p:sp>
      <p:sp>
        <p:nvSpPr>
          <p:cNvPr id="2174" name="Google Shape;2174;p232"/>
          <p:cNvSpPr/>
          <p:nvPr/>
        </p:nvSpPr>
        <p:spPr>
          <a:xfrm>
            <a:off x="838200" y="3343725"/>
            <a:ext cx="8510100" cy="1266300"/>
          </a:xfrm>
          <a:prstGeom prst="rect">
            <a:avLst/>
          </a:prstGeom>
          <a:solidFill>
            <a:srgbClr val="FFFFFF">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2"/>
          <p:cNvSpPr/>
          <p:nvPr/>
        </p:nvSpPr>
        <p:spPr>
          <a:xfrm>
            <a:off x="1212600" y="793875"/>
            <a:ext cx="7931400" cy="1266300"/>
          </a:xfrm>
          <a:prstGeom prst="rect">
            <a:avLst/>
          </a:prstGeom>
          <a:solidFill>
            <a:srgbClr val="FFFFFF">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2"/>
          <p:cNvSpPr/>
          <p:nvPr/>
        </p:nvSpPr>
        <p:spPr>
          <a:xfrm>
            <a:off x="0" y="0"/>
            <a:ext cx="696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0" name="Shape 2180"/>
        <p:cNvGrpSpPr/>
        <p:nvPr/>
      </p:nvGrpSpPr>
      <p:grpSpPr>
        <a:xfrm>
          <a:off x="0" y="0"/>
          <a:ext cx="0" cy="0"/>
          <a:chOff x="0" y="0"/>
          <a:chExt cx="0" cy="0"/>
        </a:xfrm>
      </p:grpSpPr>
      <p:sp>
        <p:nvSpPr>
          <p:cNvPr id="2181" name="Google Shape;2181;p233"/>
          <p:cNvSpPr txBox="1"/>
          <p:nvPr>
            <p:ph type="title"/>
          </p:nvPr>
        </p:nvSpPr>
        <p:spPr>
          <a:xfrm>
            <a:off x="838200" y="251750"/>
            <a:ext cx="8229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Legal Implications</a:t>
            </a:r>
            <a:endParaRPr/>
          </a:p>
        </p:txBody>
      </p:sp>
      <p:sp>
        <p:nvSpPr>
          <p:cNvPr id="2182" name="Google Shape;2182;p23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83" name="Google Shape;2183;p233"/>
          <p:cNvSpPr txBox="1"/>
          <p:nvPr/>
        </p:nvSpPr>
        <p:spPr>
          <a:xfrm>
            <a:off x="838390" y="1000133"/>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Intellectual Property</a:t>
            </a:r>
            <a:endParaRPr sz="1800">
              <a:latin typeface="Barlow Semi Condensed"/>
              <a:ea typeface="Barlow Semi Condensed"/>
              <a:cs typeface="Barlow Semi Condensed"/>
              <a:sym typeface="Barlow Semi Condensed"/>
            </a:endParaRPr>
          </a:p>
        </p:txBody>
      </p:sp>
      <p:sp>
        <p:nvSpPr>
          <p:cNvPr id="2184" name="Google Shape;2184;p233"/>
          <p:cNvSpPr/>
          <p:nvPr/>
        </p:nvSpPr>
        <p:spPr>
          <a:xfrm>
            <a:off x="2656299" y="928650"/>
            <a:ext cx="6411600" cy="1054200"/>
          </a:xfrm>
          <a:prstGeom prst="rect">
            <a:avLst/>
          </a:prstGeom>
          <a:solidFill>
            <a:srgbClr val="37408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Barlow"/>
              <a:ea typeface="Barlow"/>
              <a:cs typeface="Barlow"/>
              <a:sym typeface="Barlow"/>
            </a:endParaRPr>
          </a:p>
        </p:txBody>
      </p:sp>
      <p:sp>
        <p:nvSpPr>
          <p:cNvPr id="2185" name="Google Shape;2185;p233"/>
          <p:cNvSpPr txBox="1"/>
          <p:nvPr/>
        </p:nvSpPr>
        <p:spPr>
          <a:xfrm>
            <a:off x="2991474" y="932681"/>
            <a:ext cx="5849400" cy="99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FFFFFF"/>
                </a:solidFill>
                <a:latin typeface="Barlow"/>
                <a:ea typeface="Barlow"/>
                <a:cs typeface="Barlow"/>
                <a:sym typeface="Barlow"/>
              </a:rPr>
              <a:t>The user “owns” the outputs they receive as a result of their inputs. However, there is no guarantee the output is unique - someone else may end up with a similar output.</a:t>
            </a:r>
            <a:endParaRPr sz="1800">
              <a:solidFill>
                <a:srgbClr val="FFFFFF"/>
              </a:solidFill>
              <a:latin typeface="Barlow"/>
              <a:ea typeface="Barlow"/>
              <a:cs typeface="Barlow"/>
              <a:sym typeface="Barlow"/>
            </a:endParaRPr>
          </a:p>
        </p:txBody>
      </p:sp>
      <p:sp>
        <p:nvSpPr>
          <p:cNvPr id="2186" name="Google Shape;2186;p233"/>
          <p:cNvSpPr txBox="1"/>
          <p:nvPr/>
        </p:nvSpPr>
        <p:spPr>
          <a:xfrm>
            <a:off x="838375" y="2302732"/>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Data Protection and Privacy</a:t>
            </a:r>
            <a:endParaRPr sz="1800">
              <a:latin typeface="Barlow Semi Condensed"/>
              <a:ea typeface="Barlow Semi Condensed"/>
              <a:cs typeface="Barlow Semi Condensed"/>
              <a:sym typeface="Barlow Semi Condensed"/>
            </a:endParaRPr>
          </a:p>
        </p:txBody>
      </p:sp>
      <p:sp>
        <p:nvSpPr>
          <p:cNvPr id="2187" name="Google Shape;2187;p233"/>
          <p:cNvSpPr/>
          <p:nvPr/>
        </p:nvSpPr>
        <p:spPr>
          <a:xfrm>
            <a:off x="2656302" y="2202538"/>
            <a:ext cx="5967900" cy="1054200"/>
          </a:xfrm>
          <a:prstGeom prst="rect">
            <a:avLst/>
          </a:prstGeom>
          <a:solidFill>
            <a:srgbClr val="3DBED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2188" name="Google Shape;2188;p233"/>
          <p:cNvSpPr txBox="1"/>
          <p:nvPr/>
        </p:nvSpPr>
        <p:spPr>
          <a:xfrm>
            <a:off x="2942506" y="2256218"/>
            <a:ext cx="5395500" cy="942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222222"/>
                </a:solidFill>
                <a:latin typeface="Barlow"/>
                <a:ea typeface="Barlow"/>
                <a:cs typeface="Barlow"/>
                <a:sym typeface="Barlow"/>
              </a:rPr>
              <a:t>Always take necessary precautions to ensure the protection of sensitive personal data, and compliance with data privacy laws.</a:t>
            </a:r>
            <a:endParaRPr sz="1800">
              <a:solidFill>
                <a:srgbClr val="222222"/>
              </a:solidFill>
              <a:latin typeface="Barlow"/>
              <a:ea typeface="Barlow"/>
              <a:cs typeface="Barlow"/>
              <a:sym typeface="Barlow"/>
            </a:endParaRPr>
          </a:p>
        </p:txBody>
      </p:sp>
      <p:sp>
        <p:nvSpPr>
          <p:cNvPr id="2189" name="Google Shape;2189;p233"/>
          <p:cNvSpPr txBox="1"/>
          <p:nvPr/>
        </p:nvSpPr>
        <p:spPr>
          <a:xfrm>
            <a:off x="838402" y="3562236"/>
            <a:ext cx="1758300" cy="85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latin typeface="Barlow Semi Condensed"/>
                <a:ea typeface="Barlow Semi Condensed"/>
                <a:cs typeface="Barlow Semi Condensed"/>
                <a:sym typeface="Barlow Semi Condensed"/>
              </a:rPr>
              <a:t>Compliance with Industry Regulations </a:t>
            </a:r>
            <a:endParaRPr sz="1800">
              <a:latin typeface="Barlow Semi Condensed"/>
              <a:ea typeface="Barlow Semi Condensed"/>
              <a:cs typeface="Barlow Semi Condensed"/>
              <a:sym typeface="Barlow Semi Condensed"/>
            </a:endParaRPr>
          </a:p>
        </p:txBody>
      </p:sp>
      <p:sp>
        <p:nvSpPr>
          <p:cNvPr id="2190" name="Google Shape;2190;p233"/>
          <p:cNvSpPr/>
          <p:nvPr/>
        </p:nvSpPr>
        <p:spPr>
          <a:xfrm>
            <a:off x="2656302" y="3471729"/>
            <a:ext cx="5522100" cy="1054200"/>
          </a:xfrm>
          <a:prstGeom prst="rect">
            <a:avLst/>
          </a:prstGeom>
          <a:solidFill>
            <a:srgbClr val="01D06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2191" name="Google Shape;2191;p233"/>
          <p:cNvSpPr txBox="1"/>
          <p:nvPr/>
        </p:nvSpPr>
        <p:spPr>
          <a:xfrm>
            <a:off x="2963087" y="3574284"/>
            <a:ext cx="4908600" cy="85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latin typeface="Barlow"/>
                <a:ea typeface="Barlow"/>
                <a:cs typeface="Barlow"/>
                <a:sym typeface="Barlow"/>
              </a:rPr>
              <a:t>There may be industry specific regulations to consider when using AI tools. For example, </a:t>
            </a:r>
            <a:r>
              <a:rPr b="1" i="1" lang="en" sz="1800">
                <a:latin typeface="Barlow"/>
                <a:ea typeface="Barlow"/>
                <a:cs typeface="Barlow"/>
                <a:sym typeface="Barlow"/>
              </a:rPr>
              <a:t>HIPPA</a:t>
            </a:r>
            <a:r>
              <a:rPr lang="en" sz="1800">
                <a:latin typeface="Barlow"/>
                <a:ea typeface="Barlow"/>
                <a:cs typeface="Barlow"/>
                <a:sym typeface="Barlow"/>
              </a:rPr>
              <a:t> in the US healthcare industry.</a:t>
            </a:r>
            <a:endParaRPr sz="1800">
              <a:latin typeface="Barlow"/>
              <a:ea typeface="Barlow"/>
              <a:cs typeface="Barlow"/>
              <a:sym typeface="Barlow"/>
            </a:endParaRPr>
          </a:p>
        </p:txBody>
      </p:sp>
      <p:sp>
        <p:nvSpPr>
          <p:cNvPr id="2192" name="Google Shape;2192;p233"/>
          <p:cNvSpPr/>
          <p:nvPr/>
        </p:nvSpPr>
        <p:spPr>
          <a:xfrm>
            <a:off x="746550" y="807238"/>
            <a:ext cx="8412900" cy="2566200"/>
          </a:xfrm>
          <a:prstGeom prst="rect">
            <a:avLst/>
          </a:prstGeom>
          <a:solidFill>
            <a:srgbClr val="FFFFFF">
              <a:alpha val="5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3"/>
          <p:cNvSpPr/>
          <p:nvPr/>
        </p:nvSpPr>
        <p:spPr>
          <a:xfrm>
            <a:off x="0" y="0"/>
            <a:ext cx="696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97" name="Shape 2197"/>
        <p:cNvGrpSpPr/>
        <p:nvPr/>
      </p:nvGrpSpPr>
      <p:grpSpPr>
        <a:xfrm>
          <a:off x="0" y="0"/>
          <a:ext cx="0" cy="0"/>
          <a:chOff x="0" y="0"/>
          <a:chExt cx="0" cy="0"/>
        </a:xfrm>
      </p:grpSpPr>
      <p:sp>
        <p:nvSpPr>
          <p:cNvPr id="2198" name="Google Shape;2198;p23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99" name="Google Shape;2199;p234"/>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200" name="Google Shape;2200;p234"/>
          <p:cNvSpPr txBox="1"/>
          <p:nvPr>
            <p:ph idx="4294967295" type="title"/>
          </p:nvPr>
        </p:nvSpPr>
        <p:spPr>
          <a:xfrm>
            <a:off x="868763" y="304800"/>
            <a:ext cx="6666600" cy="93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rPr lang="en" sz="2000"/>
              <a:t>With a partner or small group, discuss the following:</a:t>
            </a:r>
            <a:endParaRPr sz="2000"/>
          </a:p>
          <a:p>
            <a:pPr indent="0" lvl="0" marL="0" rtl="0" algn="l">
              <a:spcBef>
                <a:spcPts val="0"/>
              </a:spcBef>
              <a:spcAft>
                <a:spcPts val="0"/>
              </a:spcAft>
              <a:buNone/>
            </a:pPr>
            <a:r>
              <a:t/>
            </a:r>
            <a:endParaRPr b="0" sz="1800">
              <a:latin typeface="Nunito"/>
              <a:ea typeface="Nunito"/>
              <a:cs typeface="Nunito"/>
              <a:sym typeface="Nunito"/>
            </a:endParaRPr>
          </a:p>
          <a:p>
            <a:pPr indent="0" lvl="0" marL="0" rtl="0" algn="l">
              <a:spcBef>
                <a:spcPts val="0"/>
              </a:spcBef>
              <a:spcAft>
                <a:spcPts val="0"/>
              </a:spcAft>
              <a:buNone/>
            </a:pPr>
            <a:r>
              <a:rPr b="0" lang="en" sz="1800">
                <a:latin typeface="Nunito"/>
                <a:ea typeface="Nunito"/>
                <a:cs typeface="Nunito"/>
                <a:sym typeface="Nunito"/>
              </a:rPr>
              <a:t>For each of the examples below, decide whether or not the user could be </a:t>
            </a:r>
            <a:r>
              <a:rPr lang="en" sz="1800">
                <a:latin typeface="Nunito"/>
                <a:ea typeface="Nunito"/>
                <a:cs typeface="Nunito"/>
                <a:sym typeface="Nunito"/>
              </a:rPr>
              <a:t>exposed to legal trouble</a:t>
            </a:r>
            <a:r>
              <a:rPr b="0" lang="en" sz="1800">
                <a:latin typeface="Nunito"/>
                <a:ea typeface="Nunito"/>
                <a:cs typeface="Nunito"/>
                <a:sym typeface="Nunito"/>
              </a:rPr>
              <a:t>. </a:t>
            </a:r>
            <a:endParaRPr b="0" sz="1800">
              <a:latin typeface="Nunito"/>
              <a:ea typeface="Nunito"/>
              <a:cs typeface="Nunito"/>
              <a:sym typeface="Nunito"/>
            </a:endParaRPr>
          </a:p>
          <a:p>
            <a:pPr indent="0" lvl="0" marL="0" rtl="0" algn="l">
              <a:spcBef>
                <a:spcPts val="0"/>
              </a:spcBef>
              <a:spcAft>
                <a:spcPts val="0"/>
              </a:spcAft>
              <a:buNone/>
            </a:pPr>
            <a:r>
              <a:t/>
            </a:r>
            <a:endParaRPr b="0" i="1" sz="1800">
              <a:latin typeface="Nunito"/>
              <a:ea typeface="Nunito"/>
              <a:cs typeface="Nunito"/>
              <a:sym typeface="Nunito"/>
            </a:endParaRPr>
          </a:p>
          <a:p>
            <a:pPr indent="0" lvl="0" marL="0" rtl="0" algn="l">
              <a:spcBef>
                <a:spcPts val="0"/>
              </a:spcBef>
              <a:spcAft>
                <a:spcPts val="0"/>
              </a:spcAft>
              <a:buNone/>
            </a:pPr>
            <a:r>
              <a:rPr b="0" i="1" lang="en" sz="1800">
                <a:latin typeface="Nunito"/>
                <a:ea typeface="Nunito"/>
                <a:cs typeface="Nunito"/>
                <a:sym typeface="Nunito"/>
              </a:rPr>
              <a:t>Be ready to discuss your </a:t>
            </a:r>
            <a:r>
              <a:rPr b="0" i="1" lang="en" sz="1800">
                <a:latin typeface="Nunito"/>
                <a:ea typeface="Nunito"/>
                <a:cs typeface="Nunito"/>
                <a:sym typeface="Nunito"/>
              </a:rPr>
              <a:t>rationale!</a:t>
            </a:r>
            <a:endParaRPr b="0" i="1" sz="1800">
              <a:latin typeface="Nunito"/>
              <a:ea typeface="Nunito"/>
              <a:cs typeface="Nunito"/>
              <a:sym typeface="Nunito"/>
            </a:endParaRPr>
          </a:p>
        </p:txBody>
      </p:sp>
      <p:sp>
        <p:nvSpPr>
          <p:cNvPr id="2201" name="Google Shape;2201;p234"/>
          <p:cNvSpPr/>
          <p:nvPr/>
        </p:nvSpPr>
        <p:spPr>
          <a:xfrm>
            <a:off x="868787" y="2409454"/>
            <a:ext cx="2385000" cy="2091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57150" marR="0" rtl="0" algn="ctr">
              <a:spcBef>
                <a:spcPts val="0"/>
              </a:spcBef>
              <a:spcAft>
                <a:spcPts val="0"/>
              </a:spcAft>
              <a:buNone/>
            </a:pPr>
            <a:r>
              <a:rPr lang="en" sz="1600">
                <a:solidFill>
                  <a:schemeClr val="dk1"/>
                </a:solidFill>
                <a:latin typeface="Nunito"/>
                <a:ea typeface="Nunito"/>
                <a:cs typeface="Nunito"/>
                <a:sym typeface="Nunito"/>
              </a:rPr>
              <a:t>A data analyst inputting sensitive customer data while using ChatGPT to debug SQL queries.</a:t>
            </a:r>
            <a:endParaRPr sz="1600">
              <a:solidFill>
                <a:schemeClr val="dk1"/>
              </a:solidFill>
              <a:latin typeface="Nunito"/>
              <a:ea typeface="Nunito"/>
              <a:cs typeface="Nunito"/>
              <a:sym typeface="Nunito"/>
            </a:endParaRPr>
          </a:p>
        </p:txBody>
      </p:sp>
      <p:sp>
        <p:nvSpPr>
          <p:cNvPr id="2202" name="Google Shape;2202;p234"/>
          <p:cNvSpPr/>
          <p:nvPr/>
        </p:nvSpPr>
        <p:spPr>
          <a:xfrm>
            <a:off x="3567336" y="2409450"/>
            <a:ext cx="2385000" cy="2091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Nunito"/>
                <a:ea typeface="Nunito"/>
                <a:cs typeface="Nunito"/>
                <a:sym typeface="Nunito"/>
              </a:rPr>
              <a:t>A software engineer using ChatGPT to debug code and mistakenly inputting proprietary company code.</a:t>
            </a:r>
            <a:endParaRPr sz="1600">
              <a:solidFill>
                <a:schemeClr val="dk1"/>
              </a:solidFill>
              <a:latin typeface="Nunito"/>
              <a:ea typeface="Nunito"/>
              <a:cs typeface="Nunito"/>
              <a:sym typeface="Nunito"/>
            </a:endParaRPr>
          </a:p>
        </p:txBody>
      </p:sp>
      <p:sp>
        <p:nvSpPr>
          <p:cNvPr id="2203" name="Google Shape;2203;p234"/>
          <p:cNvSpPr/>
          <p:nvPr/>
        </p:nvSpPr>
        <p:spPr>
          <a:xfrm>
            <a:off x="6265910" y="2409454"/>
            <a:ext cx="2385000" cy="2091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Nunito"/>
                <a:ea typeface="Nunito"/>
                <a:cs typeface="Nunito"/>
                <a:sym typeface="Nunito"/>
              </a:rPr>
              <a:t>A product manager using ChatGPT to help draft an initial outline of a blog post.</a:t>
            </a:r>
            <a:endParaRPr sz="1600">
              <a:solidFill>
                <a:schemeClr val="dk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235"/>
          <p:cNvSpPr txBox="1"/>
          <p:nvPr>
            <p:ph type="ctrTitle"/>
          </p:nvPr>
        </p:nvSpPr>
        <p:spPr>
          <a:xfrm>
            <a:off x="1028700" y="2858641"/>
            <a:ext cx="8115300" cy="6651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7200">
                <a:solidFill>
                  <a:schemeClr val="accent2"/>
                </a:solidFill>
              </a:rPr>
              <a:t>Best Practices</a:t>
            </a:r>
            <a:endParaRPr sz="7200">
              <a:solidFill>
                <a:schemeClr val="accent2"/>
              </a:solidFill>
            </a:endParaRPr>
          </a:p>
        </p:txBody>
      </p:sp>
      <p:sp>
        <p:nvSpPr>
          <p:cNvPr id="2209" name="Google Shape;2209;p235"/>
          <p:cNvSpPr/>
          <p:nvPr/>
        </p:nvSpPr>
        <p:spPr>
          <a:xfrm>
            <a:off x="0" y="0"/>
            <a:ext cx="696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0" name="Google Shape;2210;p235"/>
          <p:cNvPicPr preferRelativeResize="0"/>
          <p:nvPr/>
        </p:nvPicPr>
        <p:blipFill>
          <a:blip r:embed="rId3">
            <a:alphaModFix/>
          </a:blip>
          <a:stretch>
            <a:fillRect/>
          </a:stretch>
        </p:blipFill>
        <p:spPr>
          <a:xfrm>
            <a:off x="7240850" y="651625"/>
            <a:ext cx="1143000" cy="1524000"/>
          </a:xfrm>
          <a:prstGeom prst="rect">
            <a:avLst/>
          </a:prstGeom>
          <a:noFill/>
          <a:ln>
            <a:noFill/>
          </a:ln>
        </p:spPr>
      </p:pic>
      <p:sp>
        <p:nvSpPr>
          <p:cNvPr id="2211" name="Google Shape;2211;p235"/>
          <p:cNvSpPr txBox="1"/>
          <p:nvPr/>
        </p:nvSpPr>
        <p:spPr>
          <a:xfrm>
            <a:off x="1028700" y="3523750"/>
            <a:ext cx="61746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Using Generative AI Ethically and Responsibly</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236"/>
          <p:cNvSpPr txBox="1"/>
          <p:nvPr>
            <p:ph type="title"/>
          </p:nvPr>
        </p:nvSpPr>
        <p:spPr>
          <a:xfrm>
            <a:off x="1085475" y="228600"/>
            <a:ext cx="7601400" cy="457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Best Practices When Using AI Tools like ChatGPT</a:t>
            </a:r>
            <a:endParaRPr/>
          </a:p>
        </p:txBody>
      </p:sp>
      <p:sp>
        <p:nvSpPr>
          <p:cNvPr id="2217" name="Google Shape;2217;p236"/>
          <p:cNvSpPr txBox="1"/>
          <p:nvPr>
            <p:ph idx="12" type="sldNum"/>
          </p:nvPr>
        </p:nvSpPr>
        <p:spPr>
          <a:xfrm>
            <a:off x="320040" y="4663225"/>
            <a:ext cx="316200" cy="3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218" name="Google Shape;2218;p236"/>
          <p:cNvSpPr/>
          <p:nvPr/>
        </p:nvSpPr>
        <p:spPr>
          <a:xfrm>
            <a:off x="1085511" y="1071725"/>
            <a:ext cx="3651000" cy="1660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Recognize Potential Risks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Misinformation</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Biased Outputs</a:t>
            </a:r>
            <a:endParaRPr sz="1800">
              <a:solidFill>
                <a:schemeClr val="lt1"/>
              </a:solidFill>
              <a:latin typeface="Nunito Sans"/>
              <a:ea typeface="Nunito Sans"/>
              <a:cs typeface="Nunito Sans"/>
              <a:sym typeface="Nunito Sans"/>
            </a:endParaRPr>
          </a:p>
        </p:txBody>
      </p:sp>
      <p:sp>
        <p:nvSpPr>
          <p:cNvPr id="2219" name="Google Shape;2219;p236"/>
          <p:cNvSpPr/>
          <p:nvPr/>
        </p:nvSpPr>
        <p:spPr>
          <a:xfrm>
            <a:off x="1085475" y="2889250"/>
            <a:ext cx="3651000" cy="1660200"/>
          </a:xfrm>
          <a:prstGeom prst="rect">
            <a:avLst/>
          </a:prstGeom>
          <a:solidFill>
            <a:srgbClr val="3DBE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Sans"/>
                <a:ea typeface="Nunito Sans"/>
                <a:cs typeface="Nunito Sans"/>
                <a:sym typeface="Nunito Sans"/>
              </a:rPr>
              <a:t>Recognize Limitations</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Lack of emotions or human experience</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No access to real-time information</a:t>
            </a:r>
            <a:endParaRPr b="1" sz="1800">
              <a:latin typeface="Nunito Sans"/>
              <a:ea typeface="Nunito Sans"/>
              <a:cs typeface="Nunito Sans"/>
              <a:sym typeface="Nunito Sans"/>
            </a:endParaRPr>
          </a:p>
        </p:txBody>
      </p:sp>
      <p:sp>
        <p:nvSpPr>
          <p:cNvPr id="2220" name="Google Shape;2220;p236"/>
          <p:cNvSpPr/>
          <p:nvPr/>
        </p:nvSpPr>
        <p:spPr>
          <a:xfrm>
            <a:off x="5057244" y="1071725"/>
            <a:ext cx="3651000" cy="1660200"/>
          </a:xfrm>
          <a:prstGeom prst="rect">
            <a:avLst/>
          </a:prstGeom>
          <a:solidFill>
            <a:srgbClr val="FE6C3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Awareness of Bias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Language models may reflect the biases of their training data</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Stay critical and conscious</a:t>
            </a:r>
            <a:endParaRPr b="1" sz="1800">
              <a:solidFill>
                <a:schemeClr val="lt1"/>
              </a:solidFill>
              <a:latin typeface="Nunito Sans"/>
              <a:ea typeface="Nunito Sans"/>
              <a:cs typeface="Nunito Sans"/>
              <a:sym typeface="Nunito Sans"/>
            </a:endParaRPr>
          </a:p>
        </p:txBody>
      </p:sp>
      <p:sp>
        <p:nvSpPr>
          <p:cNvPr id="2221" name="Google Shape;2221;p236"/>
          <p:cNvSpPr/>
          <p:nvPr/>
        </p:nvSpPr>
        <p:spPr>
          <a:xfrm>
            <a:off x="5057244" y="2889250"/>
            <a:ext cx="3651000" cy="1660200"/>
          </a:xfrm>
          <a:prstGeom prst="rect">
            <a:avLst/>
          </a:prstGeom>
          <a:solidFill>
            <a:srgbClr val="01D068"/>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Sans"/>
                <a:ea typeface="Nunito Sans"/>
                <a:cs typeface="Nunito Sans"/>
                <a:sym typeface="Nunito Sans"/>
              </a:rPr>
              <a:t>Fact-Checking and Verification</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Remember, LLMs don’t </a:t>
            </a:r>
            <a:r>
              <a:rPr b="1" i="1" lang="en" sz="1800">
                <a:solidFill>
                  <a:schemeClr val="dk1"/>
                </a:solidFill>
                <a:latin typeface="Nunito Sans"/>
                <a:ea typeface="Nunito Sans"/>
                <a:cs typeface="Nunito Sans"/>
                <a:sym typeface="Nunito Sans"/>
              </a:rPr>
              <a:t>know</a:t>
            </a:r>
            <a:r>
              <a:rPr lang="en" sz="1800">
                <a:solidFill>
                  <a:schemeClr val="dk1"/>
                </a:solidFill>
                <a:latin typeface="Nunito Sans"/>
                <a:ea typeface="Nunito Sans"/>
                <a:cs typeface="Nunito Sans"/>
                <a:sym typeface="Nunito Sans"/>
              </a:rPr>
              <a:t> anything</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Fact-check using reliable sources</a:t>
            </a:r>
            <a:endParaRPr sz="1800">
              <a:solidFill>
                <a:schemeClr val="dk1"/>
              </a:solidFill>
              <a:latin typeface="Nunito Sans"/>
              <a:ea typeface="Nunito Sans"/>
              <a:cs typeface="Nunito Sans"/>
              <a:sym typeface="Nunito Sans"/>
            </a:endParaRPr>
          </a:p>
        </p:txBody>
      </p:sp>
      <p:sp>
        <p:nvSpPr>
          <p:cNvPr id="2222" name="Google Shape;2222;p236"/>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6"/>
          <p:cNvSpPr/>
          <p:nvPr/>
        </p:nvSpPr>
        <p:spPr>
          <a:xfrm>
            <a:off x="4982800" y="1071725"/>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6"/>
          <p:cNvSpPr/>
          <p:nvPr/>
        </p:nvSpPr>
        <p:spPr>
          <a:xfrm>
            <a:off x="4911900" y="2889250"/>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6"/>
          <p:cNvSpPr/>
          <p:nvPr/>
        </p:nvSpPr>
        <p:spPr>
          <a:xfrm>
            <a:off x="906225" y="2889250"/>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7" name="Shape 2037"/>
        <p:cNvGrpSpPr/>
        <p:nvPr/>
      </p:nvGrpSpPr>
      <p:grpSpPr>
        <a:xfrm>
          <a:off x="0" y="0"/>
          <a:ext cx="0" cy="0"/>
          <a:chOff x="0" y="0"/>
          <a:chExt cx="0" cy="0"/>
        </a:xfrm>
      </p:grpSpPr>
      <p:sp>
        <p:nvSpPr>
          <p:cNvPr id="2038" name="Google Shape;2038;p219"/>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Suggested Agenda</a:t>
            </a:r>
            <a:endParaRPr/>
          </a:p>
        </p:txBody>
      </p:sp>
      <p:sp>
        <p:nvSpPr>
          <p:cNvPr id="2039" name="Google Shape;2039;p21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40" name="Google Shape;2040;p219"/>
          <p:cNvGraphicFramePr/>
          <p:nvPr/>
        </p:nvGraphicFramePr>
        <p:xfrm>
          <a:off x="1255563" y="1403002"/>
          <a:ext cx="3000000" cy="3000000"/>
        </p:xfrm>
        <a:graphic>
          <a:graphicData uri="http://schemas.openxmlformats.org/drawingml/2006/table">
            <a:tbl>
              <a:tblPr>
                <a:noFill/>
                <a:tableStyleId>{1F6A446C-E685-4D84-B421-BED487B07F8F}</a:tableStyleId>
              </a:tblPr>
              <a:tblGrid>
                <a:gridCol w="1301575"/>
                <a:gridCol w="4428100"/>
              </a:tblGrid>
              <a:tr h="533075">
                <a:tc>
                  <a:txBody>
                    <a:bodyPr/>
                    <a:lstStyle/>
                    <a:p>
                      <a:pPr indent="0" lvl="0" marL="0" rtl="0" algn="l">
                        <a:spcBef>
                          <a:spcPts val="0"/>
                        </a:spcBef>
                        <a:spcAft>
                          <a:spcPts val="0"/>
                        </a:spcAft>
                        <a:buNone/>
                      </a:pPr>
                      <a:r>
                        <a:rPr lang="en" sz="1500">
                          <a:solidFill>
                            <a:srgbClr val="FFFFFF"/>
                          </a:solidFill>
                          <a:latin typeface="Barlow Semi Condensed SemiBold"/>
                          <a:ea typeface="Barlow Semi Condensed SemiBold"/>
                          <a:cs typeface="Barlow Semi Condensed SemiBold"/>
                          <a:sym typeface="Barlow Semi Condensed SemiBold"/>
                        </a:rPr>
                        <a:t>Time</a:t>
                      </a:r>
                      <a:endParaRPr sz="1500">
                        <a:solidFill>
                          <a:srgbClr val="FFFFFF"/>
                        </a:solidFill>
                        <a:latin typeface="Barlow Semi Condensed SemiBold"/>
                        <a:ea typeface="Barlow Semi Condensed SemiBold"/>
                        <a:cs typeface="Barlow Semi Condensed SemiBold"/>
                        <a:sym typeface="Barlow Semi Condensed SemiBold"/>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rgbClr val="000000"/>
                        </a:buClr>
                        <a:buSzPts val="1100"/>
                        <a:buFont typeface="Arial"/>
                        <a:buNone/>
                      </a:pPr>
                      <a:r>
                        <a:rPr lang="en" sz="1500">
                          <a:solidFill>
                            <a:srgbClr val="FFFFFF"/>
                          </a:solidFill>
                          <a:latin typeface="Barlow Semi Condensed SemiBold"/>
                          <a:ea typeface="Barlow Semi Condensed SemiBold"/>
                          <a:cs typeface="Barlow Semi Condensed SemiBold"/>
                          <a:sym typeface="Barlow Semi Condensed SemiBold"/>
                        </a:rPr>
                        <a:t>Activity</a:t>
                      </a:r>
                      <a:endParaRPr sz="1500">
                        <a:solidFill>
                          <a:srgbClr val="FFFFFF"/>
                        </a:solidFill>
                        <a:latin typeface="Barlow Semi Condensed SemiBold"/>
                        <a:ea typeface="Barlow Semi Condensed SemiBold"/>
                        <a:cs typeface="Barlow Semi Condensed SemiBold"/>
                        <a:sym typeface="Barlow Semi Condensed SemiBold"/>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459025">
                <a:tc>
                  <a:txBody>
                    <a:bodyPr/>
                    <a:lstStyle/>
                    <a:p>
                      <a:pPr indent="0" lvl="0" marL="0" rtl="0" algn="l">
                        <a:spcBef>
                          <a:spcPts val="0"/>
                        </a:spcBef>
                        <a:spcAft>
                          <a:spcPts val="0"/>
                        </a:spcAft>
                        <a:buNone/>
                      </a:pPr>
                      <a:r>
                        <a:rPr lang="en" sz="1100">
                          <a:latin typeface="Nunito"/>
                          <a:ea typeface="Nunito"/>
                          <a:cs typeface="Nunito"/>
                          <a:sym typeface="Nunito"/>
                        </a:rPr>
                        <a:t>0:00–0:010</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100">
                          <a:latin typeface="Nunito"/>
                          <a:ea typeface="Nunito"/>
                          <a:cs typeface="Nunito"/>
                          <a:sym typeface="Nunito"/>
                        </a:rPr>
                        <a:t>Ethical </a:t>
                      </a:r>
                      <a:r>
                        <a:rPr b="1" lang="en" sz="1100">
                          <a:latin typeface="Nunito"/>
                          <a:ea typeface="Nunito"/>
                          <a:cs typeface="Nunito"/>
                          <a:sym typeface="Nunito"/>
                        </a:rPr>
                        <a:t>Implications</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59025">
                <a:tc>
                  <a:txBody>
                    <a:bodyPr/>
                    <a:lstStyle/>
                    <a:p>
                      <a:pPr indent="0" lvl="0" marL="0" rtl="0" algn="l">
                        <a:spcBef>
                          <a:spcPts val="0"/>
                        </a:spcBef>
                        <a:spcAft>
                          <a:spcPts val="0"/>
                        </a:spcAft>
                        <a:buNone/>
                      </a:pPr>
                      <a:r>
                        <a:rPr lang="en" sz="1100">
                          <a:latin typeface="Nunito"/>
                          <a:ea typeface="Nunito"/>
                          <a:cs typeface="Nunito"/>
                          <a:sym typeface="Nunito"/>
                        </a:rPr>
                        <a:t>0:10–0:15</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100">
                          <a:latin typeface="Nunito"/>
                          <a:ea typeface="Nunito"/>
                          <a:cs typeface="Nunito"/>
                          <a:sym typeface="Nunito"/>
                        </a:rPr>
                        <a:t>Legal Implications</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59025">
                <a:tc>
                  <a:txBody>
                    <a:bodyPr/>
                    <a:lstStyle/>
                    <a:p>
                      <a:pPr indent="0" lvl="0" marL="0" rtl="0" algn="l">
                        <a:spcBef>
                          <a:spcPts val="0"/>
                        </a:spcBef>
                        <a:spcAft>
                          <a:spcPts val="0"/>
                        </a:spcAft>
                        <a:buNone/>
                      </a:pPr>
                      <a:r>
                        <a:rPr lang="en" sz="1100">
                          <a:latin typeface="Nunito"/>
                          <a:ea typeface="Nunito"/>
                          <a:cs typeface="Nunito"/>
                          <a:sym typeface="Nunito"/>
                        </a:rPr>
                        <a:t>0:15–0:20</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rgbClr val="000000"/>
                        </a:buClr>
                        <a:buSzPts val="1100"/>
                        <a:buFont typeface="Arial"/>
                        <a:buNone/>
                      </a:pPr>
                      <a:r>
                        <a:rPr b="1" lang="en" sz="1100">
                          <a:latin typeface="Nunito"/>
                          <a:ea typeface="Nunito"/>
                          <a:cs typeface="Nunito"/>
                          <a:sym typeface="Nunito"/>
                        </a:rPr>
                        <a:t>Best Practices</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59025">
                <a:tc>
                  <a:txBody>
                    <a:bodyPr/>
                    <a:lstStyle/>
                    <a:p>
                      <a:pPr indent="0" lvl="0" marL="0" rtl="0" algn="l">
                        <a:spcBef>
                          <a:spcPts val="0"/>
                        </a:spcBef>
                        <a:spcAft>
                          <a:spcPts val="0"/>
                        </a:spcAft>
                        <a:buNone/>
                      </a:pPr>
                      <a:r>
                        <a:rPr lang="en" sz="1100">
                          <a:latin typeface="Nunito"/>
                          <a:ea typeface="Nunito"/>
                          <a:cs typeface="Nunito"/>
                          <a:sym typeface="Nunito"/>
                        </a:rPr>
                        <a:t>0:20–0:25</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100">
                          <a:latin typeface="Nunito"/>
                          <a:ea typeface="Nunito"/>
                          <a:cs typeface="Nunito"/>
                          <a:sym typeface="Nunito"/>
                        </a:rPr>
                        <a:t>Knowledge check</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237"/>
          <p:cNvSpPr txBox="1"/>
          <p:nvPr>
            <p:ph type="title"/>
          </p:nvPr>
        </p:nvSpPr>
        <p:spPr>
          <a:xfrm>
            <a:off x="1085475" y="228600"/>
            <a:ext cx="7601400" cy="457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Best Practices When Using AI Tools like ChatGPT</a:t>
            </a:r>
            <a:endParaRPr/>
          </a:p>
        </p:txBody>
      </p:sp>
      <p:sp>
        <p:nvSpPr>
          <p:cNvPr id="2231" name="Google Shape;2231;p237"/>
          <p:cNvSpPr txBox="1"/>
          <p:nvPr>
            <p:ph idx="12" type="sldNum"/>
          </p:nvPr>
        </p:nvSpPr>
        <p:spPr>
          <a:xfrm>
            <a:off x="320040" y="4663225"/>
            <a:ext cx="316200" cy="3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232" name="Google Shape;2232;p237"/>
          <p:cNvSpPr/>
          <p:nvPr/>
        </p:nvSpPr>
        <p:spPr>
          <a:xfrm>
            <a:off x="1085511" y="1071725"/>
            <a:ext cx="3651000" cy="1660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Recognize Potential Risks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Misinformation</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Biased Outputs</a:t>
            </a:r>
            <a:endParaRPr sz="1800">
              <a:solidFill>
                <a:schemeClr val="lt1"/>
              </a:solidFill>
              <a:latin typeface="Nunito Sans"/>
              <a:ea typeface="Nunito Sans"/>
              <a:cs typeface="Nunito Sans"/>
              <a:sym typeface="Nunito Sans"/>
            </a:endParaRPr>
          </a:p>
        </p:txBody>
      </p:sp>
      <p:sp>
        <p:nvSpPr>
          <p:cNvPr id="2233" name="Google Shape;2233;p237"/>
          <p:cNvSpPr/>
          <p:nvPr/>
        </p:nvSpPr>
        <p:spPr>
          <a:xfrm>
            <a:off x="1085475" y="2889250"/>
            <a:ext cx="3651000" cy="1660200"/>
          </a:xfrm>
          <a:prstGeom prst="rect">
            <a:avLst/>
          </a:prstGeom>
          <a:solidFill>
            <a:srgbClr val="3DBE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Sans"/>
                <a:ea typeface="Nunito Sans"/>
                <a:cs typeface="Nunito Sans"/>
                <a:sym typeface="Nunito Sans"/>
              </a:rPr>
              <a:t>Recognize Limitations</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Lack of emotions or human experience</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No access to real-time information</a:t>
            </a:r>
            <a:endParaRPr b="1" sz="1800">
              <a:latin typeface="Nunito Sans"/>
              <a:ea typeface="Nunito Sans"/>
              <a:cs typeface="Nunito Sans"/>
              <a:sym typeface="Nunito Sans"/>
            </a:endParaRPr>
          </a:p>
        </p:txBody>
      </p:sp>
      <p:sp>
        <p:nvSpPr>
          <p:cNvPr id="2234" name="Google Shape;2234;p237"/>
          <p:cNvSpPr/>
          <p:nvPr/>
        </p:nvSpPr>
        <p:spPr>
          <a:xfrm>
            <a:off x="5057244" y="1071725"/>
            <a:ext cx="3651000" cy="1660200"/>
          </a:xfrm>
          <a:prstGeom prst="rect">
            <a:avLst/>
          </a:prstGeom>
          <a:solidFill>
            <a:srgbClr val="FE6C3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Awareness of Bias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Language models may reflect the biases of their training data</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Stay critical and conscious</a:t>
            </a:r>
            <a:endParaRPr b="1" sz="1800">
              <a:solidFill>
                <a:schemeClr val="lt1"/>
              </a:solidFill>
              <a:latin typeface="Nunito Sans"/>
              <a:ea typeface="Nunito Sans"/>
              <a:cs typeface="Nunito Sans"/>
              <a:sym typeface="Nunito Sans"/>
            </a:endParaRPr>
          </a:p>
        </p:txBody>
      </p:sp>
      <p:sp>
        <p:nvSpPr>
          <p:cNvPr id="2235" name="Google Shape;2235;p237"/>
          <p:cNvSpPr/>
          <p:nvPr/>
        </p:nvSpPr>
        <p:spPr>
          <a:xfrm>
            <a:off x="5057244" y="2889250"/>
            <a:ext cx="3651000" cy="1660200"/>
          </a:xfrm>
          <a:prstGeom prst="rect">
            <a:avLst/>
          </a:prstGeom>
          <a:solidFill>
            <a:srgbClr val="01D068"/>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Sans"/>
                <a:ea typeface="Nunito Sans"/>
                <a:cs typeface="Nunito Sans"/>
                <a:sym typeface="Nunito Sans"/>
              </a:rPr>
              <a:t>Fact-Checking and Verification</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Remember, LLMs don’t </a:t>
            </a:r>
            <a:r>
              <a:rPr b="1" i="1" lang="en" sz="1800">
                <a:solidFill>
                  <a:schemeClr val="dk1"/>
                </a:solidFill>
                <a:latin typeface="Nunito Sans"/>
                <a:ea typeface="Nunito Sans"/>
                <a:cs typeface="Nunito Sans"/>
                <a:sym typeface="Nunito Sans"/>
              </a:rPr>
              <a:t>know</a:t>
            </a:r>
            <a:r>
              <a:rPr lang="en" sz="1800">
                <a:solidFill>
                  <a:schemeClr val="dk1"/>
                </a:solidFill>
                <a:latin typeface="Nunito Sans"/>
                <a:ea typeface="Nunito Sans"/>
                <a:cs typeface="Nunito Sans"/>
                <a:sym typeface="Nunito Sans"/>
              </a:rPr>
              <a:t> anything</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Fact-check using reliable sources</a:t>
            </a:r>
            <a:endParaRPr sz="1800">
              <a:solidFill>
                <a:schemeClr val="dk1"/>
              </a:solidFill>
              <a:latin typeface="Nunito Sans"/>
              <a:ea typeface="Nunito Sans"/>
              <a:cs typeface="Nunito Sans"/>
              <a:sym typeface="Nunito Sans"/>
            </a:endParaRPr>
          </a:p>
        </p:txBody>
      </p:sp>
      <p:sp>
        <p:nvSpPr>
          <p:cNvPr id="2236" name="Google Shape;2236;p237"/>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7"/>
          <p:cNvSpPr/>
          <p:nvPr/>
        </p:nvSpPr>
        <p:spPr>
          <a:xfrm>
            <a:off x="970200" y="2889250"/>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7"/>
          <p:cNvSpPr/>
          <p:nvPr/>
        </p:nvSpPr>
        <p:spPr>
          <a:xfrm>
            <a:off x="4911900" y="2889250"/>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7"/>
          <p:cNvSpPr/>
          <p:nvPr/>
        </p:nvSpPr>
        <p:spPr>
          <a:xfrm>
            <a:off x="906225" y="1071725"/>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238"/>
          <p:cNvSpPr txBox="1"/>
          <p:nvPr>
            <p:ph type="title"/>
          </p:nvPr>
        </p:nvSpPr>
        <p:spPr>
          <a:xfrm>
            <a:off x="1085475" y="228600"/>
            <a:ext cx="7601400" cy="457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Best Practices When Using AI Tools like ChatGPT</a:t>
            </a:r>
            <a:endParaRPr/>
          </a:p>
        </p:txBody>
      </p:sp>
      <p:sp>
        <p:nvSpPr>
          <p:cNvPr id="2245" name="Google Shape;2245;p238"/>
          <p:cNvSpPr txBox="1"/>
          <p:nvPr>
            <p:ph idx="12" type="sldNum"/>
          </p:nvPr>
        </p:nvSpPr>
        <p:spPr>
          <a:xfrm>
            <a:off x="320040" y="4663225"/>
            <a:ext cx="316200" cy="3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246" name="Google Shape;2246;p238"/>
          <p:cNvSpPr/>
          <p:nvPr/>
        </p:nvSpPr>
        <p:spPr>
          <a:xfrm>
            <a:off x="1085511" y="1071725"/>
            <a:ext cx="3651000" cy="1660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Recognize Potential Risks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Misinformation</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Biased Outputs</a:t>
            </a:r>
            <a:endParaRPr sz="1800">
              <a:solidFill>
                <a:schemeClr val="lt1"/>
              </a:solidFill>
              <a:latin typeface="Nunito Sans"/>
              <a:ea typeface="Nunito Sans"/>
              <a:cs typeface="Nunito Sans"/>
              <a:sym typeface="Nunito Sans"/>
            </a:endParaRPr>
          </a:p>
        </p:txBody>
      </p:sp>
      <p:sp>
        <p:nvSpPr>
          <p:cNvPr id="2247" name="Google Shape;2247;p238"/>
          <p:cNvSpPr/>
          <p:nvPr/>
        </p:nvSpPr>
        <p:spPr>
          <a:xfrm>
            <a:off x="1085475" y="2889250"/>
            <a:ext cx="3651000" cy="1660200"/>
          </a:xfrm>
          <a:prstGeom prst="rect">
            <a:avLst/>
          </a:prstGeom>
          <a:solidFill>
            <a:srgbClr val="3DBE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Sans"/>
                <a:ea typeface="Nunito Sans"/>
                <a:cs typeface="Nunito Sans"/>
                <a:sym typeface="Nunito Sans"/>
              </a:rPr>
              <a:t>Recognize Limitations</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Lack of emotions or human experience</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No access to real-time information</a:t>
            </a:r>
            <a:endParaRPr b="1" sz="1800">
              <a:latin typeface="Nunito Sans"/>
              <a:ea typeface="Nunito Sans"/>
              <a:cs typeface="Nunito Sans"/>
              <a:sym typeface="Nunito Sans"/>
            </a:endParaRPr>
          </a:p>
        </p:txBody>
      </p:sp>
      <p:sp>
        <p:nvSpPr>
          <p:cNvPr id="2248" name="Google Shape;2248;p238"/>
          <p:cNvSpPr/>
          <p:nvPr/>
        </p:nvSpPr>
        <p:spPr>
          <a:xfrm>
            <a:off x="5057244" y="1071725"/>
            <a:ext cx="3651000" cy="1660200"/>
          </a:xfrm>
          <a:prstGeom prst="rect">
            <a:avLst/>
          </a:prstGeom>
          <a:solidFill>
            <a:srgbClr val="FE6C3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Awareness of Bias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Language models may reflect the biases of their training data</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Stay critical and conscious</a:t>
            </a:r>
            <a:endParaRPr b="1" sz="1800">
              <a:solidFill>
                <a:schemeClr val="lt1"/>
              </a:solidFill>
              <a:latin typeface="Nunito Sans"/>
              <a:ea typeface="Nunito Sans"/>
              <a:cs typeface="Nunito Sans"/>
              <a:sym typeface="Nunito Sans"/>
            </a:endParaRPr>
          </a:p>
        </p:txBody>
      </p:sp>
      <p:sp>
        <p:nvSpPr>
          <p:cNvPr id="2249" name="Google Shape;2249;p238"/>
          <p:cNvSpPr/>
          <p:nvPr/>
        </p:nvSpPr>
        <p:spPr>
          <a:xfrm>
            <a:off x="5057244" y="2889250"/>
            <a:ext cx="3651000" cy="1660200"/>
          </a:xfrm>
          <a:prstGeom prst="rect">
            <a:avLst/>
          </a:prstGeom>
          <a:solidFill>
            <a:srgbClr val="01D068"/>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Sans"/>
                <a:ea typeface="Nunito Sans"/>
                <a:cs typeface="Nunito Sans"/>
                <a:sym typeface="Nunito Sans"/>
              </a:rPr>
              <a:t>Fact-Checking and Verification</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Remember, LLMs don’t </a:t>
            </a:r>
            <a:r>
              <a:rPr b="1" i="1" lang="en" sz="1800">
                <a:solidFill>
                  <a:schemeClr val="dk1"/>
                </a:solidFill>
                <a:latin typeface="Nunito Sans"/>
                <a:ea typeface="Nunito Sans"/>
                <a:cs typeface="Nunito Sans"/>
                <a:sym typeface="Nunito Sans"/>
              </a:rPr>
              <a:t>know</a:t>
            </a:r>
            <a:r>
              <a:rPr lang="en" sz="1800">
                <a:solidFill>
                  <a:schemeClr val="dk1"/>
                </a:solidFill>
                <a:latin typeface="Nunito Sans"/>
                <a:ea typeface="Nunito Sans"/>
                <a:cs typeface="Nunito Sans"/>
                <a:sym typeface="Nunito Sans"/>
              </a:rPr>
              <a:t> anything</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Fact-check using reliable sources</a:t>
            </a:r>
            <a:endParaRPr sz="1800">
              <a:solidFill>
                <a:schemeClr val="dk1"/>
              </a:solidFill>
              <a:latin typeface="Nunito Sans"/>
              <a:ea typeface="Nunito Sans"/>
              <a:cs typeface="Nunito Sans"/>
              <a:sym typeface="Nunito Sans"/>
            </a:endParaRPr>
          </a:p>
        </p:txBody>
      </p:sp>
      <p:sp>
        <p:nvSpPr>
          <p:cNvPr id="2250" name="Google Shape;2250;p238"/>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38"/>
          <p:cNvSpPr/>
          <p:nvPr/>
        </p:nvSpPr>
        <p:spPr>
          <a:xfrm>
            <a:off x="4982800" y="1071725"/>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38"/>
          <p:cNvSpPr/>
          <p:nvPr/>
        </p:nvSpPr>
        <p:spPr>
          <a:xfrm>
            <a:off x="4911900" y="2889250"/>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38"/>
          <p:cNvSpPr/>
          <p:nvPr/>
        </p:nvSpPr>
        <p:spPr>
          <a:xfrm>
            <a:off x="940150" y="1071725"/>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sp>
        <p:nvSpPr>
          <p:cNvPr id="2258" name="Google Shape;2258;p239"/>
          <p:cNvSpPr txBox="1"/>
          <p:nvPr>
            <p:ph type="title"/>
          </p:nvPr>
        </p:nvSpPr>
        <p:spPr>
          <a:xfrm>
            <a:off x="1085475" y="228600"/>
            <a:ext cx="7601400" cy="457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Best Practices When Using AI Tools like ChatGPT</a:t>
            </a:r>
            <a:endParaRPr/>
          </a:p>
        </p:txBody>
      </p:sp>
      <p:sp>
        <p:nvSpPr>
          <p:cNvPr id="2259" name="Google Shape;2259;p239"/>
          <p:cNvSpPr txBox="1"/>
          <p:nvPr>
            <p:ph idx="12" type="sldNum"/>
          </p:nvPr>
        </p:nvSpPr>
        <p:spPr>
          <a:xfrm>
            <a:off x="320040" y="4663225"/>
            <a:ext cx="316200" cy="3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260" name="Google Shape;2260;p239"/>
          <p:cNvSpPr/>
          <p:nvPr/>
        </p:nvSpPr>
        <p:spPr>
          <a:xfrm>
            <a:off x="1085511" y="1071725"/>
            <a:ext cx="3651000" cy="1660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Recognize Potential Risks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Misinformation</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Biased Outputs</a:t>
            </a:r>
            <a:endParaRPr sz="1800">
              <a:solidFill>
                <a:schemeClr val="lt1"/>
              </a:solidFill>
              <a:latin typeface="Nunito Sans"/>
              <a:ea typeface="Nunito Sans"/>
              <a:cs typeface="Nunito Sans"/>
              <a:sym typeface="Nunito Sans"/>
            </a:endParaRPr>
          </a:p>
        </p:txBody>
      </p:sp>
      <p:sp>
        <p:nvSpPr>
          <p:cNvPr id="2261" name="Google Shape;2261;p239"/>
          <p:cNvSpPr/>
          <p:nvPr/>
        </p:nvSpPr>
        <p:spPr>
          <a:xfrm>
            <a:off x="1085475" y="2889250"/>
            <a:ext cx="3651000" cy="1660200"/>
          </a:xfrm>
          <a:prstGeom prst="rect">
            <a:avLst/>
          </a:prstGeom>
          <a:solidFill>
            <a:srgbClr val="3DBE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Sans"/>
                <a:ea typeface="Nunito Sans"/>
                <a:cs typeface="Nunito Sans"/>
                <a:sym typeface="Nunito Sans"/>
              </a:rPr>
              <a:t>Recognize Limitations</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Lack of emotions or human experience</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No access to real-time information</a:t>
            </a:r>
            <a:endParaRPr b="1" sz="1800">
              <a:latin typeface="Nunito Sans"/>
              <a:ea typeface="Nunito Sans"/>
              <a:cs typeface="Nunito Sans"/>
              <a:sym typeface="Nunito Sans"/>
            </a:endParaRPr>
          </a:p>
        </p:txBody>
      </p:sp>
      <p:sp>
        <p:nvSpPr>
          <p:cNvPr id="2262" name="Google Shape;2262;p239"/>
          <p:cNvSpPr/>
          <p:nvPr/>
        </p:nvSpPr>
        <p:spPr>
          <a:xfrm>
            <a:off x="5057244" y="1071725"/>
            <a:ext cx="3651000" cy="1660200"/>
          </a:xfrm>
          <a:prstGeom prst="rect">
            <a:avLst/>
          </a:prstGeom>
          <a:solidFill>
            <a:srgbClr val="FE6C3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unito Sans"/>
                <a:ea typeface="Nunito Sans"/>
                <a:cs typeface="Nunito Sans"/>
                <a:sym typeface="Nunito Sans"/>
              </a:rPr>
              <a:t>Awareness of Bias</a:t>
            </a:r>
            <a:endParaRPr b="1" sz="1800">
              <a:solidFill>
                <a:schemeClr val="lt1"/>
              </a:solidFill>
              <a:latin typeface="Nunito Sans"/>
              <a:ea typeface="Nunito Sans"/>
              <a:cs typeface="Nunito Sans"/>
              <a:sym typeface="Nunito Sans"/>
            </a:endParaRPr>
          </a:p>
          <a:p>
            <a:pPr indent="-342900" lvl="0" marL="457200" rtl="0" algn="l">
              <a:spcBef>
                <a:spcPts val="100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Language models may reflect the biases of their training data</a:t>
            </a:r>
            <a:endParaRPr sz="1800">
              <a:solidFill>
                <a:schemeClr val="lt1"/>
              </a:solidFill>
              <a:latin typeface="Nunito Sans"/>
              <a:ea typeface="Nunito Sans"/>
              <a:cs typeface="Nunito Sans"/>
              <a:sym typeface="Nunito Sans"/>
            </a:endParaRPr>
          </a:p>
          <a:p>
            <a:pPr indent="-342900" lvl="0" marL="457200" rtl="0" algn="l">
              <a:spcBef>
                <a:spcPts val="0"/>
              </a:spcBef>
              <a:spcAft>
                <a:spcPts val="0"/>
              </a:spcAft>
              <a:buClr>
                <a:schemeClr val="lt1"/>
              </a:buClr>
              <a:buSzPts val="1800"/>
              <a:buFont typeface="Nunito Sans"/>
              <a:buChar char="●"/>
            </a:pPr>
            <a:r>
              <a:rPr lang="en" sz="1800">
                <a:solidFill>
                  <a:schemeClr val="lt1"/>
                </a:solidFill>
                <a:latin typeface="Nunito Sans"/>
                <a:ea typeface="Nunito Sans"/>
                <a:cs typeface="Nunito Sans"/>
                <a:sym typeface="Nunito Sans"/>
              </a:rPr>
              <a:t>Stay critical and conscious</a:t>
            </a:r>
            <a:endParaRPr b="1" sz="1800">
              <a:solidFill>
                <a:schemeClr val="lt1"/>
              </a:solidFill>
              <a:latin typeface="Nunito Sans"/>
              <a:ea typeface="Nunito Sans"/>
              <a:cs typeface="Nunito Sans"/>
              <a:sym typeface="Nunito Sans"/>
            </a:endParaRPr>
          </a:p>
        </p:txBody>
      </p:sp>
      <p:sp>
        <p:nvSpPr>
          <p:cNvPr id="2263" name="Google Shape;2263;p239"/>
          <p:cNvSpPr/>
          <p:nvPr/>
        </p:nvSpPr>
        <p:spPr>
          <a:xfrm>
            <a:off x="5057244" y="2889250"/>
            <a:ext cx="3651000" cy="1660200"/>
          </a:xfrm>
          <a:prstGeom prst="rect">
            <a:avLst/>
          </a:prstGeom>
          <a:solidFill>
            <a:srgbClr val="01D068"/>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Sans"/>
                <a:ea typeface="Nunito Sans"/>
                <a:cs typeface="Nunito Sans"/>
                <a:sym typeface="Nunito Sans"/>
              </a:rPr>
              <a:t>Fact-Checking and Verification</a:t>
            </a:r>
            <a:endParaRPr b="1" sz="1800">
              <a:solidFill>
                <a:schemeClr val="dk1"/>
              </a:solidFill>
              <a:latin typeface="Nunito Sans"/>
              <a:ea typeface="Nunito Sans"/>
              <a:cs typeface="Nunito Sans"/>
              <a:sym typeface="Nunito Sans"/>
            </a:endParaRPr>
          </a:p>
          <a:p>
            <a:pPr indent="-342900" lvl="0" marL="457200" rtl="0" algn="l">
              <a:spcBef>
                <a:spcPts val="100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Remember, LLMs don’t </a:t>
            </a:r>
            <a:r>
              <a:rPr b="1" i="1" lang="en" sz="1800">
                <a:solidFill>
                  <a:schemeClr val="dk1"/>
                </a:solidFill>
                <a:latin typeface="Nunito Sans"/>
                <a:ea typeface="Nunito Sans"/>
                <a:cs typeface="Nunito Sans"/>
                <a:sym typeface="Nunito Sans"/>
              </a:rPr>
              <a:t>know</a:t>
            </a:r>
            <a:r>
              <a:rPr lang="en" sz="1800">
                <a:solidFill>
                  <a:schemeClr val="dk1"/>
                </a:solidFill>
                <a:latin typeface="Nunito Sans"/>
                <a:ea typeface="Nunito Sans"/>
                <a:cs typeface="Nunito Sans"/>
                <a:sym typeface="Nunito Sans"/>
              </a:rPr>
              <a:t> anything</a:t>
            </a:r>
            <a:endParaRPr sz="1800">
              <a:solidFill>
                <a:schemeClr val="dk1"/>
              </a:solidFill>
              <a:latin typeface="Nunito Sans"/>
              <a:ea typeface="Nunito Sans"/>
              <a:cs typeface="Nunito Sans"/>
              <a:sym typeface="Nunito Sans"/>
            </a:endParaRPr>
          </a:p>
          <a:p>
            <a:pPr indent="-342900" lvl="0" marL="457200" rtl="0" algn="l">
              <a:spcBef>
                <a:spcPts val="0"/>
              </a:spcBef>
              <a:spcAft>
                <a:spcPts val="0"/>
              </a:spcAft>
              <a:buClr>
                <a:schemeClr val="dk1"/>
              </a:buClr>
              <a:buSzPts val="1800"/>
              <a:buFont typeface="Nunito Sans"/>
              <a:buChar char="●"/>
            </a:pPr>
            <a:r>
              <a:rPr lang="en" sz="1800">
                <a:solidFill>
                  <a:schemeClr val="dk1"/>
                </a:solidFill>
                <a:latin typeface="Nunito Sans"/>
                <a:ea typeface="Nunito Sans"/>
                <a:cs typeface="Nunito Sans"/>
                <a:sym typeface="Nunito Sans"/>
              </a:rPr>
              <a:t>Fact-check using reliable sources</a:t>
            </a:r>
            <a:endParaRPr sz="1800">
              <a:solidFill>
                <a:schemeClr val="dk1"/>
              </a:solidFill>
              <a:latin typeface="Nunito Sans"/>
              <a:ea typeface="Nunito Sans"/>
              <a:cs typeface="Nunito Sans"/>
              <a:sym typeface="Nunito Sans"/>
            </a:endParaRPr>
          </a:p>
        </p:txBody>
      </p:sp>
      <p:sp>
        <p:nvSpPr>
          <p:cNvPr id="2264" name="Google Shape;2264;p239"/>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9"/>
          <p:cNvSpPr/>
          <p:nvPr/>
        </p:nvSpPr>
        <p:spPr>
          <a:xfrm>
            <a:off x="970200" y="1071725"/>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9"/>
          <p:cNvSpPr/>
          <p:nvPr/>
        </p:nvSpPr>
        <p:spPr>
          <a:xfrm>
            <a:off x="4911900" y="1071725"/>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9"/>
          <p:cNvSpPr/>
          <p:nvPr/>
        </p:nvSpPr>
        <p:spPr>
          <a:xfrm>
            <a:off x="906225" y="2889250"/>
            <a:ext cx="3941700" cy="1660200"/>
          </a:xfrm>
          <a:prstGeom prst="rect">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71" name="Shape 2271"/>
        <p:cNvGrpSpPr/>
        <p:nvPr/>
      </p:nvGrpSpPr>
      <p:grpSpPr>
        <a:xfrm>
          <a:off x="0" y="0"/>
          <a:ext cx="0" cy="0"/>
          <a:chOff x="0" y="0"/>
          <a:chExt cx="0" cy="0"/>
        </a:xfrm>
      </p:grpSpPr>
      <p:sp>
        <p:nvSpPr>
          <p:cNvPr id="2272" name="Google Shape;2272;p24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73" name="Google Shape;2273;p240"/>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274" name="Google Shape;2274;p240"/>
          <p:cNvSpPr txBox="1"/>
          <p:nvPr>
            <p:ph idx="4294967295" type="title"/>
          </p:nvPr>
        </p:nvSpPr>
        <p:spPr>
          <a:xfrm>
            <a:off x="1085475" y="280375"/>
            <a:ext cx="6345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Knowledge Check:</a:t>
            </a:r>
            <a:endParaRPr sz="3000"/>
          </a:p>
          <a:p>
            <a:pPr indent="0" lvl="0" marL="0" rtl="0" algn="l">
              <a:spcBef>
                <a:spcPts val="0"/>
              </a:spcBef>
              <a:spcAft>
                <a:spcPts val="0"/>
              </a:spcAft>
              <a:buNone/>
            </a:pPr>
            <a:r>
              <a:t/>
            </a:r>
            <a:endParaRPr b="0" i="1"/>
          </a:p>
          <a:p>
            <a:pPr indent="0" lvl="0" marL="0" rtl="0" algn="l">
              <a:spcBef>
                <a:spcPts val="0"/>
              </a:spcBef>
              <a:spcAft>
                <a:spcPts val="0"/>
              </a:spcAft>
              <a:buNone/>
            </a:pPr>
            <a:r>
              <a:t/>
            </a:r>
            <a:endParaRPr b="0" i="1"/>
          </a:p>
          <a:p>
            <a:pPr indent="0" lvl="0" marL="0" rtl="0" algn="l">
              <a:spcBef>
                <a:spcPts val="0"/>
              </a:spcBef>
              <a:spcAft>
                <a:spcPts val="0"/>
              </a:spcAft>
              <a:buNone/>
            </a:pPr>
            <a:r>
              <a:rPr lang="en" sz="1800">
                <a:latin typeface="Nunito Sans"/>
                <a:ea typeface="Nunito Sans"/>
                <a:cs typeface="Nunito Sans"/>
                <a:sym typeface="Nunito Sans"/>
              </a:rPr>
              <a:t>True or False</a:t>
            </a:r>
            <a:r>
              <a:rPr b="0" lang="en" sz="1800">
                <a:latin typeface="Nunito Sans"/>
                <a:ea typeface="Nunito Sans"/>
                <a:cs typeface="Nunito Sans"/>
                <a:sym typeface="Nunito Sans"/>
              </a:rPr>
              <a:t>: Large Language models like ChatGPT do </a:t>
            </a:r>
            <a:r>
              <a:rPr lang="en" sz="1800">
                <a:latin typeface="Nunito Sans"/>
                <a:ea typeface="Nunito Sans"/>
                <a:cs typeface="Nunito Sans"/>
                <a:sym typeface="Nunito Sans"/>
              </a:rPr>
              <a:t>not</a:t>
            </a:r>
            <a:r>
              <a:rPr b="0" lang="en" sz="1800">
                <a:latin typeface="Nunito Sans"/>
                <a:ea typeface="Nunito Sans"/>
                <a:cs typeface="Nunito Sans"/>
                <a:sym typeface="Nunito Sans"/>
              </a:rPr>
              <a:t> know if they are right or wrong.</a:t>
            </a:r>
            <a:br>
              <a:rPr b="0" lang="en" sz="1800">
                <a:latin typeface="Nunito Sans"/>
                <a:ea typeface="Nunito Sans"/>
                <a:cs typeface="Nunito Sans"/>
                <a:sym typeface="Nunito Sans"/>
              </a:rPr>
            </a:br>
            <a:endParaRPr b="0" sz="1800">
              <a:latin typeface="Nunito Sans"/>
              <a:ea typeface="Nunito Sans"/>
              <a:cs typeface="Nunito Sans"/>
              <a:sym typeface="Nunito Sans"/>
            </a:endParaRPr>
          </a:p>
          <a:p>
            <a:pPr indent="0" lvl="0" marL="0" rtl="0" algn="l">
              <a:spcBef>
                <a:spcPts val="0"/>
              </a:spcBef>
              <a:spcAft>
                <a:spcPts val="0"/>
              </a:spcAft>
              <a:buNone/>
            </a:pPr>
            <a:r>
              <a:rPr lang="en" sz="1800">
                <a:latin typeface="Nunito Sans"/>
                <a:ea typeface="Nunito Sans"/>
                <a:cs typeface="Nunito Sans"/>
                <a:sym typeface="Nunito Sans"/>
              </a:rPr>
              <a:t>True or False</a:t>
            </a:r>
            <a:r>
              <a:rPr b="0" lang="en" sz="1800">
                <a:latin typeface="Nunito Sans"/>
                <a:ea typeface="Nunito Sans"/>
                <a:cs typeface="Nunito Sans"/>
                <a:sym typeface="Nunito Sans"/>
              </a:rPr>
              <a:t>: It is the responsibility of the user to identify misinformation and/or bias in ChatGPT’s outputs.</a:t>
            </a:r>
            <a:endParaRPr b="0" sz="1800">
              <a:latin typeface="Nunito Sans"/>
              <a:ea typeface="Nunito Sans"/>
              <a:cs typeface="Nunito Sans"/>
              <a:sym typeface="Nunito Sans"/>
            </a:endParaRPr>
          </a:p>
          <a:p>
            <a:pPr indent="0" lvl="0" marL="0" rtl="0" algn="l">
              <a:spcBef>
                <a:spcPts val="0"/>
              </a:spcBef>
              <a:spcAft>
                <a:spcPts val="0"/>
              </a:spcAft>
              <a:buNone/>
            </a:pPr>
            <a:r>
              <a:t/>
            </a:r>
            <a:endParaRPr b="0" sz="1800">
              <a:latin typeface="Nunito Sans"/>
              <a:ea typeface="Nunito Sans"/>
              <a:cs typeface="Nunito Sans"/>
              <a:sym typeface="Nunito Sans"/>
            </a:endParaRPr>
          </a:p>
          <a:p>
            <a:pPr indent="0" lvl="0" marL="0" rtl="0" algn="l">
              <a:spcBef>
                <a:spcPts val="0"/>
              </a:spcBef>
              <a:spcAft>
                <a:spcPts val="0"/>
              </a:spcAft>
              <a:buNone/>
            </a:pPr>
            <a:r>
              <a:rPr lang="en" sz="1800">
                <a:latin typeface="Nunito Sans"/>
                <a:ea typeface="Nunito Sans"/>
                <a:cs typeface="Nunito Sans"/>
                <a:sym typeface="Nunito Sans"/>
              </a:rPr>
              <a:t>True or False</a:t>
            </a:r>
            <a:r>
              <a:rPr b="0" lang="en" sz="1800">
                <a:latin typeface="Nunito Sans"/>
                <a:ea typeface="Nunito Sans"/>
                <a:cs typeface="Nunito Sans"/>
                <a:sym typeface="Nunito Sans"/>
              </a:rPr>
              <a:t>: It is safe to input confidential data, or proprietary information into ChatGPT.</a:t>
            </a:r>
            <a:endParaRPr b="0" sz="1800">
              <a:latin typeface="Nunito Sans"/>
              <a:ea typeface="Nunito Sans"/>
              <a:cs typeface="Nunito Sans"/>
              <a:sym typeface="Nuni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78" name="Shape 2278"/>
        <p:cNvGrpSpPr/>
        <p:nvPr/>
      </p:nvGrpSpPr>
      <p:grpSpPr>
        <a:xfrm>
          <a:off x="0" y="0"/>
          <a:ext cx="0" cy="0"/>
          <a:chOff x="0" y="0"/>
          <a:chExt cx="0" cy="0"/>
        </a:xfrm>
      </p:grpSpPr>
      <p:sp>
        <p:nvSpPr>
          <p:cNvPr id="2279" name="Google Shape;2279;p24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80" name="Google Shape;2280;p241"/>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281" name="Google Shape;2281;p241"/>
          <p:cNvSpPr txBox="1"/>
          <p:nvPr>
            <p:ph idx="4294967295" type="title"/>
          </p:nvPr>
        </p:nvSpPr>
        <p:spPr>
          <a:xfrm>
            <a:off x="1085475" y="280375"/>
            <a:ext cx="6345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Knowledge Check:</a:t>
            </a:r>
            <a:endParaRPr sz="3000"/>
          </a:p>
          <a:p>
            <a:pPr indent="0" lvl="0" marL="0" rtl="0" algn="l">
              <a:spcBef>
                <a:spcPts val="0"/>
              </a:spcBef>
              <a:spcAft>
                <a:spcPts val="0"/>
              </a:spcAft>
              <a:buNone/>
            </a:pPr>
            <a:r>
              <a:t/>
            </a:r>
            <a:endParaRPr b="0" i="1"/>
          </a:p>
          <a:p>
            <a:pPr indent="0" lvl="0" marL="0" rtl="0" algn="l">
              <a:spcBef>
                <a:spcPts val="0"/>
              </a:spcBef>
              <a:spcAft>
                <a:spcPts val="0"/>
              </a:spcAft>
              <a:buNone/>
            </a:pPr>
            <a:r>
              <a:t/>
            </a:r>
            <a:endParaRPr b="0" i="1"/>
          </a:p>
          <a:p>
            <a:pPr indent="0" lvl="0" marL="0" rtl="0" algn="l">
              <a:spcBef>
                <a:spcPts val="0"/>
              </a:spcBef>
              <a:spcAft>
                <a:spcPts val="0"/>
              </a:spcAft>
              <a:buNone/>
            </a:pPr>
            <a:r>
              <a:rPr lang="en" sz="1800">
                <a:highlight>
                  <a:schemeClr val="accent4"/>
                </a:highlight>
                <a:latin typeface="Nunito Sans"/>
                <a:ea typeface="Nunito Sans"/>
                <a:cs typeface="Nunito Sans"/>
                <a:sym typeface="Nunito Sans"/>
              </a:rPr>
              <a:t>True</a:t>
            </a:r>
            <a:r>
              <a:rPr lang="en" sz="1800">
                <a:latin typeface="Nunito Sans"/>
                <a:ea typeface="Nunito Sans"/>
                <a:cs typeface="Nunito Sans"/>
                <a:sym typeface="Nunito Sans"/>
              </a:rPr>
              <a:t> or False</a:t>
            </a:r>
            <a:r>
              <a:rPr b="0" lang="en" sz="1800">
                <a:latin typeface="Nunito Sans"/>
                <a:ea typeface="Nunito Sans"/>
                <a:cs typeface="Nunito Sans"/>
                <a:sym typeface="Nunito Sans"/>
              </a:rPr>
              <a:t>: Large Language models like ChatGPT do </a:t>
            </a:r>
            <a:r>
              <a:rPr lang="en" sz="1800">
                <a:latin typeface="Nunito Sans"/>
                <a:ea typeface="Nunito Sans"/>
                <a:cs typeface="Nunito Sans"/>
                <a:sym typeface="Nunito Sans"/>
              </a:rPr>
              <a:t>not</a:t>
            </a:r>
            <a:r>
              <a:rPr b="0" lang="en" sz="1800">
                <a:latin typeface="Nunito Sans"/>
                <a:ea typeface="Nunito Sans"/>
                <a:cs typeface="Nunito Sans"/>
                <a:sym typeface="Nunito Sans"/>
              </a:rPr>
              <a:t> know if they are right or wrong.</a:t>
            </a:r>
            <a:br>
              <a:rPr b="0" lang="en" sz="1800">
                <a:latin typeface="Nunito Sans"/>
                <a:ea typeface="Nunito Sans"/>
                <a:cs typeface="Nunito Sans"/>
                <a:sym typeface="Nunito Sans"/>
              </a:rPr>
            </a:br>
            <a:endParaRPr b="0" sz="1800">
              <a:latin typeface="Nunito Sans"/>
              <a:ea typeface="Nunito Sans"/>
              <a:cs typeface="Nunito Sans"/>
              <a:sym typeface="Nunito Sans"/>
            </a:endParaRPr>
          </a:p>
          <a:p>
            <a:pPr indent="0" lvl="0" marL="0" rtl="0" algn="l">
              <a:spcBef>
                <a:spcPts val="0"/>
              </a:spcBef>
              <a:spcAft>
                <a:spcPts val="0"/>
              </a:spcAft>
              <a:buNone/>
            </a:pPr>
            <a:r>
              <a:rPr lang="en" sz="1800">
                <a:latin typeface="Nunito Sans"/>
                <a:ea typeface="Nunito Sans"/>
                <a:cs typeface="Nunito Sans"/>
                <a:sym typeface="Nunito Sans"/>
              </a:rPr>
              <a:t>True or False</a:t>
            </a:r>
            <a:r>
              <a:rPr b="0" lang="en" sz="1800">
                <a:latin typeface="Nunito Sans"/>
                <a:ea typeface="Nunito Sans"/>
                <a:cs typeface="Nunito Sans"/>
                <a:sym typeface="Nunito Sans"/>
              </a:rPr>
              <a:t>: </a:t>
            </a:r>
            <a:r>
              <a:rPr b="0" lang="en" sz="1800">
                <a:latin typeface="Nunito Sans"/>
                <a:ea typeface="Nunito Sans"/>
                <a:cs typeface="Nunito Sans"/>
                <a:sym typeface="Nunito Sans"/>
              </a:rPr>
              <a:t>It is the responsibility of the user to identify misinformation and/or bias in ChatGPT’s outputs.</a:t>
            </a:r>
            <a:endParaRPr b="0" sz="1800">
              <a:latin typeface="Nunito Sans"/>
              <a:ea typeface="Nunito Sans"/>
              <a:cs typeface="Nunito Sans"/>
              <a:sym typeface="Nunito Sans"/>
            </a:endParaRPr>
          </a:p>
          <a:p>
            <a:pPr indent="0" lvl="0" marL="0" rtl="0" algn="l">
              <a:spcBef>
                <a:spcPts val="0"/>
              </a:spcBef>
              <a:spcAft>
                <a:spcPts val="0"/>
              </a:spcAft>
              <a:buNone/>
            </a:pPr>
            <a:r>
              <a:t/>
            </a:r>
            <a:endParaRPr b="0" sz="1800">
              <a:latin typeface="Nunito Sans"/>
              <a:ea typeface="Nunito Sans"/>
              <a:cs typeface="Nunito Sans"/>
              <a:sym typeface="Nunito Sans"/>
            </a:endParaRPr>
          </a:p>
          <a:p>
            <a:pPr indent="0" lvl="0" marL="0" rtl="0" algn="l">
              <a:spcBef>
                <a:spcPts val="0"/>
              </a:spcBef>
              <a:spcAft>
                <a:spcPts val="0"/>
              </a:spcAft>
              <a:buNone/>
            </a:pPr>
            <a:r>
              <a:rPr lang="en" sz="1800">
                <a:latin typeface="Nunito Sans"/>
                <a:ea typeface="Nunito Sans"/>
                <a:cs typeface="Nunito Sans"/>
                <a:sym typeface="Nunito Sans"/>
              </a:rPr>
              <a:t>True or False</a:t>
            </a:r>
            <a:r>
              <a:rPr b="0" lang="en" sz="1800">
                <a:latin typeface="Nunito Sans"/>
                <a:ea typeface="Nunito Sans"/>
                <a:cs typeface="Nunito Sans"/>
                <a:sym typeface="Nunito Sans"/>
              </a:rPr>
              <a:t>: It is safe to input confidential data, or proprietary information into ChatGPT.</a:t>
            </a:r>
            <a:endParaRPr b="0" sz="1800">
              <a:latin typeface="Nunito Sans"/>
              <a:ea typeface="Nunito Sans"/>
              <a:cs typeface="Nunito Sans"/>
              <a:sym typeface="Nuni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85" name="Shape 2285"/>
        <p:cNvGrpSpPr/>
        <p:nvPr/>
      </p:nvGrpSpPr>
      <p:grpSpPr>
        <a:xfrm>
          <a:off x="0" y="0"/>
          <a:ext cx="0" cy="0"/>
          <a:chOff x="0" y="0"/>
          <a:chExt cx="0" cy="0"/>
        </a:xfrm>
      </p:grpSpPr>
      <p:sp>
        <p:nvSpPr>
          <p:cNvPr id="2286" name="Google Shape;2286;p24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87" name="Google Shape;2287;p242"/>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288" name="Google Shape;2288;p242"/>
          <p:cNvSpPr txBox="1"/>
          <p:nvPr>
            <p:ph idx="4294967295" type="title"/>
          </p:nvPr>
        </p:nvSpPr>
        <p:spPr>
          <a:xfrm>
            <a:off x="1085475" y="280375"/>
            <a:ext cx="6345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Knowledge Check:</a:t>
            </a:r>
            <a:endParaRPr sz="3000"/>
          </a:p>
          <a:p>
            <a:pPr indent="0" lvl="0" marL="0" rtl="0" algn="l">
              <a:spcBef>
                <a:spcPts val="0"/>
              </a:spcBef>
              <a:spcAft>
                <a:spcPts val="0"/>
              </a:spcAft>
              <a:buNone/>
            </a:pPr>
            <a:r>
              <a:t/>
            </a:r>
            <a:endParaRPr b="0" i="1"/>
          </a:p>
          <a:p>
            <a:pPr indent="0" lvl="0" marL="0" rtl="0" algn="l">
              <a:spcBef>
                <a:spcPts val="0"/>
              </a:spcBef>
              <a:spcAft>
                <a:spcPts val="0"/>
              </a:spcAft>
              <a:buNone/>
            </a:pPr>
            <a:r>
              <a:t/>
            </a:r>
            <a:endParaRPr b="0" i="1"/>
          </a:p>
          <a:p>
            <a:pPr indent="0" lvl="0" marL="0" rtl="0" algn="l">
              <a:spcBef>
                <a:spcPts val="0"/>
              </a:spcBef>
              <a:spcAft>
                <a:spcPts val="0"/>
              </a:spcAft>
              <a:buNone/>
            </a:pPr>
            <a:r>
              <a:rPr lang="en" sz="1800">
                <a:highlight>
                  <a:schemeClr val="accent4"/>
                </a:highlight>
                <a:latin typeface="Nunito Sans"/>
                <a:ea typeface="Nunito Sans"/>
                <a:cs typeface="Nunito Sans"/>
                <a:sym typeface="Nunito Sans"/>
              </a:rPr>
              <a:t>True</a:t>
            </a:r>
            <a:r>
              <a:rPr lang="en" sz="1800">
                <a:latin typeface="Nunito Sans"/>
                <a:ea typeface="Nunito Sans"/>
                <a:cs typeface="Nunito Sans"/>
                <a:sym typeface="Nunito Sans"/>
              </a:rPr>
              <a:t> or False</a:t>
            </a:r>
            <a:r>
              <a:rPr b="0" lang="en" sz="1800">
                <a:latin typeface="Nunito Sans"/>
                <a:ea typeface="Nunito Sans"/>
                <a:cs typeface="Nunito Sans"/>
                <a:sym typeface="Nunito Sans"/>
              </a:rPr>
              <a:t>: Large Language models like ChatGPT do </a:t>
            </a:r>
            <a:r>
              <a:rPr lang="en" sz="1800">
                <a:latin typeface="Nunito Sans"/>
                <a:ea typeface="Nunito Sans"/>
                <a:cs typeface="Nunito Sans"/>
                <a:sym typeface="Nunito Sans"/>
              </a:rPr>
              <a:t>not</a:t>
            </a:r>
            <a:r>
              <a:rPr b="0" lang="en" sz="1800">
                <a:latin typeface="Nunito Sans"/>
                <a:ea typeface="Nunito Sans"/>
                <a:cs typeface="Nunito Sans"/>
                <a:sym typeface="Nunito Sans"/>
              </a:rPr>
              <a:t> know if they are right or wrong.</a:t>
            </a:r>
            <a:br>
              <a:rPr b="0" lang="en" sz="1800">
                <a:latin typeface="Nunito Sans"/>
                <a:ea typeface="Nunito Sans"/>
                <a:cs typeface="Nunito Sans"/>
                <a:sym typeface="Nunito Sans"/>
              </a:rPr>
            </a:br>
            <a:endParaRPr b="0" sz="1800">
              <a:latin typeface="Nunito Sans"/>
              <a:ea typeface="Nunito Sans"/>
              <a:cs typeface="Nunito Sans"/>
              <a:sym typeface="Nunito Sans"/>
            </a:endParaRPr>
          </a:p>
          <a:p>
            <a:pPr indent="0" lvl="0" marL="0" rtl="0" algn="l">
              <a:spcBef>
                <a:spcPts val="0"/>
              </a:spcBef>
              <a:spcAft>
                <a:spcPts val="0"/>
              </a:spcAft>
              <a:buNone/>
            </a:pPr>
            <a:r>
              <a:rPr lang="en" sz="1800">
                <a:highlight>
                  <a:schemeClr val="accent4"/>
                </a:highlight>
                <a:latin typeface="Nunito Sans"/>
                <a:ea typeface="Nunito Sans"/>
                <a:cs typeface="Nunito Sans"/>
                <a:sym typeface="Nunito Sans"/>
              </a:rPr>
              <a:t>True</a:t>
            </a:r>
            <a:r>
              <a:rPr lang="en" sz="1800">
                <a:latin typeface="Nunito Sans"/>
                <a:ea typeface="Nunito Sans"/>
                <a:cs typeface="Nunito Sans"/>
                <a:sym typeface="Nunito Sans"/>
              </a:rPr>
              <a:t> or False</a:t>
            </a:r>
            <a:r>
              <a:rPr b="0" lang="en" sz="1800">
                <a:latin typeface="Nunito Sans"/>
                <a:ea typeface="Nunito Sans"/>
                <a:cs typeface="Nunito Sans"/>
                <a:sym typeface="Nunito Sans"/>
              </a:rPr>
              <a:t>: </a:t>
            </a:r>
            <a:r>
              <a:rPr b="0" lang="en" sz="1800">
                <a:latin typeface="Nunito Sans"/>
                <a:ea typeface="Nunito Sans"/>
                <a:cs typeface="Nunito Sans"/>
                <a:sym typeface="Nunito Sans"/>
              </a:rPr>
              <a:t>It is the responsibility of the user to identify misinformation and/or bias in ChatGPT’s outputs.</a:t>
            </a:r>
            <a:endParaRPr b="0" sz="1800">
              <a:latin typeface="Nunito Sans"/>
              <a:ea typeface="Nunito Sans"/>
              <a:cs typeface="Nunito Sans"/>
              <a:sym typeface="Nunito Sans"/>
            </a:endParaRPr>
          </a:p>
          <a:p>
            <a:pPr indent="0" lvl="0" marL="0" rtl="0" algn="l">
              <a:spcBef>
                <a:spcPts val="0"/>
              </a:spcBef>
              <a:spcAft>
                <a:spcPts val="0"/>
              </a:spcAft>
              <a:buNone/>
            </a:pPr>
            <a:r>
              <a:t/>
            </a:r>
            <a:endParaRPr b="0" sz="1800">
              <a:latin typeface="Nunito Sans"/>
              <a:ea typeface="Nunito Sans"/>
              <a:cs typeface="Nunito Sans"/>
              <a:sym typeface="Nunito Sans"/>
            </a:endParaRPr>
          </a:p>
          <a:p>
            <a:pPr indent="0" lvl="0" marL="0" rtl="0" algn="l">
              <a:spcBef>
                <a:spcPts val="0"/>
              </a:spcBef>
              <a:spcAft>
                <a:spcPts val="0"/>
              </a:spcAft>
              <a:buNone/>
            </a:pPr>
            <a:r>
              <a:rPr lang="en" sz="1800">
                <a:latin typeface="Nunito Sans"/>
                <a:ea typeface="Nunito Sans"/>
                <a:cs typeface="Nunito Sans"/>
                <a:sym typeface="Nunito Sans"/>
              </a:rPr>
              <a:t>True or False</a:t>
            </a:r>
            <a:r>
              <a:rPr b="0" lang="en" sz="1800">
                <a:latin typeface="Nunito Sans"/>
                <a:ea typeface="Nunito Sans"/>
                <a:cs typeface="Nunito Sans"/>
                <a:sym typeface="Nunito Sans"/>
              </a:rPr>
              <a:t>: It is safe to input confidential data, or proprietary information into ChatGPT.</a:t>
            </a:r>
            <a:endParaRPr b="0" sz="1800">
              <a:latin typeface="Nunito Sans"/>
              <a:ea typeface="Nunito Sans"/>
              <a:cs typeface="Nunito Sans"/>
              <a:sym typeface="Nuni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92" name="Shape 2292"/>
        <p:cNvGrpSpPr/>
        <p:nvPr/>
      </p:nvGrpSpPr>
      <p:grpSpPr>
        <a:xfrm>
          <a:off x="0" y="0"/>
          <a:ext cx="0" cy="0"/>
          <a:chOff x="0" y="0"/>
          <a:chExt cx="0" cy="0"/>
        </a:xfrm>
      </p:grpSpPr>
      <p:sp>
        <p:nvSpPr>
          <p:cNvPr id="2293" name="Google Shape;2293;p24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94" name="Google Shape;2294;p243"/>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295" name="Google Shape;2295;p243"/>
          <p:cNvSpPr txBox="1"/>
          <p:nvPr>
            <p:ph idx="4294967295" type="title"/>
          </p:nvPr>
        </p:nvSpPr>
        <p:spPr>
          <a:xfrm>
            <a:off x="1085475" y="280375"/>
            <a:ext cx="6345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Knowledge Check:</a:t>
            </a:r>
            <a:endParaRPr sz="3000"/>
          </a:p>
          <a:p>
            <a:pPr indent="0" lvl="0" marL="0" rtl="0" algn="l">
              <a:spcBef>
                <a:spcPts val="0"/>
              </a:spcBef>
              <a:spcAft>
                <a:spcPts val="0"/>
              </a:spcAft>
              <a:buNone/>
            </a:pPr>
            <a:r>
              <a:t/>
            </a:r>
            <a:endParaRPr b="0" i="1"/>
          </a:p>
          <a:p>
            <a:pPr indent="0" lvl="0" marL="0" rtl="0" algn="l">
              <a:spcBef>
                <a:spcPts val="0"/>
              </a:spcBef>
              <a:spcAft>
                <a:spcPts val="0"/>
              </a:spcAft>
              <a:buNone/>
            </a:pPr>
            <a:r>
              <a:t/>
            </a:r>
            <a:endParaRPr b="0" i="1"/>
          </a:p>
          <a:p>
            <a:pPr indent="0" lvl="0" marL="0" rtl="0" algn="l">
              <a:spcBef>
                <a:spcPts val="0"/>
              </a:spcBef>
              <a:spcAft>
                <a:spcPts val="0"/>
              </a:spcAft>
              <a:buNone/>
            </a:pPr>
            <a:r>
              <a:rPr lang="en" sz="1800">
                <a:highlight>
                  <a:schemeClr val="accent4"/>
                </a:highlight>
                <a:latin typeface="Nunito Sans"/>
                <a:ea typeface="Nunito Sans"/>
                <a:cs typeface="Nunito Sans"/>
                <a:sym typeface="Nunito Sans"/>
              </a:rPr>
              <a:t>True</a:t>
            </a:r>
            <a:r>
              <a:rPr lang="en" sz="1800">
                <a:latin typeface="Nunito Sans"/>
                <a:ea typeface="Nunito Sans"/>
                <a:cs typeface="Nunito Sans"/>
                <a:sym typeface="Nunito Sans"/>
              </a:rPr>
              <a:t> or False</a:t>
            </a:r>
            <a:r>
              <a:rPr b="0" lang="en" sz="1800">
                <a:latin typeface="Nunito Sans"/>
                <a:ea typeface="Nunito Sans"/>
                <a:cs typeface="Nunito Sans"/>
                <a:sym typeface="Nunito Sans"/>
              </a:rPr>
              <a:t>: Large Language models like ChatGPT do </a:t>
            </a:r>
            <a:r>
              <a:rPr lang="en" sz="1800">
                <a:latin typeface="Nunito Sans"/>
                <a:ea typeface="Nunito Sans"/>
                <a:cs typeface="Nunito Sans"/>
                <a:sym typeface="Nunito Sans"/>
              </a:rPr>
              <a:t>not</a:t>
            </a:r>
            <a:r>
              <a:rPr b="0" lang="en" sz="1800">
                <a:latin typeface="Nunito Sans"/>
                <a:ea typeface="Nunito Sans"/>
                <a:cs typeface="Nunito Sans"/>
                <a:sym typeface="Nunito Sans"/>
              </a:rPr>
              <a:t> know if they are right or wrong.</a:t>
            </a:r>
            <a:br>
              <a:rPr b="0" lang="en" sz="1800">
                <a:latin typeface="Nunito Sans"/>
                <a:ea typeface="Nunito Sans"/>
                <a:cs typeface="Nunito Sans"/>
                <a:sym typeface="Nunito Sans"/>
              </a:rPr>
            </a:br>
            <a:endParaRPr b="0" sz="1800">
              <a:latin typeface="Nunito Sans"/>
              <a:ea typeface="Nunito Sans"/>
              <a:cs typeface="Nunito Sans"/>
              <a:sym typeface="Nunito Sans"/>
            </a:endParaRPr>
          </a:p>
          <a:p>
            <a:pPr indent="0" lvl="0" marL="0" rtl="0" algn="l">
              <a:spcBef>
                <a:spcPts val="0"/>
              </a:spcBef>
              <a:spcAft>
                <a:spcPts val="0"/>
              </a:spcAft>
              <a:buNone/>
            </a:pPr>
            <a:r>
              <a:rPr lang="en" sz="1800">
                <a:highlight>
                  <a:schemeClr val="accent4"/>
                </a:highlight>
                <a:latin typeface="Nunito Sans"/>
                <a:ea typeface="Nunito Sans"/>
                <a:cs typeface="Nunito Sans"/>
                <a:sym typeface="Nunito Sans"/>
              </a:rPr>
              <a:t>True</a:t>
            </a:r>
            <a:r>
              <a:rPr lang="en" sz="1800">
                <a:latin typeface="Nunito Sans"/>
                <a:ea typeface="Nunito Sans"/>
                <a:cs typeface="Nunito Sans"/>
                <a:sym typeface="Nunito Sans"/>
              </a:rPr>
              <a:t> or False</a:t>
            </a:r>
            <a:r>
              <a:rPr b="0" lang="en" sz="1800">
                <a:latin typeface="Nunito Sans"/>
                <a:ea typeface="Nunito Sans"/>
                <a:cs typeface="Nunito Sans"/>
                <a:sym typeface="Nunito Sans"/>
              </a:rPr>
              <a:t>: </a:t>
            </a:r>
            <a:r>
              <a:rPr b="0" lang="en" sz="1800">
                <a:latin typeface="Nunito Sans"/>
                <a:ea typeface="Nunito Sans"/>
                <a:cs typeface="Nunito Sans"/>
                <a:sym typeface="Nunito Sans"/>
              </a:rPr>
              <a:t>It is the responsibility of the user to identify misinformation and/or bias in ChatGPT’s outputs.</a:t>
            </a:r>
            <a:endParaRPr b="0" sz="1800">
              <a:latin typeface="Nunito Sans"/>
              <a:ea typeface="Nunito Sans"/>
              <a:cs typeface="Nunito Sans"/>
              <a:sym typeface="Nunito Sans"/>
            </a:endParaRPr>
          </a:p>
          <a:p>
            <a:pPr indent="0" lvl="0" marL="0" rtl="0" algn="l">
              <a:spcBef>
                <a:spcPts val="0"/>
              </a:spcBef>
              <a:spcAft>
                <a:spcPts val="0"/>
              </a:spcAft>
              <a:buNone/>
            </a:pPr>
            <a:r>
              <a:t/>
            </a:r>
            <a:endParaRPr b="0" sz="1800">
              <a:latin typeface="Nunito Sans"/>
              <a:ea typeface="Nunito Sans"/>
              <a:cs typeface="Nunito Sans"/>
              <a:sym typeface="Nunito Sans"/>
            </a:endParaRPr>
          </a:p>
          <a:p>
            <a:pPr indent="0" lvl="0" marL="0" rtl="0" algn="l">
              <a:spcBef>
                <a:spcPts val="0"/>
              </a:spcBef>
              <a:spcAft>
                <a:spcPts val="0"/>
              </a:spcAft>
              <a:buNone/>
            </a:pPr>
            <a:r>
              <a:rPr lang="en" sz="1800">
                <a:latin typeface="Nunito Sans"/>
                <a:ea typeface="Nunito Sans"/>
                <a:cs typeface="Nunito Sans"/>
                <a:sym typeface="Nunito Sans"/>
              </a:rPr>
              <a:t>True or </a:t>
            </a:r>
            <a:r>
              <a:rPr lang="en" sz="1800">
                <a:highlight>
                  <a:schemeClr val="accent4"/>
                </a:highlight>
                <a:latin typeface="Nunito Sans"/>
                <a:ea typeface="Nunito Sans"/>
                <a:cs typeface="Nunito Sans"/>
                <a:sym typeface="Nunito Sans"/>
              </a:rPr>
              <a:t>False</a:t>
            </a:r>
            <a:r>
              <a:rPr b="0" lang="en" sz="1800">
                <a:latin typeface="Nunito Sans"/>
                <a:ea typeface="Nunito Sans"/>
                <a:cs typeface="Nunito Sans"/>
                <a:sym typeface="Nunito Sans"/>
              </a:rPr>
              <a:t>: It is safe to input confidential data, or proprietary information into ChatGPT.</a:t>
            </a:r>
            <a:endParaRPr b="0" sz="1800">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99" name="Shape 2299"/>
        <p:cNvGrpSpPr/>
        <p:nvPr/>
      </p:nvGrpSpPr>
      <p:grpSpPr>
        <a:xfrm>
          <a:off x="0" y="0"/>
          <a:ext cx="0" cy="0"/>
          <a:chOff x="0" y="0"/>
          <a:chExt cx="0" cy="0"/>
        </a:xfrm>
      </p:grpSpPr>
      <p:sp>
        <p:nvSpPr>
          <p:cNvPr id="2300" name="Google Shape;2300;p24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01" name="Google Shape;2301;p244"/>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302" name="Google Shape;2302;p244"/>
          <p:cNvSpPr txBox="1"/>
          <p:nvPr>
            <p:ph idx="4294967295" type="title"/>
          </p:nvPr>
        </p:nvSpPr>
        <p:spPr>
          <a:xfrm>
            <a:off x="1027025" y="280375"/>
            <a:ext cx="59367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Knowledge Check:</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2000">
                <a:latin typeface="Nunito"/>
                <a:ea typeface="Nunito"/>
                <a:cs typeface="Nunito"/>
                <a:sym typeface="Nunito"/>
              </a:rPr>
              <a:t>A user asked ChatGPT for a list of scholarly articles about the fall of the Roman Empire. What should the user do next?</a:t>
            </a:r>
            <a:endParaRPr b="0" sz="2000">
              <a:latin typeface="Nunito"/>
              <a:ea typeface="Nunito"/>
              <a:cs typeface="Nunito"/>
              <a:sym typeface="Nunito"/>
            </a:endParaRPr>
          </a:p>
        </p:txBody>
      </p:sp>
      <p:sp>
        <p:nvSpPr>
          <p:cNvPr id="2303" name="Google Shape;2303;p244"/>
          <p:cNvSpPr txBox="1"/>
          <p:nvPr>
            <p:ph idx="1" type="body"/>
          </p:nvPr>
        </p:nvSpPr>
        <p:spPr>
          <a:xfrm>
            <a:off x="1027025" y="2114950"/>
            <a:ext cx="7372800" cy="22710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AutoNum type="alphaLcPeriod"/>
            </a:pPr>
            <a:r>
              <a:rPr lang="en" sz="1800"/>
              <a:t>Check the article titles for potential bias</a:t>
            </a:r>
            <a:endParaRPr sz="1800"/>
          </a:p>
          <a:p>
            <a:pPr indent="-317500" lvl="0" marL="457200" rtl="0" algn="l">
              <a:spcBef>
                <a:spcPts val="0"/>
              </a:spcBef>
              <a:spcAft>
                <a:spcPts val="0"/>
              </a:spcAft>
              <a:buSzPts val="1400"/>
              <a:buAutoNum type="alphaLcPeriod"/>
            </a:pPr>
            <a:r>
              <a:rPr lang="en" sz="1800"/>
              <a:t>Check to make sure the articles actually exist</a:t>
            </a:r>
            <a:endParaRPr sz="1800"/>
          </a:p>
          <a:p>
            <a:pPr indent="-317500" lvl="0" marL="457200" rtl="0" algn="l">
              <a:spcBef>
                <a:spcPts val="0"/>
              </a:spcBef>
              <a:spcAft>
                <a:spcPts val="0"/>
              </a:spcAft>
              <a:buSzPts val="1400"/>
              <a:buAutoNum type="alphaLcPeriod"/>
            </a:pPr>
            <a:r>
              <a:rPr lang="en" sz="1800"/>
              <a:t>Ask ChatGPT to provide short summaries of each article</a:t>
            </a:r>
            <a:endParaRPr sz="1800"/>
          </a:p>
          <a:p>
            <a:pPr indent="-317500" lvl="0" marL="457200" rtl="0" algn="l">
              <a:spcBef>
                <a:spcPts val="0"/>
              </a:spcBef>
              <a:spcAft>
                <a:spcPts val="0"/>
              </a:spcAft>
              <a:buSzPts val="1400"/>
              <a:buAutoNum type="alphaLcPeriod"/>
            </a:pPr>
            <a:r>
              <a:rPr lang="en" sz="1800"/>
              <a:t>Ask ChatGPT to write an essay using the first 3 articles as sources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07" name="Shape 2307"/>
        <p:cNvGrpSpPr/>
        <p:nvPr/>
      </p:nvGrpSpPr>
      <p:grpSpPr>
        <a:xfrm>
          <a:off x="0" y="0"/>
          <a:ext cx="0" cy="0"/>
          <a:chOff x="0" y="0"/>
          <a:chExt cx="0" cy="0"/>
        </a:xfrm>
      </p:grpSpPr>
      <p:sp>
        <p:nvSpPr>
          <p:cNvPr id="2308" name="Google Shape;2308;p24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09" name="Google Shape;2309;p245"/>
          <p:cNvPicPr preferRelativeResize="0"/>
          <p:nvPr/>
        </p:nvPicPr>
        <p:blipFill>
          <a:blip r:embed="rId3">
            <a:alphaModFix/>
          </a:blip>
          <a:stretch>
            <a:fillRect/>
          </a:stretch>
        </p:blipFill>
        <p:spPr>
          <a:xfrm>
            <a:off x="7647876" y="457200"/>
            <a:ext cx="1003024" cy="833975"/>
          </a:xfrm>
          <a:prstGeom prst="rect">
            <a:avLst/>
          </a:prstGeom>
          <a:noFill/>
          <a:ln>
            <a:noFill/>
          </a:ln>
        </p:spPr>
      </p:pic>
      <p:sp>
        <p:nvSpPr>
          <p:cNvPr id="2310" name="Google Shape;2310;p245"/>
          <p:cNvSpPr txBox="1"/>
          <p:nvPr>
            <p:ph idx="4294967295" type="title"/>
          </p:nvPr>
        </p:nvSpPr>
        <p:spPr>
          <a:xfrm>
            <a:off x="1027025" y="280375"/>
            <a:ext cx="59367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Knowledge Check:</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2000">
                <a:latin typeface="Nunito"/>
                <a:ea typeface="Nunito"/>
                <a:cs typeface="Nunito"/>
                <a:sym typeface="Nunito"/>
              </a:rPr>
              <a:t>A user asked ChatGPT for a list of scholarly articles about the fall of the Roman Empire. What should the user do next?</a:t>
            </a:r>
            <a:endParaRPr b="0" sz="2000">
              <a:latin typeface="Nunito"/>
              <a:ea typeface="Nunito"/>
              <a:cs typeface="Nunito"/>
              <a:sym typeface="Nunito"/>
            </a:endParaRPr>
          </a:p>
        </p:txBody>
      </p:sp>
      <p:sp>
        <p:nvSpPr>
          <p:cNvPr id="2311" name="Google Shape;2311;p245"/>
          <p:cNvSpPr txBox="1"/>
          <p:nvPr>
            <p:ph idx="1" type="body"/>
          </p:nvPr>
        </p:nvSpPr>
        <p:spPr>
          <a:xfrm>
            <a:off x="1027025" y="2114950"/>
            <a:ext cx="7372800" cy="22710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AutoNum type="alphaLcPeriod"/>
            </a:pPr>
            <a:r>
              <a:rPr lang="en" sz="1800"/>
              <a:t>Check the article titles for potential bias</a:t>
            </a:r>
            <a:endParaRPr sz="1800"/>
          </a:p>
          <a:p>
            <a:pPr indent="-317500" lvl="0" marL="457200" rtl="0" algn="l">
              <a:spcBef>
                <a:spcPts val="0"/>
              </a:spcBef>
              <a:spcAft>
                <a:spcPts val="0"/>
              </a:spcAft>
              <a:buSzPts val="1400"/>
              <a:buAutoNum type="alphaLcPeriod"/>
            </a:pPr>
            <a:r>
              <a:rPr b="1" lang="en" sz="1800"/>
              <a:t>Check to make sure the articles actually exist</a:t>
            </a:r>
            <a:endParaRPr b="1" sz="1800"/>
          </a:p>
          <a:p>
            <a:pPr indent="-317500" lvl="0" marL="457200" rtl="0" algn="l">
              <a:spcBef>
                <a:spcPts val="0"/>
              </a:spcBef>
              <a:spcAft>
                <a:spcPts val="0"/>
              </a:spcAft>
              <a:buSzPts val="1400"/>
              <a:buAutoNum type="alphaLcPeriod"/>
            </a:pPr>
            <a:r>
              <a:rPr lang="en" sz="1800"/>
              <a:t>Ask ChatGPT to provide short summaries of each article</a:t>
            </a:r>
            <a:endParaRPr sz="1800"/>
          </a:p>
          <a:p>
            <a:pPr indent="-317500" lvl="0" marL="457200" rtl="0" algn="l">
              <a:spcBef>
                <a:spcPts val="0"/>
              </a:spcBef>
              <a:spcAft>
                <a:spcPts val="0"/>
              </a:spcAft>
              <a:buSzPts val="1400"/>
              <a:buAutoNum type="alphaLcPeriod"/>
            </a:pPr>
            <a:r>
              <a:rPr lang="en" sz="1800"/>
              <a:t>Ask ChatGPT to write an essay using the first 3 articles as sources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246"/>
          <p:cNvSpPr txBox="1"/>
          <p:nvPr>
            <p:ph type="ctrTitle"/>
          </p:nvPr>
        </p:nvSpPr>
        <p:spPr>
          <a:xfrm>
            <a:off x="1028700" y="2440725"/>
            <a:ext cx="8115300" cy="923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solidFill>
                  <a:schemeClr val="accent1"/>
                </a:solidFill>
              </a:rPr>
              <a:t>REFLECT</a:t>
            </a:r>
            <a:endParaRPr>
              <a:solidFill>
                <a:schemeClr val="accent1"/>
              </a:solidFill>
            </a:endParaRPr>
          </a:p>
        </p:txBody>
      </p:sp>
      <p:sp>
        <p:nvSpPr>
          <p:cNvPr id="2317" name="Google Shape;2317;p246"/>
          <p:cNvSpPr txBox="1"/>
          <p:nvPr>
            <p:ph idx="2" type="ctrTitle"/>
          </p:nvPr>
        </p:nvSpPr>
        <p:spPr>
          <a:xfrm>
            <a:off x="1028700" y="3523750"/>
            <a:ext cx="6174600" cy="332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Using AI Ethically and Responsibly</a:t>
            </a:r>
            <a:endParaRPr sz="2400">
              <a:solidFill>
                <a:schemeClr val="dk1"/>
              </a:solidFill>
            </a:endParaRPr>
          </a:p>
        </p:txBody>
      </p:sp>
      <p:sp>
        <p:nvSpPr>
          <p:cNvPr id="2318" name="Google Shape;2318;p246"/>
          <p:cNvSpPr/>
          <p:nvPr/>
        </p:nvSpPr>
        <p:spPr>
          <a:xfrm>
            <a:off x="0" y="0"/>
            <a:ext cx="696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9" name="Google Shape;2319;p246"/>
          <p:cNvPicPr preferRelativeResize="0"/>
          <p:nvPr/>
        </p:nvPicPr>
        <p:blipFill>
          <a:blip r:embed="rId3">
            <a:alphaModFix/>
          </a:blip>
          <a:stretch>
            <a:fillRect/>
          </a:stretch>
        </p:blipFill>
        <p:spPr>
          <a:xfrm>
            <a:off x="7089575" y="666750"/>
            <a:ext cx="1514475" cy="167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4" name="Shape 2044"/>
        <p:cNvGrpSpPr/>
        <p:nvPr/>
      </p:nvGrpSpPr>
      <p:grpSpPr>
        <a:xfrm>
          <a:off x="0" y="0"/>
          <a:ext cx="0" cy="0"/>
          <a:chOff x="0" y="0"/>
          <a:chExt cx="0" cy="0"/>
        </a:xfrm>
      </p:grpSpPr>
      <p:sp>
        <p:nvSpPr>
          <p:cNvPr id="2045" name="Google Shape;2045;p220"/>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Teaching Guide</a:t>
            </a:r>
            <a:endParaRPr/>
          </a:p>
        </p:txBody>
      </p:sp>
      <p:sp>
        <p:nvSpPr>
          <p:cNvPr id="2046" name="Google Shape;2046;p22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47" name="Google Shape;2047;p220"/>
          <p:cNvGraphicFramePr/>
          <p:nvPr/>
        </p:nvGraphicFramePr>
        <p:xfrm>
          <a:off x="1255563" y="1630725"/>
          <a:ext cx="3000000" cy="3000000"/>
        </p:xfrm>
        <a:graphic>
          <a:graphicData uri="http://schemas.openxmlformats.org/drawingml/2006/table">
            <a:tbl>
              <a:tblPr>
                <a:noFill/>
                <a:tableStyleId>{1F6A446C-E685-4D84-B421-BED487B07F8F}</a:tableStyleId>
              </a:tblPr>
              <a:tblGrid>
                <a:gridCol w="2000800"/>
                <a:gridCol w="4973225"/>
              </a:tblGrid>
              <a:tr h="381450">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85125">
                <a:tc>
                  <a:txBody>
                    <a:bodyPr/>
                    <a:lstStyle/>
                    <a:p>
                      <a:pPr indent="0" lvl="0" marL="91440" marR="91440" rtl="0" algn="l">
                        <a:lnSpc>
                          <a:spcPct val="115000"/>
                        </a:lnSpc>
                        <a:spcBef>
                          <a:spcPts val="0"/>
                        </a:spcBef>
                        <a:spcAft>
                          <a:spcPts val="0"/>
                        </a:spcAft>
                        <a:buNone/>
                      </a:pPr>
                      <a:r>
                        <a:rPr lang="en" sz="1100">
                          <a:latin typeface="Nunito"/>
                          <a:ea typeface="Nunito"/>
                          <a:cs typeface="Nunito"/>
                          <a:sym typeface="Nunito"/>
                        </a:rPr>
                        <a:t>Our Learning Goals</a:t>
                      </a:r>
                      <a:endParaRPr sz="1100">
                        <a:latin typeface="Nunito"/>
                        <a:ea typeface="Nunito"/>
                        <a:cs typeface="Nunito"/>
                        <a:sym typeface="Nunito"/>
                      </a:endParaRPr>
                    </a:p>
                  </a:txBody>
                  <a:tcPr marT="91425" marB="91425" marR="91425" marL="91425">
                    <a:solidFill>
                      <a:srgbClr val="FFFFFF"/>
                    </a:solidFill>
                  </a:tcPr>
                </a:tc>
                <a:tc>
                  <a:txBody>
                    <a:bodyPr/>
                    <a:lstStyle/>
                    <a:p>
                      <a:pPr indent="0" lvl="0" marL="91440" marR="91440" rtl="0" algn="l">
                        <a:lnSpc>
                          <a:spcPct val="150000"/>
                        </a:lnSpc>
                        <a:spcBef>
                          <a:spcPts val="0"/>
                        </a:spcBef>
                        <a:spcAft>
                          <a:spcPts val="0"/>
                        </a:spcAft>
                        <a:buClr>
                          <a:srgbClr val="000000"/>
                        </a:buClr>
                        <a:buSzPts val="1100"/>
                        <a:buFont typeface="Arial"/>
                        <a:buNone/>
                      </a:pPr>
                      <a:r>
                        <a:rPr b="1" lang="en" sz="1100">
                          <a:solidFill>
                            <a:srgbClr val="000000"/>
                          </a:solidFill>
                          <a:latin typeface="Nunito"/>
                          <a:ea typeface="Nunito"/>
                          <a:cs typeface="Nunito"/>
                          <a:sym typeface="Nunito"/>
                        </a:rPr>
                        <a:t>Learning Objectives Slide</a:t>
                      </a:r>
                      <a:endParaRPr b="1" sz="1100">
                        <a:latin typeface="Nunito"/>
                        <a:ea typeface="Nunito"/>
                        <a:cs typeface="Nunito"/>
                        <a:sym typeface="Nunito"/>
                      </a:endParaRPr>
                    </a:p>
                    <a:p>
                      <a:pPr indent="0" lvl="0" marL="91440" marR="91440" rtl="0" algn="l">
                        <a:lnSpc>
                          <a:spcPct val="115000"/>
                        </a:lnSpc>
                        <a:spcBef>
                          <a:spcPts val="0"/>
                        </a:spcBef>
                        <a:spcAft>
                          <a:spcPts val="0"/>
                        </a:spcAft>
                        <a:buClr>
                          <a:srgbClr val="000000"/>
                        </a:buClr>
                        <a:buSzPts val="1100"/>
                        <a:buFont typeface="Arial"/>
                        <a:buNone/>
                      </a:pPr>
                      <a:r>
                        <a:rPr lang="en" sz="1100">
                          <a:solidFill>
                            <a:srgbClr val="000000"/>
                          </a:solidFill>
                          <a:latin typeface="Nunito"/>
                          <a:ea typeface="Nunito"/>
                          <a:cs typeface="Nunito"/>
                          <a:sym typeface="Nunito"/>
                        </a:rPr>
                        <a:t>Capture a screenshot of this slide and drop in the class discussion</a:t>
                      </a:r>
                      <a:r>
                        <a:rPr lang="en" sz="1100">
                          <a:latin typeface="Nunito"/>
                          <a:ea typeface="Nunito"/>
                          <a:cs typeface="Nunito"/>
                          <a:sym typeface="Nunito"/>
                        </a:rPr>
                        <a:t> forum or </a:t>
                      </a:r>
                      <a:r>
                        <a:rPr lang="en" sz="1100">
                          <a:solidFill>
                            <a:srgbClr val="000000"/>
                          </a:solidFill>
                          <a:latin typeface="Nunito"/>
                          <a:ea typeface="Nunito"/>
                          <a:cs typeface="Nunito"/>
                          <a:sym typeface="Nunito"/>
                        </a:rPr>
                        <a:t>Slack channel.</a:t>
                      </a:r>
                      <a:endParaRPr b="1" sz="1100">
                        <a:solidFill>
                          <a:srgbClr val="000000"/>
                        </a:solidFill>
                        <a:latin typeface="Nunito"/>
                        <a:ea typeface="Nunito"/>
                        <a:cs typeface="Nunito"/>
                        <a:sym typeface="Nunito"/>
                      </a:endParaRPr>
                    </a:p>
                  </a:txBody>
                  <a:tcPr marT="91425" marB="91425" marR="91425" marL="91425">
                    <a:solidFill>
                      <a:srgbClr val="FFFFFF"/>
                    </a:solidFill>
                  </a:tcPr>
                </a:tc>
              </a:tr>
              <a:tr h="1538800">
                <a:tc>
                  <a:txBody>
                    <a:bodyPr/>
                    <a:lstStyle/>
                    <a:p>
                      <a:pPr indent="0" lvl="0" marL="91440" marR="91440" rtl="0" algn="l">
                        <a:lnSpc>
                          <a:spcPct val="115000"/>
                        </a:lnSpc>
                        <a:spcBef>
                          <a:spcPts val="0"/>
                        </a:spcBef>
                        <a:spcAft>
                          <a:spcPts val="0"/>
                        </a:spcAft>
                        <a:buNone/>
                      </a:pPr>
                      <a:r>
                        <a:rPr lang="en" sz="1100">
                          <a:latin typeface="Nunito"/>
                          <a:ea typeface="Nunito"/>
                          <a:cs typeface="Nunito"/>
                          <a:sym typeface="Nunito"/>
                        </a:rPr>
                        <a:t>Group and Partner Exercises</a:t>
                      </a:r>
                      <a:endParaRPr sz="1100">
                        <a:latin typeface="Nunito"/>
                        <a:ea typeface="Nunito"/>
                        <a:cs typeface="Nunito"/>
                        <a:sym typeface="Nunito"/>
                      </a:endParaRPr>
                    </a:p>
                  </a:txBody>
                  <a:tcPr marT="91425" marB="91425" marR="91425" marL="91425">
                    <a:solidFill>
                      <a:srgbClr val="FFFFFF"/>
                    </a:solidFill>
                  </a:tcPr>
                </a:tc>
                <a:tc>
                  <a:txBody>
                    <a:bodyPr/>
                    <a:lstStyle/>
                    <a:p>
                      <a:pPr indent="0" lvl="0" marL="91440" marR="91440" rtl="0" algn="l">
                        <a:lnSpc>
                          <a:spcPct val="100000"/>
                        </a:lnSpc>
                        <a:spcBef>
                          <a:spcPts val="0"/>
                        </a:spcBef>
                        <a:spcAft>
                          <a:spcPts val="0"/>
                        </a:spcAft>
                        <a:buNone/>
                      </a:pPr>
                      <a:r>
                        <a:rPr b="1" lang="en" sz="1100">
                          <a:solidFill>
                            <a:srgbClr val="000000"/>
                          </a:solidFill>
                          <a:latin typeface="Nunito"/>
                          <a:ea typeface="Nunito"/>
                          <a:cs typeface="Nunito"/>
                          <a:sym typeface="Nunito"/>
                        </a:rPr>
                        <a:t>Creating Breakout Rooms — Group and Partner Exercises </a:t>
                      </a:r>
                      <a:endParaRPr b="1" sz="1100">
                        <a:solidFill>
                          <a:srgbClr val="000000"/>
                        </a:solidFill>
                        <a:latin typeface="Nunito"/>
                        <a:ea typeface="Nunito"/>
                        <a:cs typeface="Nunito"/>
                        <a:sym typeface="Nunito"/>
                      </a:endParaRPr>
                    </a:p>
                    <a:p>
                      <a:pPr indent="-152654" lvl="0" marL="374904" marR="182880" rtl="0" algn="l">
                        <a:lnSpc>
                          <a:spcPct val="115000"/>
                        </a:lnSpc>
                        <a:spcBef>
                          <a:spcPts val="100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Set up breakout rooms for student pairs/groups. Screenshot the slide and post it in the </a:t>
                      </a:r>
                      <a:r>
                        <a:rPr lang="en" sz="1000">
                          <a:latin typeface="Nunito"/>
                          <a:ea typeface="Nunito"/>
                          <a:cs typeface="Nunito"/>
                          <a:sym typeface="Nunito"/>
                        </a:rPr>
                        <a:t>discussion forum or </a:t>
                      </a:r>
                      <a:r>
                        <a:rPr lang="en" sz="1000">
                          <a:solidFill>
                            <a:srgbClr val="000000"/>
                          </a:solidFill>
                          <a:latin typeface="Nunito"/>
                          <a:ea typeface="Nunito"/>
                          <a:cs typeface="Nunito"/>
                          <a:sym typeface="Nunito"/>
                        </a:rPr>
                        <a:t>Slack channel before opening the rooms.</a:t>
                      </a:r>
                      <a:endParaRPr sz="1000">
                        <a:solidFill>
                          <a:srgbClr val="000000"/>
                        </a:solidFill>
                        <a:latin typeface="Nunito"/>
                        <a:ea typeface="Nunito"/>
                        <a:cs typeface="Nunito"/>
                        <a:sym typeface="Nunito"/>
                      </a:endParaRPr>
                    </a:p>
                    <a:p>
                      <a:pPr indent="-152654" lvl="0" marL="374904" marR="182880" rtl="0" algn="l">
                        <a:lnSpc>
                          <a:spcPct val="115000"/>
                        </a:lnSpc>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At the 60-second mark, send a message to all rooms: “Start to wrap up your discussions. Rooms will close in one minute!”</a:t>
                      </a:r>
                      <a:endParaRPr sz="1000">
                        <a:solidFill>
                          <a:srgbClr val="000000"/>
                        </a:solidFill>
                        <a:latin typeface="Nunito"/>
                        <a:ea typeface="Nunito"/>
                        <a:cs typeface="Nunito"/>
                        <a:sym typeface="Nunito"/>
                      </a:endParaRPr>
                    </a:p>
                    <a:p>
                      <a:pPr indent="-152654" lvl="0" marL="374904" marR="182880" rtl="0" algn="l">
                        <a:lnSpc>
                          <a:spcPct val="115000"/>
                        </a:lnSpc>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Move around from breakout room to breakout room to “walk around the classroom.”</a:t>
                      </a:r>
                      <a:endParaRPr b="1" sz="1000">
                        <a:solidFill>
                          <a:srgbClr val="000000"/>
                        </a:solidFill>
                        <a:latin typeface="Nunito"/>
                        <a:ea typeface="Nunito"/>
                        <a:cs typeface="Nunito"/>
                        <a:sym typeface="Nunito"/>
                      </a:endParaRPr>
                    </a:p>
                  </a:txBody>
                  <a:tcPr marT="91425" marB="91425" marR="91425" marL="91425">
                    <a:solidFill>
                      <a:srgbClr val="FFFFFF"/>
                    </a:solidFill>
                  </a:tcPr>
                </a:tc>
              </a:tr>
            </a:tbl>
          </a:graphicData>
        </a:graphic>
      </p:graphicFrame>
      <p:sp>
        <p:nvSpPr>
          <p:cNvPr id="2048" name="Google Shape;2048;p220"/>
          <p:cNvSpPr txBox="1"/>
          <p:nvPr/>
        </p:nvSpPr>
        <p:spPr>
          <a:xfrm>
            <a:off x="1028700" y="948100"/>
            <a:ext cx="7080900" cy="4002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Use the following quick tips for instructional guidance. </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3" name="Shape 2323"/>
        <p:cNvGrpSpPr/>
        <p:nvPr/>
      </p:nvGrpSpPr>
      <p:grpSpPr>
        <a:xfrm>
          <a:off x="0" y="0"/>
          <a:ext cx="0" cy="0"/>
          <a:chOff x="0" y="0"/>
          <a:chExt cx="0" cy="0"/>
        </a:xfrm>
      </p:grpSpPr>
      <p:sp>
        <p:nvSpPr>
          <p:cNvPr id="2324" name="Google Shape;2324;p247"/>
          <p:cNvSpPr txBox="1"/>
          <p:nvPr>
            <p:ph idx="1" type="body"/>
          </p:nvPr>
        </p:nvSpPr>
        <p:spPr>
          <a:xfrm>
            <a:off x="1142150" y="1149725"/>
            <a:ext cx="4349400" cy="5598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sz="1400"/>
              <a:t>Taking what you learned in this lesson, answer the following reflection questions. </a:t>
            </a:r>
            <a:endParaRPr sz="1400"/>
          </a:p>
        </p:txBody>
      </p:sp>
      <p:sp>
        <p:nvSpPr>
          <p:cNvPr id="2325" name="Google Shape;2325;p247"/>
          <p:cNvSpPr txBox="1"/>
          <p:nvPr>
            <p:ph idx="4294967295" type="title"/>
          </p:nvPr>
        </p:nvSpPr>
        <p:spPr>
          <a:xfrm>
            <a:off x="1166850" y="457200"/>
            <a:ext cx="7519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 </a:t>
            </a:r>
            <a:endParaRPr/>
          </a:p>
        </p:txBody>
      </p:sp>
      <p:sp>
        <p:nvSpPr>
          <p:cNvPr id="2326" name="Google Shape;2326;p247"/>
          <p:cNvSpPr/>
          <p:nvPr/>
        </p:nvSpPr>
        <p:spPr>
          <a:xfrm>
            <a:off x="6369300" y="1598238"/>
            <a:ext cx="2317500" cy="231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47"/>
          <p:cNvSpPr txBox="1"/>
          <p:nvPr/>
        </p:nvSpPr>
        <p:spPr>
          <a:xfrm>
            <a:off x="6459150" y="1987338"/>
            <a:ext cx="21378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Barlow"/>
                <a:ea typeface="Barlow"/>
                <a:cs typeface="Barlow"/>
                <a:sym typeface="Barlow"/>
              </a:rPr>
              <a:t>Tips for Reflection:</a:t>
            </a:r>
            <a:br>
              <a:rPr b="1" lang="en">
                <a:solidFill>
                  <a:schemeClr val="lt1"/>
                </a:solidFill>
                <a:latin typeface="Barlow"/>
                <a:ea typeface="Barlow"/>
                <a:cs typeface="Barlow"/>
                <a:sym typeface="Barlow"/>
              </a:rPr>
            </a:br>
            <a:endParaRPr b="1">
              <a:solidFill>
                <a:schemeClr val="lt1"/>
              </a:solidFill>
              <a:latin typeface="Barlow"/>
              <a:ea typeface="Barlow"/>
              <a:cs typeface="Barlow"/>
              <a:sym typeface="Barlow"/>
            </a:endParaRPr>
          </a:p>
          <a:p>
            <a:pPr indent="0" lvl="0" marL="0" rtl="0" algn="ctr">
              <a:spcBef>
                <a:spcPts val="0"/>
              </a:spcBef>
              <a:spcAft>
                <a:spcPts val="0"/>
              </a:spcAft>
              <a:buNone/>
            </a:pPr>
            <a:r>
              <a:rPr lang="en" sz="1200">
                <a:solidFill>
                  <a:schemeClr val="lt1"/>
                </a:solidFill>
                <a:latin typeface="Nunito"/>
                <a:ea typeface="Nunito"/>
                <a:cs typeface="Nunito"/>
                <a:sym typeface="Nunito"/>
              </a:rPr>
              <a:t>Think carefully through the questions, provide specific details and examples, and try to break down your thinking. </a:t>
            </a:r>
            <a:endParaRPr sz="1200">
              <a:solidFill>
                <a:schemeClr val="lt1"/>
              </a:solidFill>
              <a:latin typeface="Nunito"/>
              <a:ea typeface="Nunito"/>
              <a:cs typeface="Nunito"/>
              <a:sym typeface="Nunito"/>
            </a:endParaRPr>
          </a:p>
        </p:txBody>
      </p:sp>
      <p:sp>
        <p:nvSpPr>
          <p:cNvPr id="2328" name="Google Shape;2328;p247"/>
          <p:cNvSpPr/>
          <p:nvPr/>
        </p:nvSpPr>
        <p:spPr>
          <a:xfrm>
            <a:off x="7686325" y="1227763"/>
            <a:ext cx="672300" cy="672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9" name="Google Shape;2329;p247"/>
          <p:cNvPicPr preferRelativeResize="0"/>
          <p:nvPr/>
        </p:nvPicPr>
        <p:blipFill>
          <a:blip r:embed="rId3">
            <a:alphaModFix/>
          </a:blip>
          <a:stretch>
            <a:fillRect/>
          </a:stretch>
        </p:blipFill>
        <p:spPr>
          <a:xfrm>
            <a:off x="7834175" y="1375613"/>
            <a:ext cx="376601" cy="376601"/>
          </a:xfrm>
          <a:prstGeom prst="rect">
            <a:avLst/>
          </a:prstGeom>
          <a:noFill/>
          <a:ln>
            <a:noFill/>
          </a:ln>
        </p:spPr>
      </p:pic>
      <p:sp>
        <p:nvSpPr>
          <p:cNvPr id="2330" name="Google Shape;2330;p247"/>
          <p:cNvSpPr/>
          <p:nvPr/>
        </p:nvSpPr>
        <p:spPr>
          <a:xfrm>
            <a:off x="1142150" y="21286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2331" name="Google Shape;2331;p24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32" name="Google Shape;2332;p247"/>
          <p:cNvSpPr/>
          <p:nvPr/>
        </p:nvSpPr>
        <p:spPr>
          <a:xfrm>
            <a:off x="1142150" y="3000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2333" name="Google Shape;2333;p247"/>
          <p:cNvSpPr txBox="1"/>
          <p:nvPr>
            <p:ph idx="1" type="body"/>
          </p:nvPr>
        </p:nvSpPr>
        <p:spPr>
          <a:xfrm>
            <a:off x="1665175" y="21286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sz="1600"/>
              <a:t>How has your understanding of tools like ChatGPT changed?</a:t>
            </a:r>
            <a:endParaRPr sz="1600"/>
          </a:p>
        </p:txBody>
      </p:sp>
      <p:sp>
        <p:nvSpPr>
          <p:cNvPr id="2334" name="Google Shape;2334;p247"/>
          <p:cNvSpPr txBox="1"/>
          <p:nvPr>
            <p:ph idx="2" type="subTitle"/>
          </p:nvPr>
        </p:nvSpPr>
        <p:spPr>
          <a:xfrm>
            <a:off x="1665175" y="2960425"/>
            <a:ext cx="42465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b="0" lang="en" sz="1600">
                <a:latin typeface="Nunito"/>
                <a:ea typeface="Nunito"/>
                <a:cs typeface="Nunito"/>
                <a:sym typeface="Nunito"/>
              </a:rPr>
              <a:t>Did you learn anything that will impact how you use use generative AI in the future?</a:t>
            </a:r>
            <a:endParaRPr b="0" sz="1600">
              <a:latin typeface="Nunito"/>
              <a:ea typeface="Nunito"/>
              <a:cs typeface="Nunito"/>
              <a:sym typeface="Nunito"/>
            </a:endParaRPr>
          </a:p>
        </p:txBody>
      </p:sp>
      <p:sp>
        <p:nvSpPr>
          <p:cNvPr id="2335" name="Google Shape;2335;p247"/>
          <p:cNvSpPr/>
          <p:nvPr/>
        </p:nvSpPr>
        <p:spPr>
          <a:xfrm>
            <a:off x="0" y="0"/>
            <a:ext cx="696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2" name="Shape 2052"/>
        <p:cNvGrpSpPr/>
        <p:nvPr/>
      </p:nvGrpSpPr>
      <p:grpSpPr>
        <a:xfrm>
          <a:off x="0" y="0"/>
          <a:ext cx="0" cy="0"/>
          <a:chOff x="0" y="0"/>
          <a:chExt cx="0" cy="0"/>
        </a:xfrm>
      </p:grpSpPr>
      <p:sp>
        <p:nvSpPr>
          <p:cNvPr id="2053" name="Google Shape;2053;p221"/>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Teaching Guide (Cont.)</a:t>
            </a:r>
            <a:endParaRPr/>
          </a:p>
        </p:txBody>
      </p:sp>
      <p:sp>
        <p:nvSpPr>
          <p:cNvPr id="2054" name="Google Shape;2054;p22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55" name="Google Shape;2055;p221"/>
          <p:cNvGraphicFramePr/>
          <p:nvPr/>
        </p:nvGraphicFramePr>
        <p:xfrm>
          <a:off x="1255563" y="1097325"/>
          <a:ext cx="3000000" cy="3000000"/>
        </p:xfrm>
        <a:graphic>
          <a:graphicData uri="http://schemas.openxmlformats.org/drawingml/2006/table">
            <a:tbl>
              <a:tblPr>
                <a:noFill/>
                <a:tableStyleId>{1F6A446C-E685-4D84-B421-BED487B07F8F}</a:tableStyleId>
              </a:tblPr>
              <a:tblGrid>
                <a:gridCol w="2000800"/>
                <a:gridCol w="4973225"/>
              </a:tblGrid>
              <a:tr h="381450">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Discussions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None/>
                      </a:pPr>
                      <a:r>
                        <a:rPr b="1" lang="en" sz="1100">
                          <a:solidFill>
                            <a:srgbClr val="000000"/>
                          </a:solidFill>
                          <a:latin typeface="Nunito"/>
                          <a:ea typeface="Nunito"/>
                          <a:cs typeface="Nunito"/>
                          <a:sym typeface="Nunito"/>
                        </a:rPr>
                        <a:t>Whole-Class Discussions</a:t>
                      </a:r>
                      <a:endParaRPr b="1" sz="1100">
                        <a:latin typeface="Nunito"/>
                        <a:ea typeface="Nunito"/>
                        <a:cs typeface="Nunito"/>
                        <a:sym typeface="Nunito"/>
                      </a:endParaRPr>
                    </a:p>
                    <a:p>
                      <a:pPr indent="0" lvl="0" marL="91440" marR="91440" rtl="0" algn="l">
                        <a:spcBef>
                          <a:spcPts val="1000"/>
                        </a:spcBef>
                        <a:spcAft>
                          <a:spcPts val="1000"/>
                        </a:spcAft>
                        <a:buNone/>
                      </a:pPr>
                      <a:r>
                        <a:rPr lang="en" sz="1100">
                          <a:solidFill>
                            <a:srgbClr val="000000"/>
                          </a:solidFill>
                          <a:latin typeface="Nunito"/>
                          <a:ea typeface="Nunito"/>
                          <a:cs typeface="Nunito"/>
                          <a:sym typeface="Nunito"/>
                        </a:rPr>
                        <a:t>Screenshot the slide and put in the </a:t>
                      </a:r>
                      <a:r>
                        <a:rPr lang="en" sz="1100">
                          <a:latin typeface="Nunito"/>
                          <a:ea typeface="Nunito"/>
                          <a:cs typeface="Nunito"/>
                          <a:sym typeface="Nunito"/>
                        </a:rPr>
                        <a:t>discussion forum or </a:t>
                      </a:r>
                      <a:r>
                        <a:rPr lang="en" sz="1100">
                          <a:solidFill>
                            <a:srgbClr val="000000"/>
                          </a:solidFill>
                          <a:latin typeface="Nunito"/>
                          <a:ea typeface="Nunito"/>
                          <a:cs typeface="Nunito"/>
                          <a:sym typeface="Nunito"/>
                        </a:rPr>
                        <a:t>Slack channel. Some students may not have two monitors. You should stop sharing your screen so they can see each other’s faces during the discussion.</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Solo Activities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91440" marR="91440" rtl="0" algn="l">
                        <a:spcBef>
                          <a:spcPts val="0"/>
                        </a:spcBef>
                        <a:spcAft>
                          <a:spcPts val="0"/>
                        </a:spcAft>
                        <a:buNone/>
                      </a:pPr>
                      <a:r>
                        <a:rPr b="1" lang="en" sz="1100">
                          <a:latin typeface="Nunito"/>
                          <a:ea typeface="Nunito"/>
                          <a:cs typeface="Nunito"/>
                          <a:sym typeface="Nunito"/>
                        </a:rPr>
                        <a:t>Solo Activities</a:t>
                      </a:r>
                      <a:endParaRPr b="1" sz="1100">
                        <a:latin typeface="Nunito"/>
                        <a:ea typeface="Nunito"/>
                        <a:cs typeface="Nunito"/>
                        <a:sym typeface="Nunito"/>
                      </a:endParaRPr>
                    </a:p>
                    <a:p>
                      <a:pPr indent="-154939" lvl="0" marL="365760" marR="91440" rtl="0" algn="l">
                        <a:lnSpc>
                          <a:spcPct val="115000"/>
                        </a:lnSpc>
                        <a:spcBef>
                          <a:spcPts val="1000"/>
                        </a:spcBef>
                        <a:spcAft>
                          <a:spcPts val="0"/>
                        </a:spcAft>
                        <a:buSzPts val="1000"/>
                        <a:buFont typeface="Nunito"/>
                        <a:buChar char="●"/>
                      </a:pPr>
                      <a:r>
                        <a:rPr lang="en" sz="1000">
                          <a:latin typeface="Nunito"/>
                          <a:ea typeface="Nunito"/>
                          <a:cs typeface="Nunito"/>
                          <a:sym typeface="Nunito"/>
                        </a:rPr>
                        <a:t>Screenshot the slide and drop it in the discussion forum or Slack channel.</a:t>
                      </a:r>
                      <a:endParaRPr sz="1000">
                        <a:latin typeface="Nunito"/>
                        <a:ea typeface="Nunito"/>
                        <a:cs typeface="Nunito"/>
                        <a:sym typeface="Nunito"/>
                      </a:endParaRPr>
                    </a:p>
                    <a:p>
                      <a:pPr indent="-154939" lvl="0" marL="365760" marR="91440" rtl="0" algn="l">
                        <a:lnSpc>
                          <a:spcPct val="115000"/>
                        </a:lnSpc>
                        <a:spcBef>
                          <a:spcPts val="0"/>
                        </a:spcBef>
                        <a:spcAft>
                          <a:spcPts val="0"/>
                        </a:spcAft>
                        <a:buSzPts val="1000"/>
                        <a:buFont typeface="Nunito"/>
                        <a:buChar char="●"/>
                      </a:pPr>
                      <a:r>
                        <a:rPr lang="en" sz="1000">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Homework</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spcBef>
                          <a:spcPts val="0"/>
                        </a:spcBef>
                        <a:spcAft>
                          <a:spcPts val="0"/>
                        </a:spcAft>
                        <a:buNone/>
                      </a:pPr>
                      <a:r>
                        <a:rPr lang="en" sz="1100">
                          <a:latin typeface="Nunito"/>
                          <a:ea typeface="Nunito"/>
                          <a:cs typeface="Nunito"/>
                          <a:sym typeface="Nunito"/>
                        </a:rPr>
                        <a:t>Share homework guidelines in the discussion forum or Slack channel. </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222"/>
          <p:cNvSpPr txBox="1"/>
          <p:nvPr>
            <p:ph idx="2" type="ctrTitle"/>
          </p:nvPr>
        </p:nvSpPr>
        <p:spPr>
          <a:xfrm>
            <a:off x="457200" y="2651400"/>
            <a:ext cx="8001000" cy="923400"/>
          </a:xfrm>
          <a:prstGeom prst="rect">
            <a:avLst/>
          </a:prstGeom>
        </p:spPr>
        <p:txBody>
          <a:bodyPr anchorCtr="0" anchor="b" bIns="0" lIns="0" spcFirstLastPara="1" rIns="0" wrap="square" tIns="0">
            <a:spAutoFit/>
          </a:bodyPr>
          <a:lstStyle/>
          <a:p>
            <a:pPr indent="0" lvl="0" marL="0" rtl="0" algn="l">
              <a:lnSpc>
                <a:spcPct val="100000"/>
              </a:lnSpc>
              <a:spcBef>
                <a:spcPts val="0"/>
              </a:spcBef>
              <a:spcAft>
                <a:spcPts val="0"/>
              </a:spcAft>
              <a:buNone/>
            </a:pPr>
            <a:r>
              <a:rPr lang="en" sz="6000"/>
              <a:t>Leveraging Generative AI</a:t>
            </a:r>
            <a:endParaRPr sz="6000"/>
          </a:p>
        </p:txBody>
      </p:sp>
      <p:sp>
        <p:nvSpPr>
          <p:cNvPr id="2061" name="Google Shape;2061;p222"/>
          <p:cNvSpPr txBox="1"/>
          <p:nvPr>
            <p:ph idx="4" type="ctrTitle"/>
          </p:nvPr>
        </p:nvSpPr>
        <p:spPr>
          <a:xfrm>
            <a:off x="457200" y="3574800"/>
            <a:ext cx="6969000" cy="114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Using AI Ethically and Responsibly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5" name="Shape 2065"/>
        <p:cNvGrpSpPr/>
        <p:nvPr/>
      </p:nvGrpSpPr>
      <p:grpSpPr>
        <a:xfrm>
          <a:off x="0" y="0"/>
          <a:ext cx="0" cy="0"/>
          <a:chOff x="0" y="0"/>
          <a:chExt cx="0" cy="0"/>
        </a:xfrm>
      </p:grpSpPr>
      <p:sp>
        <p:nvSpPr>
          <p:cNvPr id="2066" name="Google Shape;2066;p22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67" name="Google Shape;2067;p223"/>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a:t>
            </a:r>
            <a:endParaRPr b="1" sz="3000">
              <a:latin typeface="Barlow Condensed"/>
              <a:ea typeface="Barlow Condensed"/>
              <a:cs typeface="Barlow Condensed"/>
              <a:sym typeface="Barlow Condensed"/>
            </a:endParaRPr>
          </a:p>
        </p:txBody>
      </p:sp>
      <p:sp>
        <p:nvSpPr>
          <p:cNvPr id="2068" name="Google Shape;2068;p223"/>
          <p:cNvSpPr txBox="1"/>
          <p:nvPr>
            <p:ph idx="4294967295" type="subTitle"/>
          </p:nvPr>
        </p:nvSpPr>
        <p:spPr>
          <a:xfrm>
            <a:off x="457200" y="1589075"/>
            <a:ext cx="4989000" cy="540300"/>
          </a:xfrm>
          <a:prstGeom prst="rect">
            <a:avLst/>
          </a:prstGeom>
        </p:spPr>
        <p:txBody>
          <a:bodyPr anchorCtr="0" anchor="ctr" bIns="0" lIns="0" spcFirstLastPara="1" rIns="0" wrap="square" tIns="0">
            <a:noAutofit/>
          </a:bodyPr>
          <a:lstStyle/>
          <a:p>
            <a:pPr indent="-342900" lvl="0" marL="457200" rtl="0" algn="l">
              <a:spcBef>
                <a:spcPts val="0"/>
              </a:spcBef>
              <a:spcAft>
                <a:spcPts val="0"/>
              </a:spcAft>
              <a:buClr>
                <a:schemeClr val="dk2"/>
              </a:buClr>
              <a:buSzPts val="1800"/>
              <a:buChar char="⮕"/>
            </a:pPr>
            <a:r>
              <a:rPr lang="en" sz="1800"/>
              <a:t>Apply</a:t>
            </a:r>
            <a:r>
              <a:rPr lang="en" sz="1800"/>
              <a:t> best practices regarding the ethical, legal, and responsible use of generative AI tools</a:t>
            </a:r>
            <a:endParaRPr sz="1800"/>
          </a:p>
        </p:txBody>
      </p:sp>
      <p:sp>
        <p:nvSpPr>
          <p:cNvPr id="2069" name="Google Shape;2069;p223"/>
          <p:cNvSpPr txBox="1"/>
          <p:nvPr>
            <p:ph idx="4294967295" type="subTitle"/>
          </p:nvPr>
        </p:nvSpPr>
        <p:spPr>
          <a:xfrm>
            <a:off x="457200" y="857100"/>
            <a:ext cx="5139000" cy="5403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800"/>
              <a:t>By the end of the lesson, you will be able to…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224"/>
          <p:cNvSpPr txBox="1"/>
          <p:nvPr>
            <p:ph type="ctrTitle"/>
          </p:nvPr>
        </p:nvSpPr>
        <p:spPr>
          <a:xfrm>
            <a:off x="1028700" y="2858641"/>
            <a:ext cx="8115300" cy="6651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7200">
                <a:solidFill>
                  <a:schemeClr val="accent2"/>
                </a:solidFill>
              </a:rPr>
              <a:t>Ethical Implications</a:t>
            </a:r>
            <a:endParaRPr sz="7200">
              <a:solidFill>
                <a:schemeClr val="accent2"/>
              </a:solidFill>
            </a:endParaRPr>
          </a:p>
        </p:txBody>
      </p:sp>
      <p:sp>
        <p:nvSpPr>
          <p:cNvPr id="2075" name="Google Shape;2075;p224"/>
          <p:cNvSpPr/>
          <p:nvPr/>
        </p:nvSpPr>
        <p:spPr>
          <a:xfrm>
            <a:off x="0" y="0"/>
            <a:ext cx="696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6" name="Google Shape;2076;p224"/>
          <p:cNvPicPr preferRelativeResize="0"/>
          <p:nvPr/>
        </p:nvPicPr>
        <p:blipFill>
          <a:blip r:embed="rId3">
            <a:alphaModFix/>
          </a:blip>
          <a:stretch>
            <a:fillRect/>
          </a:stretch>
        </p:blipFill>
        <p:spPr>
          <a:xfrm>
            <a:off x="7240850" y="651625"/>
            <a:ext cx="1143000" cy="1524000"/>
          </a:xfrm>
          <a:prstGeom prst="rect">
            <a:avLst/>
          </a:prstGeom>
          <a:noFill/>
          <a:ln>
            <a:noFill/>
          </a:ln>
        </p:spPr>
      </p:pic>
      <p:sp>
        <p:nvSpPr>
          <p:cNvPr id="2077" name="Google Shape;2077;p224"/>
          <p:cNvSpPr txBox="1"/>
          <p:nvPr/>
        </p:nvSpPr>
        <p:spPr>
          <a:xfrm>
            <a:off x="1028700" y="3523750"/>
            <a:ext cx="61746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Using Generative AI Ethically and Responsibly</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225"/>
          <p:cNvSpPr txBox="1"/>
          <p:nvPr>
            <p:ph type="title"/>
          </p:nvPr>
        </p:nvSpPr>
        <p:spPr>
          <a:xfrm>
            <a:off x="914400" y="228600"/>
            <a:ext cx="8229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Bias and Fairness</a:t>
            </a:r>
            <a:endParaRPr/>
          </a:p>
        </p:txBody>
      </p:sp>
      <p:sp>
        <p:nvSpPr>
          <p:cNvPr id="2083" name="Google Shape;2083;p225"/>
          <p:cNvSpPr/>
          <p:nvPr/>
        </p:nvSpPr>
        <p:spPr>
          <a:xfrm>
            <a:off x="1219200" y="1175775"/>
            <a:ext cx="2212500" cy="17967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22222"/>
                </a:solidFill>
                <a:latin typeface="Nunito Sans"/>
                <a:ea typeface="Nunito Sans"/>
                <a:cs typeface="Nunito Sans"/>
                <a:sym typeface="Nunito Sans"/>
              </a:rPr>
              <a:t>Language models like ChatGPT are trained on vast amounts of text data.</a:t>
            </a:r>
            <a:endParaRPr sz="1800">
              <a:solidFill>
                <a:srgbClr val="222222"/>
              </a:solidFill>
              <a:latin typeface="Nunito Sans"/>
              <a:ea typeface="Nunito Sans"/>
              <a:cs typeface="Nunito Sans"/>
              <a:sym typeface="Nunito Sans"/>
            </a:endParaRPr>
          </a:p>
        </p:txBody>
      </p:sp>
      <p:sp>
        <p:nvSpPr>
          <p:cNvPr id="2084" name="Google Shape;2084;p225"/>
          <p:cNvSpPr/>
          <p:nvPr/>
        </p:nvSpPr>
        <p:spPr>
          <a:xfrm>
            <a:off x="3922950" y="1600200"/>
            <a:ext cx="2212500" cy="17967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222222"/>
                </a:solidFill>
                <a:latin typeface="Nunito Sans"/>
                <a:ea typeface="Nunito Sans"/>
                <a:cs typeface="Nunito Sans"/>
                <a:sym typeface="Nunito Sans"/>
              </a:rPr>
              <a:t>Biases from the text data can be reflected in the model’s responses.</a:t>
            </a:r>
            <a:endParaRPr sz="1800">
              <a:solidFill>
                <a:srgbClr val="222222"/>
              </a:solidFill>
              <a:latin typeface="Nunito Sans"/>
              <a:ea typeface="Nunito Sans"/>
              <a:cs typeface="Nunito Sans"/>
              <a:sym typeface="Nunito Sans"/>
            </a:endParaRPr>
          </a:p>
        </p:txBody>
      </p:sp>
      <p:sp>
        <p:nvSpPr>
          <p:cNvPr id="2085" name="Google Shape;2085;p225"/>
          <p:cNvSpPr/>
          <p:nvPr/>
        </p:nvSpPr>
        <p:spPr>
          <a:xfrm>
            <a:off x="6626700" y="2027425"/>
            <a:ext cx="2212500" cy="17967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222222"/>
                </a:solidFill>
                <a:latin typeface="Nunito Sans"/>
                <a:ea typeface="Nunito Sans"/>
                <a:cs typeface="Nunito Sans"/>
                <a:sym typeface="Nunito Sans"/>
              </a:rPr>
              <a:t>Users must understand this, and be wary of unfair or discriminatory outputs.</a:t>
            </a:r>
            <a:endParaRPr sz="1800">
              <a:solidFill>
                <a:srgbClr val="222222"/>
              </a:solidFill>
              <a:latin typeface="Nunito Sans"/>
              <a:ea typeface="Nunito Sans"/>
              <a:cs typeface="Nunito Sans"/>
              <a:sym typeface="Nunito Sans"/>
            </a:endParaRPr>
          </a:p>
        </p:txBody>
      </p:sp>
      <p:sp>
        <p:nvSpPr>
          <p:cNvPr id="2086" name="Google Shape;2086;p225"/>
          <p:cNvSpPr txBox="1"/>
          <p:nvPr/>
        </p:nvSpPr>
        <p:spPr>
          <a:xfrm>
            <a:off x="942725" y="1030150"/>
            <a:ext cx="381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1</a:t>
            </a:r>
            <a:endParaRPr b="1">
              <a:solidFill>
                <a:schemeClr val="dk1"/>
              </a:solidFill>
              <a:latin typeface="Barlow Semi Condensed"/>
              <a:ea typeface="Barlow Semi Condensed"/>
              <a:cs typeface="Barlow Semi Condensed"/>
              <a:sym typeface="Barlow Semi Condensed"/>
            </a:endParaRPr>
          </a:p>
        </p:txBody>
      </p:sp>
      <p:sp>
        <p:nvSpPr>
          <p:cNvPr id="2087" name="Google Shape;2087;p225"/>
          <p:cNvSpPr txBox="1"/>
          <p:nvPr/>
        </p:nvSpPr>
        <p:spPr>
          <a:xfrm>
            <a:off x="3646450" y="1430350"/>
            <a:ext cx="381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2</a:t>
            </a:r>
            <a:endParaRPr b="1">
              <a:solidFill>
                <a:schemeClr val="dk1"/>
              </a:solidFill>
              <a:latin typeface="Barlow Semi Condensed"/>
              <a:ea typeface="Barlow Semi Condensed"/>
              <a:cs typeface="Barlow Semi Condensed"/>
              <a:sym typeface="Barlow Semi Condensed"/>
            </a:endParaRPr>
          </a:p>
        </p:txBody>
      </p:sp>
      <p:sp>
        <p:nvSpPr>
          <p:cNvPr id="2088" name="Google Shape;2088;p225"/>
          <p:cNvSpPr txBox="1"/>
          <p:nvPr/>
        </p:nvSpPr>
        <p:spPr>
          <a:xfrm>
            <a:off x="6342750" y="1872175"/>
            <a:ext cx="381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3</a:t>
            </a:r>
            <a:endParaRPr b="1">
              <a:solidFill>
                <a:schemeClr val="dk1"/>
              </a:solidFill>
              <a:latin typeface="Barlow Semi Condensed"/>
              <a:ea typeface="Barlow Semi Condensed"/>
              <a:cs typeface="Barlow Semi Condensed"/>
              <a:sym typeface="Barlow Semi Condensed"/>
            </a:endParaRPr>
          </a:p>
        </p:txBody>
      </p:sp>
      <p:cxnSp>
        <p:nvCxnSpPr>
          <p:cNvPr id="2089" name="Google Shape;2089;p225"/>
          <p:cNvCxnSpPr>
            <a:stCxn id="2083" idx="2"/>
            <a:endCxn id="2084" idx="2"/>
          </p:cNvCxnSpPr>
          <p:nvPr/>
        </p:nvCxnSpPr>
        <p:spPr>
          <a:xfrm flipH="1" rot="-5400000">
            <a:off x="3465150" y="1832775"/>
            <a:ext cx="424500" cy="2703900"/>
          </a:xfrm>
          <a:prstGeom prst="curvedConnector3">
            <a:avLst>
              <a:gd fmla="val 156078" name="adj1"/>
            </a:avLst>
          </a:prstGeom>
          <a:noFill/>
          <a:ln cap="flat" cmpd="sng" w="9525">
            <a:solidFill>
              <a:srgbClr val="727272"/>
            </a:solidFill>
            <a:prstDash val="dot"/>
            <a:round/>
            <a:headEnd len="med" w="med" type="none"/>
            <a:tailEnd len="med" w="med" type="none"/>
          </a:ln>
        </p:spPr>
      </p:cxnSp>
      <p:cxnSp>
        <p:nvCxnSpPr>
          <p:cNvPr id="2090" name="Google Shape;2090;p225"/>
          <p:cNvCxnSpPr/>
          <p:nvPr/>
        </p:nvCxnSpPr>
        <p:spPr>
          <a:xfrm flipH="1" rot="-5400000">
            <a:off x="6245100" y="2181000"/>
            <a:ext cx="424500" cy="2856300"/>
          </a:xfrm>
          <a:prstGeom prst="curvedConnector3">
            <a:avLst>
              <a:gd fmla="val 196278" name="adj1"/>
            </a:avLst>
          </a:prstGeom>
          <a:noFill/>
          <a:ln cap="flat" cmpd="sng" w="9525">
            <a:solidFill>
              <a:srgbClr val="727272"/>
            </a:solidFill>
            <a:prstDash val="dot"/>
            <a:round/>
            <a:headEnd len="med" w="med" type="none"/>
            <a:tailEnd len="med" w="med" type="none"/>
          </a:ln>
        </p:spPr>
      </p:cxnSp>
      <p:sp>
        <p:nvSpPr>
          <p:cNvPr id="2091" name="Google Shape;2091;p225"/>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p226"/>
          <p:cNvSpPr txBox="1"/>
          <p:nvPr>
            <p:ph type="title"/>
          </p:nvPr>
        </p:nvSpPr>
        <p:spPr>
          <a:xfrm>
            <a:off x="914400" y="228600"/>
            <a:ext cx="8229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Reliability and Accuracy</a:t>
            </a:r>
            <a:endParaRPr/>
          </a:p>
        </p:txBody>
      </p:sp>
      <p:sp>
        <p:nvSpPr>
          <p:cNvPr id="2097" name="Google Shape;2097;p226"/>
          <p:cNvSpPr/>
          <p:nvPr/>
        </p:nvSpPr>
        <p:spPr>
          <a:xfrm>
            <a:off x="1219200" y="1175775"/>
            <a:ext cx="2212500" cy="17967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22222"/>
                </a:solidFill>
                <a:latin typeface="Nunito Sans"/>
                <a:ea typeface="Nunito Sans"/>
                <a:cs typeface="Nunito Sans"/>
                <a:sym typeface="Nunito Sans"/>
              </a:rPr>
              <a:t>AI can provide useful information and help with tasks, but human oversight is very important. </a:t>
            </a:r>
            <a:endParaRPr sz="1800">
              <a:solidFill>
                <a:srgbClr val="222222"/>
              </a:solidFill>
              <a:latin typeface="Nunito Sans"/>
              <a:ea typeface="Nunito Sans"/>
              <a:cs typeface="Nunito Sans"/>
              <a:sym typeface="Nunito Sans"/>
            </a:endParaRPr>
          </a:p>
        </p:txBody>
      </p:sp>
      <p:sp>
        <p:nvSpPr>
          <p:cNvPr id="2098" name="Google Shape;2098;p226"/>
          <p:cNvSpPr/>
          <p:nvPr/>
        </p:nvSpPr>
        <p:spPr>
          <a:xfrm>
            <a:off x="3922950" y="1600200"/>
            <a:ext cx="2212500" cy="17967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222222"/>
                </a:solidFill>
                <a:latin typeface="Nunito Sans"/>
                <a:ea typeface="Nunito Sans"/>
                <a:cs typeface="Nunito Sans"/>
                <a:sym typeface="Nunito Sans"/>
              </a:rPr>
              <a:t>AI is still prone to errors and can generate misleading responses.</a:t>
            </a:r>
            <a:endParaRPr sz="1800">
              <a:solidFill>
                <a:srgbClr val="222222"/>
              </a:solidFill>
              <a:latin typeface="Nunito Sans"/>
              <a:ea typeface="Nunito Sans"/>
              <a:cs typeface="Nunito Sans"/>
              <a:sym typeface="Nunito Sans"/>
            </a:endParaRPr>
          </a:p>
        </p:txBody>
      </p:sp>
      <p:sp>
        <p:nvSpPr>
          <p:cNvPr id="2099" name="Google Shape;2099;p226"/>
          <p:cNvSpPr/>
          <p:nvPr/>
        </p:nvSpPr>
        <p:spPr>
          <a:xfrm>
            <a:off x="6626700" y="1998500"/>
            <a:ext cx="2212500" cy="17967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222222"/>
                </a:solidFill>
                <a:latin typeface="Nunito Sans"/>
                <a:ea typeface="Nunito Sans"/>
                <a:cs typeface="Nunito Sans"/>
                <a:sym typeface="Nunito Sans"/>
              </a:rPr>
              <a:t>Language models don’t “know” they are wrong, so it is important to think critically when using them. </a:t>
            </a:r>
            <a:endParaRPr sz="1800">
              <a:solidFill>
                <a:srgbClr val="222222"/>
              </a:solidFill>
              <a:latin typeface="Nunito Sans"/>
              <a:ea typeface="Nunito Sans"/>
              <a:cs typeface="Nunito Sans"/>
              <a:sym typeface="Nunito Sans"/>
            </a:endParaRPr>
          </a:p>
        </p:txBody>
      </p:sp>
      <p:sp>
        <p:nvSpPr>
          <p:cNvPr id="2100" name="Google Shape;2100;p226"/>
          <p:cNvSpPr txBox="1"/>
          <p:nvPr/>
        </p:nvSpPr>
        <p:spPr>
          <a:xfrm>
            <a:off x="942725" y="1030150"/>
            <a:ext cx="381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1</a:t>
            </a:r>
            <a:endParaRPr b="1">
              <a:solidFill>
                <a:schemeClr val="dk1"/>
              </a:solidFill>
              <a:latin typeface="Barlow Semi Condensed"/>
              <a:ea typeface="Barlow Semi Condensed"/>
              <a:cs typeface="Barlow Semi Condensed"/>
              <a:sym typeface="Barlow Semi Condensed"/>
            </a:endParaRPr>
          </a:p>
        </p:txBody>
      </p:sp>
      <p:sp>
        <p:nvSpPr>
          <p:cNvPr id="2101" name="Google Shape;2101;p226"/>
          <p:cNvSpPr txBox="1"/>
          <p:nvPr/>
        </p:nvSpPr>
        <p:spPr>
          <a:xfrm>
            <a:off x="3646450" y="1430350"/>
            <a:ext cx="381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2</a:t>
            </a:r>
            <a:endParaRPr b="1">
              <a:solidFill>
                <a:schemeClr val="dk1"/>
              </a:solidFill>
              <a:latin typeface="Barlow Semi Condensed"/>
              <a:ea typeface="Barlow Semi Condensed"/>
              <a:cs typeface="Barlow Semi Condensed"/>
              <a:sym typeface="Barlow Semi Condensed"/>
            </a:endParaRPr>
          </a:p>
        </p:txBody>
      </p:sp>
      <p:sp>
        <p:nvSpPr>
          <p:cNvPr id="2102" name="Google Shape;2102;p226"/>
          <p:cNvSpPr txBox="1"/>
          <p:nvPr/>
        </p:nvSpPr>
        <p:spPr>
          <a:xfrm>
            <a:off x="6350225" y="1841250"/>
            <a:ext cx="381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3</a:t>
            </a:r>
            <a:endParaRPr b="1">
              <a:solidFill>
                <a:schemeClr val="dk1"/>
              </a:solidFill>
              <a:latin typeface="Barlow Semi Condensed"/>
              <a:ea typeface="Barlow Semi Condensed"/>
              <a:cs typeface="Barlow Semi Condensed"/>
              <a:sym typeface="Barlow Semi Condensed"/>
            </a:endParaRPr>
          </a:p>
        </p:txBody>
      </p:sp>
      <p:cxnSp>
        <p:nvCxnSpPr>
          <p:cNvPr id="2103" name="Google Shape;2103;p226"/>
          <p:cNvCxnSpPr>
            <a:stCxn id="2097" idx="2"/>
            <a:endCxn id="2098" idx="2"/>
          </p:cNvCxnSpPr>
          <p:nvPr/>
        </p:nvCxnSpPr>
        <p:spPr>
          <a:xfrm flipH="1" rot="-5400000">
            <a:off x="3465150" y="1832775"/>
            <a:ext cx="424500" cy="2703900"/>
          </a:xfrm>
          <a:prstGeom prst="curvedConnector3">
            <a:avLst>
              <a:gd fmla="val 213174" name="adj1"/>
            </a:avLst>
          </a:prstGeom>
          <a:noFill/>
          <a:ln cap="flat" cmpd="sng" w="9525">
            <a:solidFill>
              <a:srgbClr val="727272"/>
            </a:solidFill>
            <a:prstDash val="dot"/>
            <a:round/>
            <a:headEnd len="med" w="med" type="none"/>
            <a:tailEnd len="med" w="med" type="none"/>
          </a:ln>
        </p:spPr>
      </p:cxnSp>
      <p:cxnSp>
        <p:nvCxnSpPr>
          <p:cNvPr id="2104" name="Google Shape;2104;p226"/>
          <p:cNvCxnSpPr/>
          <p:nvPr/>
        </p:nvCxnSpPr>
        <p:spPr>
          <a:xfrm flipH="1" rot="-5400000">
            <a:off x="6245100" y="2181000"/>
            <a:ext cx="424500" cy="2856300"/>
          </a:xfrm>
          <a:prstGeom prst="curvedConnector3">
            <a:avLst>
              <a:gd fmla="val 196278" name="adj1"/>
            </a:avLst>
          </a:prstGeom>
          <a:noFill/>
          <a:ln cap="flat" cmpd="sng" w="9525">
            <a:solidFill>
              <a:srgbClr val="727272"/>
            </a:solidFill>
            <a:prstDash val="dot"/>
            <a:round/>
            <a:headEnd len="med" w="med" type="none"/>
            <a:tailEnd len="med" w="med" type="none"/>
          </a:ln>
        </p:spPr>
      </p:cxnSp>
      <p:sp>
        <p:nvSpPr>
          <p:cNvPr id="2105" name="Google Shape;2105;p226"/>
          <p:cNvSpPr/>
          <p:nvPr/>
        </p:nvSpPr>
        <p:spPr>
          <a:xfrm>
            <a:off x="0" y="0"/>
            <a:ext cx="696900" cy="5143500"/>
          </a:xfrm>
          <a:prstGeom prst="rect">
            <a:avLst/>
          </a:prstGeom>
          <a:solidFill>
            <a:srgbClr val="3DB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 Enterprise Template LED 2023 UD">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Updated_0323">
  <a:themeElements>
    <a:clrScheme name="Simple Light">
      <a:dk1>
        <a:srgbClr val="222222"/>
      </a:dk1>
      <a:lt1>
        <a:srgbClr val="FFFFFF"/>
      </a:lt1>
      <a:dk2>
        <a:srgbClr val="E41F26"/>
      </a:dk2>
      <a:lt2>
        <a:srgbClr val="EFEFEF"/>
      </a:lt2>
      <a:accent1>
        <a:srgbClr val="3740B5"/>
      </a:accent1>
      <a:accent2>
        <a:srgbClr val="FFCD34"/>
      </a:accent2>
      <a:accent3>
        <a:srgbClr val="3DBED4"/>
      </a:accent3>
      <a:accent4>
        <a:srgbClr val="01D068"/>
      </a:accent4>
      <a:accent5>
        <a:srgbClr val="222222"/>
      </a:accent5>
      <a:accent6>
        <a:srgbClr val="CECECE"/>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A Enterprise Template LED 2023 UD">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