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E30C6E8-5CFB-453A-884F-9AA4576F2A15}">
  <a:tblStyle styleId="{BE30C6E8-5CFB-453A-884F-9AA4576F2A1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Bored peoples on the internet.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favorites in user profile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Battle history in profile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Share battle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637950" y="0"/>
            <a:ext cx="4963515" cy="3460018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3835200" cy="34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434343">
              <a:alpha val="4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4833294" y="125"/>
            <a:ext cx="3459900" cy="3459900"/>
          </a:xfrm>
          <a:prstGeom prst="flowChartDelay">
            <a:avLst/>
          </a:prstGeom>
          <a:solidFill>
            <a:srgbClr val="666666">
              <a:alpha val="2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692402" y="2436724"/>
            <a:ext cx="4137599" cy="2226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317700" y="2436724"/>
            <a:ext cx="4137600" cy="2226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Relationship Id="rId4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Fullstack App Idea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Gif vs Gif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 site the pits Gif against Gif in the ultimate test of upvotes from people board AF on the interwebs!!!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700" y="2251125"/>
            <a:ext cx="3149600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2875"/>
            <a:ext cx="314959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 am a bored internets user and I want to store my favorite gifs.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 am a forgetful bored internets user and I want to have a list of my previous gif battles.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 am a likes to share everything with the whole wide world, bored internets user and I would like to share my favorite gif battles.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400937" y="19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{BE30C6E8-5CFB-453A-884F-9AA4576F2A15}</a:tableStyleId>
              </a:tblPr>
              <a:tblGrid>
                <a:gridCol w="1268425"/>
                <a:gridCol w="1268425"/>
                <a:gridCol w="1268425"/>
                <a:gridCol w="1268425"/>
                <a:gridCol w="1268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Fav_gifs(url)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battle_history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952500" y="2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{BE30C6E8-5CFB-453A-884F-9AA4576F2A15}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25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url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Battles won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 votes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favorited_by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battle_id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0" name="Shape 100"/>
          <p:cNvSpPr txBox="1"/>
          <p:nvPr/>
        </p:nvSpPr>
        <p:spPr>
          <a:xfrm>
            <a:off x="3722850" y="1412775"/>
            <a:ext cx="169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71150" y="2580425"/>
            <a:ext cx="1601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Gif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676400" y="39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{BE30C6E8-5CFB-453A-884F-9AA4576F2A15}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gif1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gif2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outcome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battle_id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3959250" y="3622650"/>
            <a:ext cx="122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>
            <a:stCxn id="109" idx="0"/>
            <a:endCxn id="110" idx="2"/>
          </p:cNvCxnSpPr>
          <p:nvPr/>
        </p:nvCxnSpPr>
        <p:spPr>
          <a:xfrm flipH="1" rot="10800000">
            <a:off x="7564300" y="785625"/>
            <a:ext cx="128100" cy="29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11" name="Shape 111"/>
          <p:cNvCxnSpPr>
            <a:stCxn id="109" idx="0"/>
            <a:endCxn id="112" idx="2"/>
          </p:cNvCxnSpPr>
          <p:nvPr/>
        </p:nvCxnSpPr>
        <p:spPr>
          <a:xfrm rot="10800000">
            <a:off x="5470900" y="785625"/>
            <a:ext cx="2093400" cy="29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/>
          <p:nvPr/>
        </p:nvSpPr>
        <p:spPr>
          <a:xfrm>
            <a:off x="6808150" y="3777225"/>
            <a:ext cx="1512300" cy="8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sp>
        <p:nvSpPr>
          <p:cNvPr id="113" name="Shape 113"/>
          <p:cNvSpPr/>
          <p:nvPr/>
        </p:nvSpPr>
        <p:spPr>
          <a:xfrm>
            <a:off x="5978790" y="949034"/>
            <a:ext cx="1538730" cy="4975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110" name="Shape 110"/>
          <p:cNvSpPr/>
          <p:nvPr/>
        </p:nvSpPr>
        <p:spPr>
          <a:xfrm>
            <a:off x="6839421" y="288075"/>
            <a:ext cx="1705859" cy="4975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114" name="Shape 114"/>
          <p:cNvSpPr/>
          <p:nvPr/>
        </p:nvSpPr>
        <p:spPr>
          <a:xfrm>
            <a:off x="7635581" y="1050398"/>
            <a:ext cx="1538730" cy="4975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cxnSp>
        <p:nvCxnSpPr>
          <p:cNvPr id="115" name="Shape 115"/>
          <p:cNvCxnSpPr>
            <a:stCxn id="109" idx="0"/>
            <a:endCxn id="113" idx="2"/>
          </p:cNvCxnSpPr>
          <p:nvPr/>
        </p:nvCxnSpPr>
        <p:spPr>
          <a:xfrm rot="10800000">
            <a:off x="6748300" y="1446525"/>
            <a:ext cx="816000" cy="23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16" name="Shape 116"/>
          <p:cNvCxnSpPr>
            <a:stCxn id="109" idx="0"/>
            <a:endCxn id="114" idx="2"/>
          </p:cNvCxnSpPr>
          <p:nvPr/>
        </p:nvCxnSpPr>
        <p:spPr>
          <a:xfrm flipH="1" rot="10800000">
            <a:off x="7564300" y="1547925"/>
            <a:ext cx="840600" cy="22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1000500" y="3777225"/>
            <a:ext cx="1512300" cy="8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GIFS</a:t>
            </a:r>
          </a:p>
        </p:txBody>
      </p:sp>
      <p:sp>
        <p:nvSpPr>
          <p:cNvPr id="118" name="Shape 118"/>
          <p:cNvSpPr/>
          <p:nvPr/>
        </p:nvSpPr>
        <p:spPr>
          <a:xfrm>
            <a:off x="1197575" y="1002050"/>
            <a:ext cx="1707804" cy="5692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BATTLES WON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288075"/>
            <a:ext cx="1893294" cy="5692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URL</a:t>
            </a:r>
          </a:p>
        </p:txBody>
      </p:sp>
      <p:sp>
        <p:nvSpPr>
          <p:cNvPr id="120" name="Shape 120"/>
          <p:cNvSpPr/>
          <p:nvPr/>
        </p:nvSpPr>
        <p:spPr>
          <a:xfrm>
            <a:off x="2392599" y="288075"/>
            <a:ext cx="1893293" cy="5692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VOTES</a:t>
            </a:r>
          </a:p>
        </p:txBody>
      </p:sp>
      <p:sp>
        <p:nvSpPr>
          <p:cNvPr id="112" name="Shape 112"/>
          <p:cNvSpPr/>
          <p:nvPr/>
        </p:nvSpPr>
        <p:spPr>
          <a:xfrm>
            <a:off x="4618055" y="288074"/>
            <a:ext cx="1705859" cy="4975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FAV_GIFS</a:t>
            </a:r>
          </a:p>
        </p:txBody>
      </p:sp>
      <p:sp>
        <p:nvSpPr>
          <p:cNvPr id="121" name="Shape 121"/>
          <p:cNvSpPr/>
          <p:nvPr/>
        </p:nvSpPr>
        <p:spPr>
          <a:xfrm>
            <a:off x="3932875" y="3777225"/>
            <a:ext cx="1512300" cy="8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BATTLES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Gif1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Gif2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outcome</a:t>
            </a:r>
          </a:p>
        </p:txBody>
      </p:sp>
      <p:cxnSp>
        <p:nvCxnSpPr>
          <p:cNvPr id="122" name="Shape 122"/>
          <p:cNvCxnSpPr>
            <a:stCxn id="117" idx="0"/>
            <a:endCxn id="119" idx="2"/>
          </p:cNvCxnSpPr>
          <p:nvPr/>
        </p:nvCxnSpPr>
        <p:spPr>
          <a:xfrm rot="10800000">
            <a:off x="946650" y="857325"/>
            <a:ext cx="810000" cy="29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23" name="Shape 123"/>
          <p:cNvCxnSpPr>
            <a:stCxn id="117" idx="0"/>
            <a:endCxn id="120" idx="2"/>
          </p:cNvCxnSpPr>
          <p:nvPr/>
        </p:nvCxnSpPr>
        <p:spPr>
          <a:xfrm flipH="1" rot="10800000">
            <a:off x="1756650" y="857325"/>
            <a:ext cx="1582500" cy="29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24" name="Shape 124"/>
          <p:cNvCxnSpPr>
            <a:stCxn id="117" idx="0"/>
            <a:endCxn id="118" idx="2"/>
          </p:cNvCxnSpPr>
          <p:nvPr/>
        </p:nvCxnSpPr>
        <p:spPr>
          <a:xfrm flipH="1" rot="10800000">
            <a:off x="1756650" y="1571325"/>
            <a:ext cx="294900" cy="22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25" name="Shape 125"/>
          <p:cNvCxnSpPr>
            <a:stCxn id="117" idx="3"/>
            <a:endCxn id="121" idx="1"/>
          </p:cNvCxnSpPr>
          <p:nvPr/>
        </p:nvCxnSpPr>
        <p:spPr>
          <a:xfrm>
            <a:off x="2512800" y="4213125"/>
            <a:ext cx="14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21" idx="3"/>
            <a:endCxn id="109" idx="1"/>
          </p:cNvCxnSpPr>
          <p:nvPr/>
        </p:nvCxnSpPr>
        <p:spPr>
          <a:xfrm>
            <a:off x="5445175" y="4213125"/>
            <a:ext cx="13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/>
          <p:nvPr/>
        </p:nvSpPr>
        <p:spPr>
          <a:xfrm>
            <a:off x="4682362" y="1812721"/>
            <a:ext cx="1538730" cy="4975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BATTLES HISTORY</a:t>
            </a:r>
          </a:p>
        </p:txBody>
      </p:sp>
      <p:cxnSp>
        <p:nvCxnSpPr>
          <p:cNvPr id="128" name="Shape 128"/>
          <p:cNvCxnSpPr>
            <a:stCxn id="109" idx="0"/>
            <a:endCxn id="127" idx="2"/>
          </p:cNvCxnSpPr>
          <p:nvPr/>
        </p:nvCxnSpPr>
        <p:spPr>
          <a:xfrm rot="10800000">
            <a:off x="5451700" y="2310225"/>
            <a:ext cx="2112600" cy="14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92402" y="2436724"/>
            <a:ext cx="4137599" cy="222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Gify API routes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Translate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GIF by 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GIFs by id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17700" y="2436724"/>
            <a:ext cx="4137600" cy="222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Profile/Favorites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