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Processing: Rails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9202" y="2878673"/>
            <a:ext cx="8153400" cy="282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537" y="1721555"/>
            <a:ext cx="461665" cy="1044223"/>
          </a:xfrm>
          <a:prstGeom prst="rect">
            <a:avLst/>
          </a:prstGeom>
          <a:solidFill>
            <a:srgbClr val="A5AB81"/>
          </a:solidFill>
          <a:ln>
            <a:solidFill>
              <a:srgbClr val="A5AB81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7" y="3031066"/>
            <a:ext cx="461665" cy="10442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537" y="4340577"/>
            <a:ext cx="461665" cy="1044223"/>
          </a:xfrm>
          <a:prstGeom prst="rect">
            <a:avLst/>
          </a:prstGeom>
          <a:solidFill>
            <a:srgbClr val="94B6D2"/>
          </a:solidFill>
          <a:ln>
            <a:solidFill>
              <a:schemeClr val="accent1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7537" y="5650089"/>
            <a:ext cx="461665" cy="1044223"/>
          </a:xfrm>
          <a:prstGeom prst="rect">
            <a:avLst/>
          </a:prstGeom>
          <a:solidFill>
            <a:srgbClr val="94B6D2"/>
          </a:solidFill>
          <a:ln>
            <a:solidFill>
              <a:schemeClr val="accent1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79202" y="4188184"/>
            <a:ext cx="8153400" cy="282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9202" y="5497696"/>
            <a:ext cx="8153400" cy="282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cess 13"/>
          <p:cNvSpPr/>
          <p:nvPr/>
        </p:nvSpPr>
        <p:spPr>
          <a:xfrm>
            <a:off x="903111" y="1862667"/>
            <a:ext cx="1100667" cy="733778"/>
          </a:xfrm>
          <a:prstGeom prst="flowChartProcess">
            <a:avLst/>
          </a:prstGeom>
          <a:solidFill>
            <a:srgbClr val="A5AB8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Create HTTP request</a:t>
            </a:r>
            <a:endParaRPr lang="en-US" sz="1200" dirty="0"/>
          </a:p>
        </p:txBody>
      </p:sp>
      <p:sp>
        <p:nvSpPr>
          <p:cNvPr id="15" name="Process 14"/>
          <p:cNvSpPr/>
          <p:nvPr/>
        </p:nvSpPr>
        <p:spPr>
          <a:xfrm>
            <a:off x="2452510" y="1859845"/>
            <a:ext cx="1100667" cy="733778"/>
          </a:xfrm>
          <a:prstGeom prst="flowChartProcess">
            <a:avLst/>
          </a:prstGeom>
          <a:solidFill>
            <a:srgbClr val="A5AB8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. Server passes request to Rails </a:t>
            </a:r>
            <a:endParaRPr lang="en-US" sz="1200" dirty="0"/>
          </a:p>
        </p:txBody>
      </p:sp>
      <p:sp>
        <p:nvSpPr>
          <p:cNvPr id="16" name="Process 15"/>
          <p:cNvSpPr/>
          <p:nvPr/>
        </p:nvSpPr>
        <p:spPr>
          <a:xfrm>
            <a:off x="2452510" y="3211689"/>
            <a:ext cx="1100667" cy="73377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Match path to corresponding route</a:t>
            </a:r>
            <a:endParaRPr lang="en-US" sz="1200" dirty="0"/>
          </a:p>
        </p:txBody>
      </p:sp>
      <p:sp>
        <p:nvSpPr>
          <p:cNvPr id="17" name="Process 16"/>
          <p:cNvSpPr/>
          <p:nvPr/>
        </p:nvSpPr>
        <p:spPr>
          <a:xfrm>
            <a:off x="4274721" y="3211689"/>
            <a:ext cx="1100667" cy="73377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r>
              <a:rPr lang="en-US" sz="1200" dirty="0" smtClean="0"/>
              <a:t>. Pass request processing to controller</a:t>
            </a:r>
            <a:endParaRPr lang="en-US" sz="1200" dirty="0"/>
          </a:p>
        </p:txBody>
      </p:sp>
      <p:sp>
        <p:nvSpPr>
          <p:cNvPr id="18" name="Process 17"/>
          <p:cNvSpPr/>
          <p:nvPr/>
        </p:nvSpPr>
        <p:spPr>
          <a:xfrm>
            <a:off x="4274721" y="4483571"/>
            <a:ext cx="1100667" cy="73377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5. Execute Ruby code in corresponding action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 flipV="1">
            <a:off x="2003778" y="2226734"/>
            <a:ext cx="448732" cy="2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6" idx="0"/>
          </p:cNvCxnSpPr>
          <p:nvPr/>
        </p:nvCxnSpPr>
        <p:spPr>
          <a:xfrm>
            <a:off x="3002844" y="2593623"/>
            <a:ext cx="0" cy="61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7" idx="1"/>
          </p:cNvCxnSpPr>
          <p:nvPr/>
        </p:nvCxnSpPr>
        <p:spPr>
          <a:xfrm>
            <a:off x="3553177" y="3578578"/>
            <a:ext cx="721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0"/>
          </p:cNvCxnSpPr>
          <p:nvPr/>
        </p:nvCxnSpPr>
        <p:spPr>
          <a:xfrm>
            <a:off x="4825055" y="3945467"/>
            <a:ext cx="0" cy="538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cess 26"/>
          <p:cNvSpPr/>
          <p:nvPr/>
        </p:nvSpPr>
        <p:spPr>
          <a:xfrm>
            <a:off x="5890206" y="4483571"/>
            <a:ext cx="1100667" cy="73377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r>
              <a:rPr lang="en-US" sz="1200" dirty="0" smtClean="0"/>
              <a:t>. Render view using .</a:t>
            </a:r>
            <a:r>
              <a:rPr lang="en-US" sz="1200" dirty="0" err="1" smtClean="0"/>
              <a:t>html.erb</a:t>
            </a:r>
            <a:r>
              <a:rPr lang="en-US" sz="1200" dirty="0" smtClean="0"/>
              <a:t> file</a:t>
            </a:r>
            <a:endParaRPr lang="en-US" sz="1200" dirty="0"/>
          </a:p>
        </p:txBody>
      </p:sp>
      <p:sp>
        <p:nvSpPr>
          <p:cNvPr id="28" name="Process 27"/>
          <p:cNvSpPr/>
          <p:nvPr/>
        </p:nvSpPr>
        <p:spPr>
          <a:xfrm>
            <a:off x="5890206" y="5810721"/>
            <a:ext cx="1100667" cy="73377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7. Embed HTML output in layout file 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18" idx="3"/>
            <a:endCxn id="27" idx="1"/>
          </p:cNvCxnSpPr>
          <p:nvPr/>
        </p:nvCxnSpPr>
        <p:spPr>
          <a:xfrm>
            <a:off x="5375388" y="4850460"/>
            <a:ext cx="514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6440540" y="5217349"/>
            <a:ext cx="0" cy="593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7520738" y="5810721"/>
            <a:ext cx="1100667" cy="73377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. Rails sends HTTP response to browser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28" idx="3"/>
            <a:endCxn id="33" idx="1"/>
          </p:cNvCxnSpPr>
          <p:nvPr/>
        </p:nvCxnSpPr>
        <p:spPr>
          <a:xfrm>
            <a:off x="6990873" y="6177610"/>
            <a:ext cx="5298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rocess 35"/>
          <p:cNvSpPr/>
          <p:nvPr/>
        </p:nvSpPr>
        <p:spPr>
          <a:xfrm>
            <a:off x="7520738" y="1862667"/>
            <a:ext cx="1100667" cy="733778"/>
          </a:xfrm>
          <a:prstGeom prst="flowChartProcess">
            <a:avLst/>
          </a:prstGeom>
          <a:solidFill>
            <a:srgbClr val="A5AB8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9. Browser renders body of HTTP response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33" idx="0"/>
            <a:endCxn id="36" idx="2"/>
          </p:cNvCxnSpPr>
          <p:nvPr/>
        </p:nvCxnSpPr>
        <p:spPr>
          <a:xfrm flipV="1">
            <a:off x="8071072" y="2596445"/>
            <a:ext cx="0" cy="3214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2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572</TotalTime>
  <Words>75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HTTP Request Processing: Rails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</dc:creator>
  <cp:lastModifiedBy>Laure</cp:lastModifiedBy>
  <cp:revision>40</cp:revision>
  <dcterms:created xsi:type="dcterms:W3CDTF">2014-01-28T03:03:32Z</dcterms:created>
  <dcterms:modified xsi:type="dcterms:W3CDTF">2014-01-28T12:38:28Z</dcterms:modified>
</cp:coreProperties>
</file>