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5" r:id="rId3"/>
    <p:sldId id="267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LG Smart UI Regular" panose="020B05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568FC-7BA0-4FF5-B90F-9E15BDBA2BA7}" v="6" dt="2020-07-22T07:11:52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ga youn" userId="e8e70111e1901dad" providerId="LiveId" clId="{609A1FB0-7CC4-4226-974C-E6970AC45823}"/>
    <pc:docChg chg="modSld">
      <pc:chgData name="park ga youn" userId="e8e70111e1901dad" providerId="LiveId" clId="{609A1FB0-7CC4-4226-974C-E6970AC45823}" dt="2020-05-14T02:59:52.635" v="20" actId="20577"/>
      <pc:docMkLst>
        <pc:docMk/>
      </pc:docMkLst>
      <pc:sldChg chg="modSp mod">
        <pc:chgData name="park ga youn" userId="e8e70111e1901dad" providerId="LiveId" clId="{609A1FB0-7CC4-4226-974C-E6970AC45823}" dt="2020-05-14T02:59:52.635" v="20" actId="20577"/>
        <pc:sldMkLst>
          <pc:docMk/>
          <pc:sldMk cId="2879046939" sldId="256"/>
        </pc:sldMkLst>
        <pc:graphicFrameChg chg="mod modGraphic">
          <ac:chgData name="park ga youn" userId="e8e70111e1901dad" providerId="LiveId" clId="{609A1FB0-7CC4-4226-974C-E6970AC45823}" dt="2020-05-14T02:59:52.635" v="20" actId="20577"/>
          <ac:graphicFrameMkLst>
            <pc:docMk/>
            <pc:sldMk cId="2879046939" sldId="256"/>
            <ac:graphicFrameMk id="7" creationId="{1ADA3684-E887-4009-B074-B71F205EBD7E}"/>
          </ac:graphicFrameMkLst>
        </pc:graphicFrameChg>
      </pc:sldChg>
    </pc:docChg>
  </pc:docChgLst>
  <pc:docChgLst>
    <pc:chgData name="park ga youn" userId="e8e70111e1901dad" providerId="LiveId" clId="{1DCED98A-FCF3-47FD-84D6-A2C82290F35F}"/>
    <pc:docChg chg="undo custSel addSld delSld modSld sldOrd modMainMaster">
      <pc:chgData name="park ga youn" userId="e8e70111e1901dad" providerId="LiveId" clId="{1DCED98A-FCF3-47FD-84D6-A2C82290F35F}" dt="2020-06-04T08:59:16.605" v="386" actId="47"/>
      <pc:docMkLst>
        <pc:docMk/>
      </pc:docMkLst>
      <pc:sldChg chg="addSp delSp modSp del mod ord">
        <pc:chgData name="park ga youn" userId="e8e70111e1901dad" providerId="LiveId" clId="{1DCED98A-FCF3-47FD-84D6-A2C82290F35F}" dt="2020-06-04T06:28:57.226" v="370" actId="47"/>
        <pc:sldMkLst>
          <pc:docMk/>
          <pc:sldMk cId="2879046939" sldId="256"/>
        </pc:sldMkLst>
        <pc:spChg chg="mod">
          <ac:chgData name="park ga youn" userId="e8e70111e1901dad" providerId="LiveId" clId="{1DCED98A-FCF3-47FD-84D6-A2C82290F35F}" dt="2020-06-04T01:18:32.190" v="240" actId="207"/>
          <ac:spMkLst>
            <pc:docMk/>
            <pc:sldMk cId="2879046939" sldId="256"/>
            <ac:spMk id="4" creationId="{A535F79B-C1A5-4A99-ABCF-B8D688DD97BC}"/>
          </ac:spMkLst>
        </pc:spChg>
        <pc:spChg chg="del mod">
          <ac:chgData name="park ga youn" userId="e8e70111e1901dad" providerId="LiveId" clId="{1DCED98A-FCF3-47FD-84D6-A2C82290F35F}" dt="2020-06-01T02:43:28.748" v="146" actId="478"/>
          <ac:spMkLst>
            <pc:docMk/>
            <pc:sldMk cId="2879046939" sldId="256"/>
            <ac:spMk id="8" creationId="{EA6FD20E-7D9B-4D9D-97C4-AEA10145E154}"/>
          </ac:spMkLst>
        </pc:spChg>
        <pc:graphicFrameChg chg="mod modGraphic">
          <ac:chgData name="park ga youn" userId="e8e70111e1901dad" providerId="LiveId" clId="{1DCED98A-FCF3-47FD-84D6-A2C82290F35F}" dt="2020-06-01T05:00:56.893" v="239"/>
          <ac:graphicFrameMkLst>
            <pc:docMk/>
            <pc:sldMk cId="2879046939" sldId="256"/>
            <ac:graphicFrameMk id="5" creationId="{3BB4A3AF-6474-4F1B-87A9-82DA06CA0193}"/>
          </ac:graphicFrameMkLst>
        </pc:graphicFrameChg>
        <pc:graphicFrameChg chg="add del mod modGraphic">
          <ac:chgData name="park ga youn" userId="e8e70111e1901dad" providerId="LiveId" clId="{1DCED98A-FCF3-47FD-84D6-A2C82290F35F}" dt="2020-06-01T03:15:03.393" v="215" actId="20577"/>
          <ac:graphicFrameMkLst>
            <pc:docMk/>
            <pc:sldMk cId="2879046939" sldId="256"/>
            <ac:graphicFrameMk id="7" creationId="{1ADA3684-E887-4009-B074-B71F205EBD7E}"/>
          </ac:graphicFrameMkLst>
        </pc:graphicFrameChg>
        <pc:graphicFrameChg chg="mod modGraphic">
          <ac:chgData name="park ga youn" userId="e8e70111e1901dad" providerId="LiveId" clId="{1DCED98A-FCF3-47FD-84D6-A2C82290F35F}" dt="2020-06-04T01:18:43.682" v="241" actId="207"/>
          <ac:graphicFrameMkLst>
            <pc:docMk/>
            <pc:sldMk cId="2879046939" sldId="256"/>
            <ac:graphicFrameMk id="9" creationId="{75AAEAA1-FDDB-40C2-ABD8-E9A2A98C8B4F}"/>
          </ac:graphicFrameMkLst>
        </pc:graphicFrameChg>
      </pc:sldChg>
      <pc:sldChg chg="addSp delSp modSp add mod setBg">
        <pc:chgData name="park ga youn" userId="e8e70111e1901dad" providerId="LiveId" clId="{1DCED98A-FCF3-47FD-84D6-A2C82290F35F}" dt="2020-06-04T05:45:07.592" v="276"/>
        <pc:sldMkLst>
          <pc:docMk/>
          <pc:sldMk cId="3987411308" sldId="258"/>
        </pc:sldMkLst>
        <pc:spChg chg="del">
          <ac:chgData name="park ga youn" userId="e8e70111e1901dad" providerId="LiveId" clId="{1DCED98A-FCF3-47FD-84D6-A2C82290F35F}" dt="2020-06-04T05:44:19.274" v="263" actId="478"/>
          <ac:spMkLst>
            <pc:docMk/>
            <pc:sldMk cId="3987411308" sldId="258"/>
            <ac:spMk id="2" creationId="{A9446E6F-2A1D-394B-8B3F-4A464CD6C778}"/>
          </ac:spMkLst>
        </pc:spChg>
        <pc:spChg chg="mod">
          <ac:chgData name="park ga youn" userId="e8e70111e1901dad" providerId="LiveId" clId="{1DCED98A-FCF3-47FD-84D6-A2C82290F35F}" dt="2020-06-01T02:43:22.058" v="145" actId="20577"/>
          <ac:spMkLst>
            <pc:docMk/>
            <pc:sldMk cId="3987411308" sldId="258"/>
            <ac:spMk id="15" creationId="{AF1FC0F0-30E0-0B48-9CF1-935915F132D0}"/>
          </ac:spMkLst>
        </pc:spChg>
        <pc:spChg chg="add mod">
          <ac:chgData name="park ga youn" userId="e8e70111e1901dad" providerId="LiveId" clId="{1DCED98A-FCF3-47FD-84D6-A2C82290F35F}" dt="2020-06-04T05:44:19.884" v="264"/>
          <ac:spMkLst>
            <pc:docMk/>
            <pc:sldMk cId="3987411308" sldId="258"/>
            <ac:spMk id="17" creationId="{692A7500-B96E-4053-9E98-892DA5E7F8B7}"/>
          </ac:spMkLst>
        </pc:spChg>
        <pc:spChg chg="add del mod">
          <ac:chgData name="park ga youn" userId="e8e70111e1901dad" providerId="LiveId" clId="{1DCED98A-FCF3-47FD-84D6-A2C82290F35F}" dt="2020-06-04T05:44:34.732" v="266"/>
          <ac:spMkLst>
            <pc:docMk/>
            <pc:sldMk cId="3987411308" sldId="258"/>
            <ac:spMk id="18" creationId="{BD1B5BAF-DC05-40F8-819D-81F0625E605C}"/>
          </ac:spMkLst>
        </pc:spChg>
        <pc:spChg chg="del">
          <ac:chgData name="park ga youn" userId="e8e70111e1901dad" providerId="LiveId" clId="{1DCED98A-FCF3-47FD-84D6-A2C82290F35F}" dt="2020-06-04T05:43:41.372" v="261" actId="478"/>
          <ac:spMkLst>
            <pc:docMk/>
            <pc:sldMk cId="3987411308" sldId="258"/>
            <ac:spMk id="20" creationId="{7A194AF8-4863-EE40-8E12-9E53C9C05C42}"/>
          </ac:spMkLst>
        </pc:spChg>
        <pc:picChg chg="add mod">
          <ac:chgData name="park ga youn" userId="e8e70111e1901dad" providerId="LiveId" clId="{1DCED98A-FCF3-47FD-84D6-A2C82290F35F}" dt="2020-06-04T05:43:41.725" v="262"/>
          <ac:picMkLst>
            <pc:docMk/>
            <pc:sldMk cId="3987411308" sldId="258"/>
            <ac:picMk id="13" creationId="{06844516-AB0D-4DE1-9B94-3AAAAF33EF82}"/>
          </ac:picMkLst>
        </pc:picChg>
      </pc:sldChg>
      <pc:sldChg chg="modSp add mod ord">
        <pc:chgData name="park ga youn" userId="e8e70111e1901dad" providerId="LiveId" clId="{1DCED98A-FCF3-47FD-84D6-A2C82290F35F}" dt="2020-06-04T05:47:53.454" v="369" actId="20577"/>
        <pc:sldMkLst>
          <pc:docMk/>
          <pc:sldMk cId="401844362" sldId="265"/>
        </pc:sldMkLst>
        <pc:spChg chg="mod">
          <ac:chgData name="park ga youn" userId="e8e70111e1901dad" providerId="LiveId" clId="{1DCED98A-FCF3-47FD-84D6-A2C82290F35F}" dt="2020-06-01T02:44:04.469" v="152" actId="20577"/>
          <ac:spMkLst>
            <pc:docMk/>
            <pc:sldMk cId="401844362" sldId="265"/>
            <ac:spMk id="17" creationId="{19F05D06-4A9C-DC4A-AEF7-5E473B066B8D}"/>
          </ac:spMkLst>
        </pc:spChg>
        <pc:spChg chg="mod">
          <ac:chgData name="park ga youn" userId="e8e70111e1901dad" providerId="LiveId" clId="{1DCED98A-FCF3-47FD-84D6-A2C82290F35F}" dt="2020-06-01T02:44:06.478" v="153" actId="20577"/>
          <ac:spMkLst>
            <pc:docMk/>
            <pc:sldMk cId="401844362" sldId="265"/>
            <ac:spMk id="20" creationId="{3265FD30-6279-4969-BDB0-453C71E457BD}"/>
          </ac:spMkLst>
        </pc:spChg>
        <pc:graphicFrameChg chg="modGraphic">
          <ac:chgData name="park ga youn" userId="e8e70111e1901dad" providerId="LiveId" clId="{1DCED98A-FCF3-47FD-84D6-A2C82290F35F}" dt="2020-06-01T02:43:59.240" v="150" actId="6549"/>
          <ac:graphicFrameMkLst>
            <pc:docMk/>
            <pc:sldMk cId="401844362" sldId="265"/>
            <ac:graphicFrameMk id="18" creationId="{2B8F5EA3-B9DE-45A3-8EA7-E5C65AA3D229}"/>
          </ac:graphicFrameMkLst>
        </pc:graphicFrameChg>
        <pc:graphicFrameChg chg="mod modGraphic">
          <ac:chgData name="park ga youn" userId="e8e70111e1901dad" providerId="LiveId" clId="{1DCED98A-FCF3-47FD-84D6-A2C82290F35F}" dt="2020-06-04T05:47:53.454" v="369" actId="20577"/>
          <ac:graphicFrameMkLst>
            <pc:docMk/>
            <pc:sldMk cId="401844362" sldId="265"/>
            <ac:graphicFrameMk id="29" creationId="{5146346D-2370-4DDB-AB72-8A92103D6808}"/>
          </ac:graphicFrameMkLst>
        </pc:graphicFrameChg>
      </pc:sldChg>
      <pc:sldChg chg="addSp modSp add del mod">
        <pc:chgData name="park ga youn" userId="e8e70111e1901dad" providerId="LiveId" clId="{1DCED98A-FCF3-47FD-84D6-A2C82290F35F}" dt="2020-06-04T08:59:16.605" v="386" actId="47"/>
        <pc:sldMkLst>
          <pc:docMk/>
          <pc:sldMk cId="4005643190" sldId="266"/>
        </pc:sldMkLst>
        <pc:graphicFrameChg chg="mod modGraphic">
          <ac:chgData name="park ga youn" userId="e8e70111e1901dad" providerId="LiveId" clId="{1DCED98A-FCF3-47FD-84D6-A2C82290F35F}" dt="2020-06-04T05:46:43.257" v="343" actId="207"/>
          <ac:graphicFrameMkLst>
            <pc:docMk/>
            <pc:sldMk cId="4005643190" sldId="266"/>
            <ac:graphicFrameMk id="5" creationId="{3BB4A3AF-6474-4F1B-87A9-82DA06CA0193}"/>
          </ac:graphicFrameMkLst>
        </pc:graphicFrameChg>
        <pc:picChg chg="add mod">
          <ac:chgData name="park ga youn" userId="e8e70111e1901dad" providerId="LiveId" clId="{1DCED98A-FCF3-47FD-84D6-A2C82290F35F}" dt="2020-06-04T05:47:26.021" v="348" actId="29295"/>
          <ac:picMkLst>
            <pc:docMk/>
            <pc:sldMk cId="4005643190" sldId="266"/>
            <ac:picMk id="6" creationId="{4E4C31C0-A5C1-4D97-B691-28A76C0D2EE2}"/>
          </ac:picMkLst>
        </pc:picChg>
      </pc:sldChg>
      <pc:sldChg chg="addSp modSp add mod">
        <pc:chgData name="park ga youn" userId="e8e70111e1901dad" providerId="LiveId" clId="{1DCED98A-FCF3-47FD-84D6-A2C82290F35F}" dt="2020-06-04T06:30:36.731" v="385" actId="14100"/>
        <pc:sldMkLst>
          <pc:docMk/>
          <pc:sldMk cId="87241234" sldId="267"/>
        </pc:sldMkLst>
        <pc:graphicFrameChg chg="mod modGraphic">
          <ac:chgData name="park ga youn" userId="e8e70111e1901dad" providerId="LiveId" clId="{1DCED98A-FCF3-47FD-84D6-A2C82290F35F}" dt="2020-06-04T06:30:26.062" v="383" actId="14100"/>
          <ac:graphicFrameMkLst>
            <pc:docMk/>
            <pc:sldMk cId="87241234" sldId="267"/>
            <ac:graphicFrameMk id="5" creationId="{3BB4A3AF-6474-4F1B-87A9-82DA06CA0193}"/>
          </ac:graphicFrameMkLst>
        </pc:graphicFrameChg>
        <pc:graphicFrameChg chg="mod">
          <ac:chgData name="park ga youn" userId="e8e70111e1901dad" providerId="LiveId" clId="{1DCED98A-FCF3-47FD-84D6-A2C82290F35F}" dt="2020-06-04T06:29:58.842" v="377"/>
          <ac:graphicFrameMkLst>
            <pc:docMk/>
            <pc:sldMk cId="87241234" sldId="267"/>
            <ac:graphicFrameMk id="7" creationId="{1ADA3684-E887-4009-B074-B71F205EBD7E}"/>
          </ac:graphicFrameMkLst>
        </pc:graphicFrameChg>
        <pc:picChg chg="add mod">
          <ac:chgData name="park ga youn" userId="e8e70111e1901dad" providerId="LiveId" clId="{1DCED98A-FCF3-47FD-84D6-A2C82290F35F}" dt="2020-06-04T05:47:29.531" v="349"/>
          <ac:picMkLst>
            <pc:docMk/>
            <pc:sldMk cId="87241234" sldId="267"/>
            <ac:picMk id="6" creationId="{C5EB82AF-2D02-47D0-8FE1-902F8A0CB4CE}"/>
          </ac:picMkLst>
        </pc:picChg>
        <pc:cxnChg chg="add mod">
          <ac:chgData name="park ga youn" userId="e8e70111e1901dad" providerId="LiveId" clId="{1DCED98A-FCF3-47FD-84D6-A2C82290F35F}" dt="2020-06-04T06:30:36.731" v="385" actId="14100"/>
          <ac:cxnSpMkLst>
            <pc:docMk/>
            <pc:sldMk cId="87241234" sldId="267"/>
            <ac:cxnSpMk id="3" creationId="{32ED3395-F1B5-426B-8534-9BABC600C23E}"/>
          </ac:cxnSpMkLst>
        </pc:cxnChg>
      </pc:sldChg>
      <pc:sldChg chg="add del setBg">
        <pc:chgData name="park ga youn" userId="e8e70111e1901dad" providerId="LiveId" clId="{1DCED98A-FCF3-47FD-84D6-A2C82290F35F}" dt="2020-06-04T05:44:48.959" v="268" actId="47"/>
        <pc:sldMkLst>
          <pc:docMk/>
          <pc:sldMk cId="2301259696" sldId="267"/>
        </pc:sldMkLst>
      </pc:sldChg>
      <pc:sldMasterChg chg="setBg modSldLayout">
        <pc:chgData name="park ga youn" userId="e8e70111e1901dad" providerId="LiveId" clId="{1DCED98A-FCF3-47FD-84D6-A2C82290F35F}" dt="2020-06-04T05:45:07.592" v="276"/>
        <pc:sldMasterMkLst>
          <pc:docMk/>
          <pc:sldMasterMk cId="1080995726" sldId="2147483648"/>
        </pc:sldMasterMkLst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3733846092" sldId="2147483649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1533487217" sldId="2147483650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2108385647" sldId="2147483651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3146131545" sldId="2147483652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4266258786" sldId="2147483653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2647764313" sldId="2147483654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2953935120" sldId="2147483655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1675656185" sldId="2147483656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1048385672" sldId="2147483657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510790041" sldId="2147483658"/>
          </pc:sldLayoutMkLst>
        </pc:sldLayoutChg>
        <pc:sldLayoutChg chg="setBg">
          <pc:chgData name="park ga youn" userId="e8e70111e1901dad" providerId="LiveId" clId="{1DCED98A-FCF3-47FD-84D6-A2C82290F35F}" dt="2020-06-04T05:45:07.592" v="276"/>
          <pc:sldLayoutMkLst>
            <pc:docMk/>
            <pc:sldMasterMk cId="1080995726" sldId="2147483648"/>
            <pc:sldLayoutMk cId="1594097788" sldId="2147483659"/>
          </pc:sldLayoutMkLst>
        </pc:sldLayoutChg>
      </pc:sldMasterChg>
    </pc:docChg>
  </pc:docChgLst>
  <pc:docChgLst>
    <pc:chgData name="park ga youn" userId="e8e70111e1901dad" providerId="LiveId" clId="{C52568FC-7BA0-4FF5-B90F-9E15BDBA2BA7}"/>
    <pc:docChg chg="addSld delSld modSld">
      <pc:chgData name="park ga youn" userId="e8e70111e1901dad" providerId="LiveId" clId="{C52568FC-7BA0-4FF5-B90F-9E15BDBA2BA7}" dt="2020-07-22T07:11:52.546" v="82"/>
      <pc:docMkLst>
        <pc:docMk/>
      </pc:docMkLst>
      <pc:sldChg chg="del">
        <pc:chgData name="park ga youn" userId="e8e70111e1901dad" providerId="LiveId" clId="{C52568FC-7BA0-4FF5-B90F-9E15BDBA2BA7}" dt="2020-07-22T07:10:18.689" v="0" actId="47"/>
        <pc:sldMkLst>
          <pc:docMk/>
          <pc:sldMk cId="3987411308" sldId="258"/>
        </pc:sldMkLst>
      </pc:sldChg>
      <pc:sldChg chg="modSp mod">
        <pc:chgData name="park ga youn" userId="e8e70111e1901dad" providerId="LiveId" clId="{C52568FC-7BA0-4FF5-B90F-9E15BDBA2BA7}" dt="2020-07-22T07:11:11.011" v="22" actId="255"/>
        <pc:sldMkLst>
          <pc:docMk/>
          <pc:sldMk cId="401844362" sldId="265"/>
        </pc:sldMkLst>
        <pc:spChg chg="mod">
          <ac:chgData name="park ga youn" userId="e8e70111e1901dad" providerId="LiveId" clId="{C52568FC-7BA0-4FF5-B90F-9E15BDBA2BA7}" dt="2020-07-22T07:10:51.317" v="18" actId="2711"/>
          <ac:spMkLst>
            <pc:docMk/>
            <pc:sldMk cId="401844362" sldId="265"/>
            <ac:spMk id="17" creationId="{19F05D06-4A9C-DC4A-AEF7-5E473B066B8D}"/>
          </ac:spMkLst>
        </pc:spChg>
        <pc:spChg chg="mod">
          <ac:chgData name="park ga youn" userId="e8e70111e1901dad" providerId="LiveId" clId="{C52568FC-7BA0-4FF5-B90F-9E15BDBA2BA7}" dt="2020-07-22T07:10:51.317" v="18" actId="2711"/>
          <ac:spMkLst>
            <pc:docMk/>
            <pc:sldMk cId="401844362" sldId="265"/>
            <ac:spMk id="19" creationId="{90B42259-2EB4-4A05-A80B-4E63CB2265B2}"/>
          </ac:spMkLst>
        </pc:spChg>
        <pc:spChg chg="mod">
          <ac:chgData name="park ga youn" userId="e8e70111e1901dad" providerId="LiveId" clId="{C52568FC-7BA0-4FF5-B90F-9E15BDBA2BA7}" dt="2020-07-22T07:10:51.317" v="18" actId="2711"/>
          <ac:spMkLst>
            <pc:docMk/>
            <pc:sldMk cId="401844362" sldId="265"/>
            <ac:spMk id="20" creationId="{3265FD30-6279-4969-BDB0-453C71E457BD}"/>
          </ac:spMkLst>
        </pc:spChg>
        <pc:graphicFrameChg chg="modGraphic">
          <ac:chgData name="park ga youn" userId="e8e70111e1901dad" providerId="LiveId" clId="{C52568FC-7BA0-4FF5-B90F-9E15BDBA2BA7}" dt="2020-07-22T07:11:11.011" v="22" actId="255"/>
          <ac:graphicFrameMkLst>
            <pc:docMk/>
            <pc:sldMk cId="401844362" sldId="265"/>
            <ac:graphicFrameMk id="18" creationId="{2B8F5EA3-B9DE-45A3-8EA7-E5C65AA3D229}"/>
          </ac:graphicFrameMkLst>
        </pc:graphicFrameChg>
        <pc:graphicFrameChg chg="modGraphic">
          <ac:chgData name="park ga youn" userId="e8e70111e1901dad" providerId="LiveId" clId="{C52568FC-7BA0-4FF5-B90F-9E15BDBA2BA7}" dt="2020-07-22T07:11:06.684" v="21" actId="255"/>
          <ac:graphicFrameMkLst>
            <pc:docMk/>
            <pc:sldMk cId="401844362" sldId="265"/>
            <ac:graphicFrameMk id="29" creationId="{5146346D-2370-4DDB-AB72-8A92103D6808}"/>
          </ac:graphicFrameMkLst>
        </pc:graphicFrameChg>
      </pc:sldChg>
      <pc:sldChg chg="modSp mod">
        <pc:chgData name="park ga youn" userId="e8e70111e1901dad" providerId="LiveId" clId="{C52568FC-7BA0-4FF5-B90F-9E15BDBA2BA7}" dt="2020-07-22T07:11:52.546" v="82"/>
        <pc:sldMkLst>
          <pc:docMk/>
          <pc:sldMk cId="87241234" sldId="267"/>
        </pc:sldMkLst>
        <pc:spChg chg="mod">
          <ac:chgData name="park ga youn" userId="e8e70111e1901dad" providerId="LiveId" clId="{C52568FC-7BA0-4FF5-B90F-9E15BDBA2BA7}" dt="2020-07-22T07:11:20.735" v="23" actId="2711"/>
          <ac:spMkLst>
            <pc:docMk/>
            <pc:sldMk cId="87241234" sldId="267"/>
            <ac:spMk id="4" creationId="{A535F79B-C1A5-4A99-ABCF-B8D688DD97BC}"/>
          </ac:spMkLst>
        </pc:spChg>
        <pc:graphicFrameChg chg="modGraphic">
          <ac:chgData name="park ga youn" userId="e8e70111e1901dad" providerId="LiveId" clId="{C52568FC-7BA0-4FF5-B90F-9E15BDBA2BA7}" dt="2020-07-22T07:11:26.297" v="24" actId="2711"/>
          <ac:graphicFrameMkLst>
            <pc:docMk/>
            <pc:sldMk cId="87241234" sldId="267"/>
            <ac:graphicFrameMk id="5" creationId="{3BB4A3AF-6474-4F1B-87A9-82DA06CA0193}"/>
          </ac:graphicFrameMkLst>
        </pc:graphicFrameChg>
        <pc:graphicFrameChg chg="mod modGraphic">
          <ac:chgData name="park ga youn" userId="e8e70111e1901dad" providerId="LiveId" clId="{C52568FC-7BA0-4FF5-B90F-9E15BDBA2BA7}" dt="2020-07-22T07:11:52.546" v="82"/>
          <ac:graphicFrameMkLst>
            <pc:docMk/>
            <pc:sldMk cId="87241234" sldId="267"/>
            <ac:graphicFrameMk id="7" creationId="{1ADA3684-E887-4009-B074-B71F205EBD7E}"/>
          </ac:graphicFrameMkLst>
        </pc:graphicFrameChg>
        <pc:graphicFrameChg chg="modGraphic">
          <ac:chgData name="park ga youn" userId="e8e70111e1901dad" providerId="LiveId" clId="{C52568FC-7BA0-4FF5-B90F-9E15BDBA2BA7}" dt="2020-07-22T07:11:30.671" v="25" actId="2711"/>
          <ac:graphicFrameMkLst>
            <pc:docMk/>
            <pc:sldMk cId="87241234" sldId="267"/>
            <ac:graphicFrameMk id="9" creationId="{75AAEAA1-FDDB-40C2-ABD8-E9A2A98C8B4F}"/>
          </ac:graphicFrameMkLst>
        </pc:graphicFrameChg>
      </pc:sldChg>
      <pc:sldChg chg="modSp add mod">
        <pc:chgData name="park ga youn" userId="e8e70111e1901dad" providerId="LiveId" clId="{C52568FC-7BA0-4FF5-B90F-9E15BDBA2BA7}" dt="2020-07-22T07:10:25.605" v="17"/>
        <pc:sldMkLst>
          <pc:docMk/>
          <pc:sldMk cId="3987411308" sldId="268"/>
        </pc:sldMkLst>
        <pc:spChg chg="mod">
          <ac:chgData name="park ga youn" userId="e8e70111e1901dad" providerId="LiveId" clId="{C52568FC-7BA0-4FF5-B90F-9E15BDBA2BA7}" dt="2020-07-22T07:10:25.605" v="17"/>
          <ac:spMkLst>
            <pc:docMk/>
            <pc:sldMk cId="3987411308" sldId="268"/>
            <ac:spMk id="15" creationId="{AF1FC0F0-30E0-0B48-9CF1-935915F132D0}"/>
          </ac:spMkLst>
        </pc:spChg>
      </pc:sldChg>
    </pc:docChg>
  </pc:docChgLst>
  <pc:docChgLst>
    <pc:chgData name="park ga youn" userId="e8e70111e1901dad" providerId="LiveId" clId="{427ADD8D-78CC-41AD-9CA7-76E52C0E7564}"/>
    <pc:docChg chg="modSld">
      <pc:chgData name="park ga youn" userId="e8e70111e1901dad" providerId="LiveId" clId="{427ADD8D-78CC-41AD-9CA7-76E52C0E7564}" dt="2020-06-29T14:22:29.461" v="23"/>
      <pc:docMkLst>
        <pc:docMk/>
      </pc:docMkLst>
      <pc:sldChg chg="modSp mod">
        <pc:chgData name="park ga youn" userId="e8e70111e1901dad" providerId="LiveId" clId="{427ADD8D-78CC-41AD-9CA7-76E52C0E7564}" dt="2020-06-29T14:22:29.461" v="23"/>
        <pc:sldMkLst>
          <pc:docMk/>
          <pc:sldMk cId="87241234" sldId="267"/>
        </pc:sldMkLst>
        <pc:graphicFrameChg chg="mod modGraphic">
          <ac:chgData name="park ga youn" userId="e8e70111e1901dad" providerId="LiveId" clId="{427ADD8D-78CC-41AD-9CA7-76E52C0E7564}" dt="2020-06-29T14:22:29.461" v="23"/>
          <ac:graphicFrameMkLst>
            <pc:docMk/>
            <pc:sldMk cId="87241234" sldId="267"/>
            <ac:graphicFrameMk id="7" creationId="{1ADA3684-E887-4009-B074-B71F205EBD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14FE-98CB-4880-8F8F-207CA3852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319F1-1D93-4B20-85A8-43FE682A5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DEDDF-8A36-4A10-9590-7E45DA3D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E7341-BE1C-47B1-8E49-2FD3E8A8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7D9AE-5314-4E50-B8FD-1739BA50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5E7D-C825-49DA-B755-1DB7779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141D9-E083-46B0-92E5-4639B6F9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F4E8B-DCD3-49C6-A126-79D598D6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C74BB-CEE0-4D95-85EF-A3AA09EA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0C035-6600-47CB-8D00-F729FA5F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F720F-94A0-4B99-90D9-D2F2DD4A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1EB51-F4B0-4EF1-AB73-3FE900855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047EE-A90E-41FE-97DA-B974CE3F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E3D19-25D9-43BB-BF4D-801EBF57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91767-A8D9-4923-9897-CC8D1BA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0E19-1773-4E72-B842-378E3372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2B760-6815-46CA-93A1-7C108745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0DC29-9A9D-4CEF-923A-3B9F2E99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E439F-22FB-4545-B923-C358F387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CFD78-F225-4296-8355-8F41E4CB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8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C8B34-753F-458B-8072-AAE3E783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13246-EC53-4148-9D3E-7B01CA1E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86670-559C-428B-ADE3-E3B63E87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7F6E-3AB0-47BF-9336-A07B8E21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4E4C7-D1AC-461C-9278-39031774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7656E-7974-4114-8278-03F00FE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81BB7-2585-40A8-A195-226E0780E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38D3F-E943-497F-8BA3-D57E9AC7B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B0123-6EEC-4653-A331-C9CCB2BF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BFEA4-2297-4850-8E71-958619F3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40164-37E6-49CF-939C-19BA6AA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3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F0F5-E47A-4905-895B-D60CB1E3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47562-CDFF-4463-9713-101C227E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6CF7C-A844-45B4-A2C9-09D73625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5C089F-D2F2-4322-85DA-DFFB4D4E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FDC89-57FD-4C03-A8E0-27D83B771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95FF8-1EEE-4914-B25E-D9ED3223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1C221B-3832-4311-B928-0BB0456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4CF666-8001-4C04-ADF9-C1ACFF8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F391D-CC6A-4F25-AF16-ED48D2E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2DFB5-BC45-4CDC-865C-69EB9D6B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AAAED0-9A1E-431C-B164-200347C0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D59DA-4928-4B4F-9542-C8CB802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E9FAA-5474-4346-A5EC-E88807DC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0EBCD0-C13C-47C8-BB24-DF9398C4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641A2-722B-49BA-A568-3C429E78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3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4C4F1-E40E-4FAC-B1B7-FDAD2DD3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EB8F0-FFE4-43A8-82EC-B6C278CB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E2670-387C-4A6C-9929-E4B87B1D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2873-73F3-4E26-99AD-2FED2A71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47F0D-5848-4544-AEC5-FD9E9464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D02D8-4EE6-4BD8-BB8D-5FB85E88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3C1B5-409D-4AC3-8AF9-8CDD15AF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37C9B-F931-49E8-8EB1-FF0241063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73E70-A236-4670-91A0-86C46071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92F9-6B40-44B4-9CCD-2B94896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B7CBF-BCF0-43BB-80F1-30D103E7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312FB-A427-4CA4-937B-DC164D3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DD2BA-C39F-46AB-A4D1-8A6C968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69554-23EE-405D-B502-3A860BEA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05F1-55E4-412F-8B1F-C6F48EF52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EAF5-5BCD-4E88-ABFD-BD24296309B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E82AA-4056-41F2-969E-7C9D9BEC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B0482-794A-4676-AB71-0C711C1E2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CDE4-4FD7-4A63-809D-C638E16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상자 15">
            <a:extLst>
              <a:ext uri="{FF2B5EF4-FFF2-40B4-BE49-F238E27FC236}">
                <a16:creationId xmlns:a16="http://schemas.microsoft.com/office/drawing/2014/main" id="{99409633-FC0E-4F5A-82DF-C7677A49CC68}"/>
              </a:ext>
            </a:extLst>
          </p:cNvPr>
          <p:cNvSpPr txBox="1"/>
          <p:nvPr/>
        </p:nvSpPr>
        <p:spPr>
          <a:xfrm>
            <a:off x="11483715" y="59808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alpha val="75000"/>
                  </a:schemeClr>
                </a:solidFill>
                <a:latin typeface="Century Gothic" panose="020B0502020202020204" pitchFamily="34" charset="0"/>
              </a:rPr>
              <a:t>1</a:t>
            </a:r>
            <a:endParaRPr kumimoji="1" lang="ko-KR" altLang="en-US" sz="3200" b="1" dirty="0">
              <a:solidFill>
                <a:schemeClr val="bg1"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2887579" y="518691"/>
            <a:ext cx="641684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C38AEA9-D72C-2C40-8D3E-FDC98FB800E9}"/>
              </a:ext>
            </a:extLst>
          </p:cNvPr>
          <p:cNvCxnSpPr>
            <a:cxnSpLocks/>
          </p:cNvCxnSpPr>
          <p:nvPr/>
        </p:nvCxnSpPr>
        <p:spPr>
          <a:xfrm>
            <a:off x="4094430" y="2645763"/>
            <a:ext cx="4003141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AF1FC0F0-30E0-0B48-9CF1-935915F132D0}"/>
              </a:ext>
            </a:extLst>
          </p:cNvPr>
          <p:cNvSpPr txBox="1"/>
          <p:nvPr/>
        </p:nvSpPr>
        <p:spPr>
          <a:xfrm>
            <a:off x="5302080" y="2832405"/>
            <a:ext cx="1735214" cy="87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ko-KR" altLang="en-US" sz="1200" dirty="0" err="1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사이트맵</a:t>
            </a:r>
            <a:endParaRPr kumimoji="1" lang="en-US" altLang="ko-KR" sz="12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ts val="2120"/>
              </a:lnSpc>
            </a:pP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ts val="2120"/>
              </a:lnSpc>
            </a:pPr>
            <a:r>
              <a:rPr kumimoji="1" lang="ko-KR" altLang="en-US" sz="140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박가연</a:t>
            </a:r>
            <a:endParaRPr kumimoji="1" lang="ko-KR" altLang="en-US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E6F7CF68-1DCC-EE43-8833-46F7F8D9D5F7}"/>
              </a:ext>
            </a:extLst>
          </p:cNvPr>
          <p:cNvSpPr txBox="1"/>
          <p:nvPr/>
        </p:nvSpPr>
        <p:spPr>
          <a:xfrm>
            <a:off x="8572946" y="68947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2020</a:t>
            </a:r>
            <a:endParaRPr kumimoji="1" lang="ko-KR" altLang="en-US" sz="10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85C1D724-E02F-FE43-BBDB-E3A0C9E2F7E5}"/>
              </a:ext>
            </a:extLst>
          </p:cNvPr>
          <p:cNvSpPr txBox="1"/>
          <p:nvPr/>
        </p:nvSpPr>
        <p:spPr>
          <a:xfrm>
            <a:off x="5655591" y="1344665"/>
            <a:ext cx="880819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PROJECT</a:t>
            </a:r>
            <a:endParaRPr kumimoji="1" lang="ko-KR" altLang="en-US" sz="16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018709-83F5-426C-8823-AB963AA2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176" y="1783244"/>
            <a:ext cx="2652904" cy="689755"/>
          </a:xfrm>
          <a:prstGeom prst="rect">
            <a:avLst/>
          </a:prstGeom>
        </p:spPr>
      </p:pic>
      <p:sp>
        <p:nvSpPr>
          <p:cNvPr id="17" name="텍스트상자 1">
            <a:extLst>
              <a:ext uri="{FF2B5EF4-FFF2-40B4-BE49-F238E27FC236}">
                <a16:creationId xmlns:a16="http://schemas.microsoft.com/office/drawing/2014/main" id="{67300183-5D11-44D2-95AA-BEEDA539B01D}"/>
              </a:ext>
            </a:extLst>
          </p:cNvPr>
          <p:cNvSpPr txBox="1"/>
          <p:nvPr/>
        </p:nvSpPr>
        <p:spPr>
          <a:xfrm>
            <a:off x="3054777" y="68947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PORTFOLIO</a:t>
            </a:r>
            <a:endParaRPr kumimoji="1" lang="ko-KR" altLang="en-US" sz="10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68E14-99E8-4F4F-BCF8-B71D750E2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80" y="3829129"/>
            <a:ext cx="4873609" cy="290889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2E07EF-40DA-F044-A989-4B97B98BF093}"/>
              </a:ext>
            </a:extLst>
          </p:cNvPr>
          <p:cNvSpPr/>
          <p:nvPr/>
        </p:nvSpPr>
        <p:spPr>
          <a:xfrm>
            <a:off x="3732881" y="3824990"/>
            <a:ext cx="4873609" cy="2913036"/>
          </a:xfrm>
          <a:prstGeom prst="rect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4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FD3BF-5209-466A-B670-617A8A2CCFA9}"/>
              </a:ext>
            </a:extLst>
          </p:cNvPr>
          <p:cNvSpPr/>
          <p:nvPr/>
        </p:nvSpPr>
        <p:spPr>
          <a:xfrm>
            <a:off x="2845838" y="-1"/>
            <a:ext cx="9346164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146346D-2370-4DDB-AB72-8A92103D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97313"/>
              </p:ext>
            </p:extLst>
          </p:nvPr>
        </p:nvGraphicFramePr>
        <p:xfrm>
          <a:off x="4229972" y="641290"/>
          <a:ext cx="6822089" cy="2769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1428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1199500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4771161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</a:tblGrid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번호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버전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내용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84808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1.0</a:t>
                      </a:r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초안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84808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1.1</a:t>
                      </a:r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수직적 구성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84808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1.2</a:t>
                      </a:r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마이페이지 추가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5449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13855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7309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0400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84808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306"/>
                  </a:ext>
                </a:extLst>
              </a:tr>
            </a:tbl>
          </a:graphicData>
        </a:graphic>
      </p:graphicFrame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59E6E57-0321-FB47-8B36-6FD6C82DBD25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19F05D06-4A9C-DC4A-AEF7-5E473B066B8D}"/>
              </a:ext>
            </a:extLst>
          </p:cNvPr>
          <p:cNvSpPr txBox="1"/>
          <p:nvPr/>
        </p:nvSpPr>
        <p:spPr>
          <a:xfrm>
            <a:off x="676139" y="1013122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문서이력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약어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8F5EA3-B9DE-45A3-8EA7-E5C65AA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10255"/>
              </p:ext>
            </p:extLst>
          </p:nvPr>
        </p:nvGraphicFramePr>
        <p:xfrm>
          <a:off x="4229973" y="3776344"/>
          <a:ext cx="6822088" cy="2769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6956">
                  <a:extLst>
                    <a:ext uri="{9D8B030D-6E8A-4147-A177-3AD203B41FA5}">
                      <a16:colId xmlns:a16="http://schemas.microsoft.com/office/drawing/2014/main" val="1448502134"/>
                    </a:ext>
                  </a:extLst>
                </a:gridCol>
                <a:gridCol w="756956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1739266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3568910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</a:tblGrid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번호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약어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상세내역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5449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13855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7309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0400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666262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rgbClr val="666262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666262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306"/>
                  </a:ext>
                </a:extLst>
              </a:tr>
            </a:tbl>
          </a:graphicData>
        </a:graphic>
      </p:graphicFrame>
      <p:sp>
        <p:nvSpPr>
          <p:cNvPr id="19" name="텍스트상자 16">
            <a:extLst>
              <a:ext uri="{FF2B5EF4-FFF2-40B4-BE49-F238E27FC236}">
                <a16:creationId xmlns:a16="http://schemas.microsoft.com/office/drawing/2014/main" id="{90B42259-2EB4-4A05-A80B-4E63CB2265B2}"/>
              </a:ext>
            </a:extLst>
          </p:cNvPr>
          <p:cNvSpPr txBox="1"/>
          <p:nvPr/>
        </p:nvSpPr>
        <p:spPr>
          <a:xfrm>
            <a:off x="3761836" y="1361744"/>
            <a:ext cx="2036135" cy="119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력</a:t>
            </a:r>
          </a:p>
        </p:txBody>
      </p:sp>
      <p:sp>
        <p:nvSpPr>
          <p:cNvPr id="20" name="텍스트상자 16">
            <a:extLst>
              <a:ext uri="{FF2B5EF4-FFF2-40B4-BE49-F238E27FC236}">
                <a16:creationId xmlns:a16="http://schemas.microsoft.com/office/drawing/2014/main" id="{3265FD30-6279-4969-BDB0-453C71E457BD}"/>
              </a:ext>
            </a:extLst>
          </p:cNvPr>
          <p:cNvSpPr txBox="1"/>
          <p:nvPr/>
        </p:nvSpPr>
        <p:spPr>
          <a:xfrm>
            <a:off x="3761836" y="4530324"/>
            <a:ext cx="2036135" cy="63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</a:t>
            </a:r>
          </a:p>
        </p:txBody>
      </p:sp>
    </p:spTree>
    <p:extLst>
      <p:ext uri="{BB962C8B-B14F-4D97-AF65-F5344CB8AC3E}">
        <p14:creationId xmlns:p14="http://schemas.microsoft.com/office/powerpoint/2010/main" val="4018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5F79B-C1A5-4A99-ABCF-B8D688DD97BC}"/>
              </a:ext>
            </a:extLst>
          </p:cNvPr>
          <p:cNvSpPr txBox="1"/>
          <p:nvPr/>
        </p:nvSpPr>
        <p:spPr>
          <a:xfrm>
            <a:off x="223934" y="233265"/>
            <a:ext cx="276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|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사이트 맵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B4A3AF-6474-4F1B-87A9-82DA06CA0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56360"/>
              </p:ext>
            </p:extLst>
          </p:nvPr>
        </p:nvGraphicFramePr>
        <p:xfrm>
          <a:off x="335902" y="719666"/>
          <a:ext cx="8872644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18161">
                  <a:extLst>
                    <a:ext uri="{9D8B030D-6E8A-4147-A177-3AD203B41FA5}">
                      <a16:colId xmlns:a16="http://schemas.microsoft.com/office/drawing/2014/main" val="4287530818"/>
                    </a:ext>
                  </a:extLst>
                </a:gridCol>
                <a:gridCol w="2275682">
                  <a:extLst>
                    <a:ext uri="{9D8B030D-6E8A-4147-A177-3AD203B41FA5}">
                      <a16:colId xmlns:a16="http://schemas.microsoft.com/office/drawing/2014/main" val="1170807722"/>
                    </a:ext>
                  </a:extLst>
                </a:gridCol>
                <a:gridCol w="1990614">
                  <a:extLst>
                    <a:ext uri="{9D8B030D-6E8A-4147-A177-3AD203B41FA5}">
                      <a16:colId xmlns:a16="http://schemas.microsoft.com/office/drawing/2014/main" val="91058504"/>
                    </a:ext>
                  </a:extLst>
                </a:gridCol>
                <a:gridCol w="2388187">
                  <a:extLst>
                    <a:ext uri="{9D8B030D-6E8A-4147-A177-3AD203B41FA5}">
                      <a16:colId xmlns:a16="http://schemas.microsoft.com/office/drawing/2014/main" val="32291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컨텐츠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스토어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상품판매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카테고리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9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패션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전체 상품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로그인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뷰티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정보입력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6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  -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아이디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리빙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가입완료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2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  -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비디오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10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5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61312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ADA3684-E887-4009-B074-B71F205E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5004"/>
              </p:ext>
            </p:extLst>
          </p:nvPr>
        </p:nvGraphicFramePr>
        <p:xfrm>
          <a:off x="335901" y="3728231"/>
          <a:ext cx="2243079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3079">
                  <a:extLst>
                    <a:ext uri="{9D8B030D-6E8A-4147-A177-3AD203B41FA5}">
                      <a16:colId xmlns:a16="http://schemas.microsoft.com/office/drawing/2014/main" val="9105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고객센터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9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자주 묻는 질문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대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문의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6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2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10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5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5925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AAEAA1-FDDB-40C2-ABD8-E9A2A98C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90714"/>
              </p:ext>
            </p:extLst>
          </p:nvPr>
        </p:nvGraphicFramePr>
        <p:xfrm>
          <a:off x="9658866" y="719666"/>
          <a:ext cx="2243079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3079">
                  <a:extLst>
                    <a:ext uri="{9D8B030D-6E8A-4147-A177-3AD203B41FA5}">
                      <a16:colId xmlns:a16="http://schemas.microsoft.com/office/drawing/2014/main" val="137461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구매 프로세스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2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장바구니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1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구매목록확인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6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주문서작성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결제 창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모듈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0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결제완료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4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4875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5EB82AF-2D02-47D0-8FE1-902F8A0C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2ED3395-F1B5-426B-8534-9BABC600C23E}"/>
              </a:ext>
            </a:extLst>
          </p:cNvPr>
          <p:cNvCxnSpPr>
            <a:cxnSpLocks/>
          </p:cNvCxnSpPr>
          <p:nvPr/>
        </p:nvCxnSpPr>
        <p:spPr>
          <a:xfrm>
            <a:off x="9271591" y="968189"/>
            <a:ext cx="3357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21DE7D50-47C6-4CE5-9112-CEF0C501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94"/>
              </p:ext>
            </p:extLst>
          </p:nvPr>
        </p:nvGraphicFramePr>
        <p:xfrm>
          <a:off x="2578980" y="3728231"/>
          <a:ext cx="2243079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3079">
                  <a:extLst>
                    <a:ext uri="{9D8B030D-6E8A-4147-A177-3AD203B41FA5}">
                      <a16:colId xmlns:a16="http://schemas.microsoft.com/office/drawing/2014/main" val="9105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9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주문결제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배송조회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 정보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6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2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10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5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5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108</Words>
  <Application>Microsoft Office PowerPoint</Application>
  <PresentationFormat>와이드스크린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LG Smart UI Regular</vt:lpstr>
      <vt:lpstr>Century Gothic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ga youn</dc:creator>
  <cp:lastModifiedBy>park ga youn</cp:lastModifiedBy>
  <cp:revision>9</cp:revision>
  <dcterms:created xsi:type="dcterms:W3CDTF">2020-05-14T00:38:48Z</dcterms:created>
  <dcterms:modified xsi:type="dcterms:W3CDTF">2021-09-03T01:50:50Z</dcterms:modified>
</cp:coreProperties>
</file>