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5" r:id="rId3"/>
    <p:sldId id="272" r:id="rId4"/>
    <p:sldId id="287" r:id="rId5"/>
    <p:sldId id="260" r:id="rId6"/>
    <p:sldId id="289" r:id="rId7"/>
    <p:sldId id="275" r:id="rId8"/>
    <p:sldId id="295" r:id="rId9"/>
    <p:sldId id="329" r:id="rId10"/>
    <p:sldId id="300" r:id="rId11"/>
    <p:sldId id="330" r:id="rId12"/>
    <p:sldId id="335" r:id="rId13"/>
    <p:sldId id="336" r:id="rId14"/>
    <p:sldId id="305" r:id="rId15"/>
    <p:sldId id="331" r:id="rId16"/>
    <p:sldId id="337" r:id="rId17"/>
    <p:sldId id="338" r:id="rId18"/>
    <p:sldId id="339" r:id="rId19"/>
    <p:sldId id="313" r:id="rId20"/>
    <p:sldId id="332" r:id="rId21"/>
    <p:sldId id="341" r:id="rId22"/>
    <p:sldId id="340" r:id="rId23"/>
    <p:sldId id="328" r:id="rId24"/>
    <p:sldId id="334" r:id="rId25"/>
    <p:sldId id="342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Eung Seon" initials="KE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4B4442"/>
    <a:srgbClr val="ADA9A9"/>
    <a:srgbClr val="666262"/>
    <a:srgbClr val="9F9B9B"/>
    <a:srgbClr val="E4E4E4"/>
    <a:srgbClr val="848080"/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C097D-C8A4-4179-9173-5A9E4B71C811}" v="1028" dt="2020-06-04T08:59:58.110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9" autoAdjust="0"/>
    <p:restoredTop sz="88137"/>
  </p:normalViewPr>
  <p:slideViewPr>
    <p:cSldViewPr snapToGrid="0" snapToObjects="1">
      <p:cViewPr varScale="1">
        <p:scale>
          <a:sx n="82" d="100"/>
          <a:sy n="82" d="100"/>
        </p:scale>
        <p:origin x="946" y="48"/>
      </p:cViewPr>
      <p:guideLst>
        <p:guide orient="horz" pos="37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ga youn" userId="e8e70111e1901dad" providerId="LiveId" clId="{5A1C097D-C8A4-4179-9173-5A9E4B71C811}"/>
    <pc:docChg chg="undo custSel addSld delSld modSld sldOrd">
      <pc:chgData name="park ga youn" userId="e8e70111e1901dad" providerId="LiveId" clId="{5A1C097D-C8A4-4179-9173-5A9E4B71C811}" dt="2020-06-04T08:59:58.110" v="9095"/>
      <pc:docMkLst>
        <pc:docMk/>
      </pc:docMkLst>
      <pc:sldChg chg="addSp delSp modSp mod">
        <pc:chgData name="park ga youn" userId="e8e70111e1901dad" providerId="LiveId" clId="{5A1C097D-C8A4-4179-9173-5A9E4B71C811}" dt="2020-06-04T05:44:14.577" v="1480" actId="20577"/>
        <pc:sldMkLst>
          <pc:docMk/>
          <pc:sldMk cId="3987411308" sldId="258"/>
        </pc:sldMkLst>
        <pc:spChg chg="mod">
          <ac:chgData name="park ga youn" userId="e8e70111e1901dad" providerId="LiveId" clId="{5A1C097D-C8A4-4179-9173-5A9E4B71C811}" dt="2020-06-04T05:44:14.577" v="1480" actId="20577"/>
          <ac:spMkLst>
            <pc:docMk/>
            <pc:sldMk cId="3987411308" sldId="258"/>
            <ac:spMk id="2" creationId="{A9446E6F-2A1D-394B-8B3F-4A464CD6C778}"/>
          </ac:spMkLst>
        </pc:spChg>
        <pc:spChg chg="del mod">
          <ac:chgData name="park ga youn" userId="e8e70111e1901dad" providerId="LiveId" clId="{5A1C097D-C8A4-4179-9173-5A9E4B71C811}" dt="2020-06-03T04:50:14.082" v="895" actId="478"/>
          <ac:spMkLst>
            <pc:docMk/>
            <pc:sldMk cId="3987411308" sldId="258"/>
            <ac:spMk id="20" creationId="{7A194AF8-4863-EE40-8E12-9E53C9C05C42}"/>
          </ac:spMkLst>
        </pc:spChg>
        <pc:picChg chg="add mod">
          <ac:chgData name="park ga youn" userId="e8e70111e1901dad" providerId="LiveId" clId="{5A1C097D-C8A4-4179-9173-5A9E4B71C811}" dt="2020-06-03T04:50:42.423" v="899" actId="1076"/>
          <ac:picMkLst>
            <pc:docMk/>
            <pc:sldMk cId="3987411308" sldId="258"/>
            <ac:picMk id="6" creationId="{19A5D6EA-15D2-41C8-BBF0-7DE2C2DCB3C4}"/>
          </ac:picMkLst>
        </pc:picChg>
      </pc:sldChg>
      <pc:sldChg chg="addSp modSp mod">
        <pc:chgData name="park ga youn" userId="e8e70111e1901dad" providerId="LiveId" clId="{5A1C097D-C8A4-4179-9173-5A9E4B71C811}" dt="2020-06-04T08:59:28.468" v="9082"/>
        <pc:sldMkLst>
          <pc:docMk/>
          <pc:sldMk cId="1928799050" sldId="260"/>
        </pc:sldMkLst>
        <pc:spChg chg="add mod">
          <ac:chgData name="park ga youn" userId="e8e70111e1901dad" providerId="LiveId" clId="{5A1C097D-C8A4-4179-9173-5A9E4B71C811}" dt="2020-06-04T05:49:48.551" v="1494" actId="207"/>
          <ac:spMkLst>
            <pc:docMk/>
            <pc:sldMk cId="1928799050" sldId="260"/>
            <ac:spMk id="4" creationId="{E807C774-5BAF-4450-BCC6-F659BC2E721A}"/>
          </ac:spMkLst>
        </pc:spChg>
        <pc:spChg chg="add mod">
          <ac:chgData name="park ga youn" userId="e8e70111e1901dad" providerId="LiveId" clId="{5A1C097D-C8A4-4179-9173-5A9E4B71C811}" dt="2020-06-04T07:08:20.380" v="4169" actId="20577"/>
          <ac:spMkLst>
            <pc:docMk/>
            <pc:sldMk cId="1928799050" sldId="260"/>
            <ac:spMk id="6" creationId="{65F25A1B-03B7-47EB-A316-1F1EE07AE8D6}"/>
          </ac:spMkLst>
        </pc:spChg>
        <pc:spChg chg="add mod">
          <ac:chgData name="park ga youn" userId="e8e70111e1901dad" providerId="LiveId" clId="{5A1C097D-C8A4-4179-9173-5A9E4B71C811}" dt="2020-06-04T05:49:54.993" v="1497" actId="207"/>
          <ac:spMkLst>
            <pc:docMk/>
            <pc:sldMk cId="1928799050" sldId="260"/>
            <ac:spMk id="8" creationId="{D0D9E73B-AC98-496B-B4B7-3B397341E768}"/>
          </ac:spMkLst>
        </pc:spChg>
        <pc:spChg chg="add mod">
          <ac:chgData name="park ga youn" userId="e8e70111e1901dad" providerId="LiveId" clId="{5A1C097D-C8A4-4179-9173-5A9E4B71C811}" dt="2020-06-04T05:50:06.149" v="1500" actId="207"/>
          <ac:spMkLst>
            <pc:docMk/>
            <pc:sldMk cId="1928799050" sldId="260"/>
            <ac:spMk id="9" creationId="{EA82AA4F-62B1-42F4-A558-51B1A435336C}"/>
          </ac:spMkLst>
        </pc:spChg>
        <pc:spChg chg="add mod">
          <ac:chgData name="park ga youn" userId="e8e70111e1901dad" providerId="LiveId" clId="{5A1C097D-C8A4-4179-9173-5A9E4B71C811}" dt="2020-06-04T05:50:18.361" v="1504" actId="207"/>
          <ac:spMkLst>
            <pc:docMk/>
            <pc:sldMk cId="1928799050" sldId="260"/>
            <ac:spMk id="10" creationId="{EE53977B-1D13-4885-A87D-46559F813058}"/>
          </ac:spMkLst>
        </pc:spChg>
        <pc:spChg chg="mod">
          <ac:chgData name="park ga youn" userId="e8e70111e1901dad" providerId="LiveId" clId="{5A1C097D-C8A4-4179-9173-5A9E4B71C811}" dt="2020-06-04T05:49:20.909" v="1481" actId="1076"/>
          <ac:spMkLst>
            <pc:docMk/>
            <pc:sldMk cId="1928799050" sldId="260"/>
            <ac:spMk id="12" creationId="{8AD46630-E16D-6B45-ACFF-9AE82060486A}"/>
          </ac:spMkLst>
        </pc:spChg>
        <pc:spChg chg="mod">
          <ac:chgData name="park ga youn" userId="e8e70111e1901dad" providerId="LiveId" clId="{5A1C097D-C8A4-4179-9173-5A9E4B71C811}" dt="2020-06-04T05:49:20.909" v="1481" actId="1076"/>
          <ac:spMkLst>
            <pc:docMk/>
            <pc:sldMk cId="1928799050" sldId="260"/>
            <ac:spMk id="13" creationId="{00B01071-B28E-C74D-96B3-ED205259CCA6}"/>
          </ac:spMkLst>
        </pc:spChg>
        <pc:picChg chg="add mod">
          <ac:chgData name="park ga youn" userId="e8e70111e1901dad" providerId="LiveId" clId="{5A1C097D-C8A4-4179-9173-5A9E4B71C811}" dt="2020-06-04T08:59:28.468" v="9082"/>
          <ac:picMkLst>
            <pc:docMk/>
            <pc:sldMk cId="1928799050" sldId="260"/>
            <ac:picMk id="11" creationId="{D31ABCD1-5436-4C24-94B4-DB679F9697A0}"/>
          </ac:picMkLst>
        </pc:picChg>
      </pc:sldChg>
      <pc:sldChg chg="modSp add mod">
        <pc:chgData name="park ga youn" userId="e8e70111e1901dad" providerId="LiveId" clId="{5A1C097D-C8A4-4179-9173-5A9E4B71C811}" dt="2020-06-04T07:44:00.338" v="5302" actId="20577"/>
        <pc:sldMkLst>
          <pc:docMk/>
          <pc:sldMk cId="401844362" sldId="265"/>
        </pc:sldMkLst>
        <pc:graphicFrameChg chg="mod modGraphic">
          <ac:chgData name="park ga youn" userId="e8e70111e1901dad" providerId="LiveId" clId="{5A1C097D-C8A4-4179-9173-5A9E4B71C811}" dt="2020-06-01T05:03:38.700" v="893"/>
          <ac:graphicFrameMkLst>
            <pc:docMk/>
            <pc:sldMk cId="401844362" sldId="265"/>
            <ac:graphicFrameMk id="18" creationId="{2B8F5EA3-B9DE-45A3-8EA7-E5C65AA3D229}"/>
          </ac:graphicFrameMkLst>
        </pc:graphicFrameChg>
        <pc:graphicFrameChg chg="mod modGraphic">
          <ac:chgData name="park ga youn" userId="e8e70111e1901dad" providerId="LiveId" clId="{5A1C097D-C8A4-4179-9173-5A9E4B71C811}" dt="2020-06-04T07:44:00.338" v="5302" actId="20577"/>
          <ac:graphicFrameMkLst>
            <pc:docMk/>
            <pc:sldMk cId="401844362" sldId="265"/>
            <ac:graphicFrameMk id="29" creationId="{5146346D-2370-4DDB-AB72-8A92103D6808}"/>
          </ac:graphicFrameMkLst>
        </pc:graphicFrameChg>
        <pc:cxnChg chg="mod">
          <ac:chgData name="park ga youn" userId="e8e70111e1901dad" providerId="LiveId" clId="{5A1C097D-C8A4-4179-9173-5A9E4B71C811}" dt="2020-06-03T04:50:53.222" v="900" actId="208"/>
          <ac:cxnSpMkLst>
            <pc:docMk/>
            <pc:sldMk cId="401844362" sldId="265"/>
            <ac:cxnSpMk id="14" creationId="{659E6E57-0321-FB47-8B36-6FD6C82DBD25}"/>
          </ac:cxnSpMkLst>
        </pc:cxnChg>
      </pc:sldChg>
      <pc:sldChg chg="addSp delSp modSp mod">
        <pc:chgData name="park ga youn" userId="e8e70111e1901dad" providerId="LiveId" clId="{5A1C097D-C8A4-4179-9173-5A9E4B71C811}" dt="2020-06-04T08:59:22.427" v="9080"/>
        <pc:sldMkLst>
          <pc:docMk/>
          <pc:sldMk cId="2539403763" sldId="275"/>
        </pc:sldMkLst>
        <pc:spChg chg="mod">
          <ac:chgData name="park ga youn" userId="e8e70111e1901dad" providerId="LiveId" clId="{5A1C097D-C8A4-4179-9173-5A9E4B71C811}" dt="2020-06-03T05:13:52.496" v="1165" actId="17032"/>
          <ac:spMkLst>
            <pc:docMk/>
            <pc:sldMk cId="2539403763" sldId="275"/>
            <ac:spMk id="2" creationId="{D95FB7E7-C66F-46FD-B223-5317C4E93AAD}"/>
          </ac:spMkLst>
        </pc:spChg>
        <pc:spChg chg="add mod">
          <ac:chgData name="park ga youn" userId="e8e70111e1901dad" providerId="LiveId" clId="{5A1C097D-C8A4-4179-9173-5A9E4B71C811}" dt="2020-06-03T05:11:40.003" v="1080" actId="1037"/>
          <ac:spMkLst>
            <pc:docMk/>
            <pc:sldMk cId="2539403763" sldId="275"/>
            <ac:spMk id="28" creationId="{EA8DE003-A487-4CCA-AD53-EE575112CCBD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29" creationId="{CBB42440-97B7-4D90-A8BE-453AAEC17973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0" creationId="{45DC0C15-D733-46D5-AA0D-8A7A1ADD73D2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1" creationId="{3FE48B53-4AF8-4578-ADD6-5D0E12E70369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2" creationId="{9A4152F6-B41B-49FB-BE89-CA21EF00079F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3" creationId="{B03C6EC0-078A-40D0-91FE-7ABE5D492FFB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4" creationId="{611899E6-11EC-4D6F-AC85-3B5413521BBD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5" creationId="{5375DFC4-2A40-4B26-AF8D-AC9032CD06F0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6" creationId="{1670DB0A-9C0E-4DA6-A5E0-99F1880EE8B0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37" creationId="{2FFDB5AC-C34B-4332-89CC-BE86A515F450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38" creationId="{CEFFBF9D-2F48-40EB-B049-D59AD68C7EF3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39" creationId="{2E82A0BC-5BDD-45F4-9B05-0442937A0531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40" creationId="{25C4E2A6-BBAD-4428-A39E-9FD7B9F63162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41" creationId="{E067C8D9-212E-45B3-A0E3-48955574846D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42" creationId="{7E8A2F01-E394-462B-89F3-99C8FA39A5A2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43" creationId="{21CB5D1A-4C50-45BB-BE8B-53714F94220E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44" creationId="{77C826A0-3509-4800-A970-E9EB2326715E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45" creationId="{DDB9D5F1-5A1B-4EFC-AF7D-78A5AEAD057F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46" creationId="{9203B98A-8271-44DD-96BF-BCC1D8BF1639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47" creationId="{15AC5D9F-BA25-4F39-AB0C-93847ADDEC9A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49" creationId="{692F1324-7395-40BD-9F79-C0398E908037}"/>
          </ac:spMkLst>
        </pc:spChg>
        <pc:spChg chg="add mod">
          <ac:chgData name="park ga youn" userId="e8e70111e1901dad" providerId="LiveId" clId="{5A1C097D-C8A4-4179-9173-5A9E4B71C811}" dt="2020-06-03T05:11:27.527" v="1035"/>
          <ac:spMkLst>
            <pc:docMk/>
            <pc:sldMk cId="2539403763" sldId="275"/>
            <ac:spMk id="50" creationId="{B616A3B9-19EB-4A97-A8A9-19ACDC59B732}"/>
          </ac:spMkLst>
        </pc:spChg>
        <pc:spChg chg="add mod">
          <ac:chgData name="park ga youn" userId="e8e70111e1901dad" providerId="LiveId" clId="{5A1C097D-C8A4-4179-9173-5A9E4B71C811}" dt="2020-06-03T05:14:02.922" v="1167" actId="13822"/>
          <ac:spMkLst>
            <pc:docMk/>
            <pc:sldMk cId="2539403763" sldId="275"/>
            <ac:spMk id="51" creationId="{01D69B25-50DA-4953-B646-3537D3472C24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52" creationId="{E1615D20-E462-4EB8-8A4C-FD1E94A742D2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53" creationId="{9CE3EB98-D5A5-4A01-AFE3-2F5276B02CA1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54" creationId="{5DA12EF1-5A5B-4AC2-BF8E-8C3CFE62080B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56" creationId="{7F5ADB52-B79E-4128-8B53-1749CBB318E0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57" creationId="{7530E28A-BD40-4FCA-A662-07ECD121677D}"/>
          </ac:spMkLst>
        </pc:spChg>
        <pc:spChg chg="mod">
          <ac:chgData name="park ga youn" userId="e8e70111e1901dad" providerId="LiveId" clId="{5A1C097D-C8A4-4179-9173-5A9E4B71C811}" dt="2020-06-03T05:14:13.265" v="1168" actId="17032"/>
          <ac:spMkLst>
            <pc:docMk/>
            <pc:sldMk cId="2539403763" sldId="275"/>
            <ac:spMk id="58" creationId="{5F0DD83F-29CC-4D44-B61A-36C5EA15A846}"/>
          </ac:spMkLst>
        </pc:spChg>
        <pc:spChg chg="del mod">
          <ac:chgData name="park ga youn" userId="e8e70111e1901dad" providerId="LiveId" clId="{5A1C097D-C8A4-4179-9173-5A9E4B71C811}" dt="2020-06-03T05:11:31.298" v="1036" actId="478"/>
          <ac:spMkLst>
            <pc:docMk/>
            <pc:sldMk cId="2539403763" sldId="275"/>
            <ac:spMk id="114" creationId="{96EA61ED-A0B7-4900-A877-768E444181DE}"/>
          </ac:spMkLst>
        </pc:spChg>
        <pc:picChg chg="add mod">
          <ac:chgData name="park ga youn" userId="e8e70111e1901dad" providerId="LiveId" clId="{5A1C097D-C8A4-4179-9173-5A9E4B71C811}" dt="2020-06-04T08:59:22.427" v="9080"/>
          <ac:picMkLst>
            <pc:docMk/>
            <pc:sldMk cId="2539403763" sldId="275"/>
            <ac:picMk id="55" creationId="{53F5CBC9-8A72-4F88-92E0-47E7AE79E998}"/>
          </ac:picMkLst>
        </pc:picChg>
        <pc:cxnChg chg="mod">
          <ac:chgData name="park ga youn" userId="e8e70111e1901dad" providerId="LiveId" clId="{5A1C097D-C8A4-4179-9173-5A9E4B71C811}" dt="2020-06-03T05:11:40.003" v="1080" actId="1037"/>
          <ac:cxnSpMkLst>
            <pc:docMk/>
            <pc:sldMk cId="2539403763" sldId="275"/>
            <ac:cxnSpMk id="8" creationId="{B8631E15-4BF6-4330-9284-6C43792DC513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10" creationId="{1D033628-ED10-4B44-8ACC-A481B8D92770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15" creationId="{32D077E6-0C3F-4D36-BDB2-AE94CD4FC570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19" creationId="{C2523DB0-AF99-4AFC-8B79-9BBBB1209D7F}"/>
          </ac:cxnSpMkLst>
        </pc:cxnChg>
        <pc:cxnChg chg="mod">
          <ac:chgData name="park ga youn" userId="e8e70111e1901dad" providerId="LiveId" clId="{5A1C097D-C8A4-4179-9173-5A9E4B71C811}" dt="2020-06-03T04:51:14.510" v="902" actId="208"/>
          <ac:cxnSpMkLst>
            <pc:docMk/>
            <pc:sldMk cId="2539403763" sldId="275"/>
            <ac:cxnSpMk id="67" creationId="{2139AB9B-392F-CA47-91BD-4F8CFEEECE7A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1" creationId="{46CD3E98-358C-441A-AF95-0D10C4D7DF8E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3" creationId="{C860C471-BFE8-43D5-B9AE-2FEA63C40AEE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4" creationId="{6D7EF2A9-0416-4E77-B6E2-A52DBD0C9F46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5" creationId="{8E15A1CF-AFB6-4911-8E37-3DD1827D90C3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6" creationId="{39465F5D-09C4-48E1-938F-FAB64FE60ADD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8" creationId="{1BE7B0AC-3DB2-4069-BDEA-416499D6779D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79" creationId="{FAEC2883-446D-4709-A07A-B540FF11494D}"/>
          </ac:cxnSpMkLst>
        </pc:cxnChg>
        <pc:cxnChg chg="mod">
          <ac:chgData name="park ga youn" userId="e8e70111e1901dad" providerId="LiveId" clId="{5A1C097D-C8A4-4179-9173-5A9E4B71C811}" dt="2020-06-03T05:14:02.922" v="1167" actId="13822"/>
          <ac:cxnSpMkLst>
            <pc:docMk/>
            <pc:sldMk cId="2539403763" sldId="275"/>
            <ac:cxnSpMk id="113" creationId="{E95F2326-9DCA-4F6C-90D2-BC672DBCCFD7}"/>
          </ac:cxnSpMkLst>
        </pc:cxnChg>
      </pc:sldChg>
      <pc:sldChg chg="addSp modSp mod">
        <pc:chgData name="park ga youn" userId="e8e70111e1901dad" providerId="LiveId" clId="{5A1C097D-C8A4-4179-9173-5A9E4B71C811}" dt="2020-06-04T08:59:27.248" v="9081"/>
        <pc:sldMkLst>
          <pc:docMk/>
          <pc:sldMk cId="3849749331" sldId="287"/>
        </pc:sldMkLst>
        <pc:picChg chg="add mod">
          <ac:chgData name="park ga youn" userId="e8e70111e1901dad" providerId="LiveId" clId="{5A1C097D-C8A4-4179-9173-5A9E4B71C811}" dt="2020-06-04T08:59:27.248" v="9081"/>
          <ac:picMkLst>
            <pc:docMk/>
            <pc:sldMk cId="3849749331" sldId="287"/>
            <ac:picMk id="10" creationId="{AA749EF5-DB02-460F-A15A-14230C23FBEA}"/>
          </ac:picMkLst>
        </pc:picChg>
        <pc:cxnChg chg="mod">
          <ac:chgData name="park ga youn" userId="e8e70111e1901dad" providerId="LiveId" clId="{5A1C097D-C8A4-4179-9173-5A9E4B71C811}" dt="2020-06-03T04:51:07.303" v="901" actId="208"/>
          <ac:cxnSpMkLst>
            <pc:docMk/>
            <pc:sldMk cId="3849749331" sldId="287"/>
            <ac:cxnSpMk id="17" creationId="{482EDF9E-4049-DC49-BA4F-F47191E95109}"/>
          </ac:cxnSpMkLst>
        </pc:cxnChg>
      </pc:sldChg>
      <pc:sldChg chg="del">
        <pc:chgData name="park ga youn" userId="e8e70111e1901dad" providerId="LiveId" clId="{5A1C097D-C8A4-4179-9173-5A9E4B71C811}" dt="2020-05-25T05:24:02.209" v="22" actId="47"/>
        <pc:sldMkLst>
          <pc:docMk/>
          <pc:sldMk cId="2023816733" sldId="325"/>
        </pc:sldMkLst>
      </pc:sldChg>
      <pc:sldChg chg="modSp mod">
        <pc:chgData name="park ga youn" userId="e8e70111e1901dad" providerId="LiveId" clId="{5A1C097D-C8A4-4179-9173-5A9E4B71C811}" dt="2020-06-04T08:58:52.294" v="9079"/>
        <pc:sldMkLst>
          <pc:docMk/>
          <pc:sldMk cId="2517900591" sldId="328"/>
        </pc:sldMkLst>
        <pc:spChg chg="mod">
          <ac:chgData name="park ga youn" userId="e8e70111e1901dad" providerId="LiveId" clId="{5A1C097D-C8A4-4179-9173-5A9E4B71C811}" dt="2020-06-04T08:58:52.294" v="9079"/>
          <ac:spMkLst>
            <pc:docMk/>
            <pc:sldMk cId="2517900591" sldId="328"/>
            <ac:spMk id="31" creationId="{B769C195-E4F1-3B44-A912-7CAB022BBDA5}"/>
          </ac:spMkLst>
        </pc:spChg>
      </pc:sldChg>
      <pc:sldChg chg="addSp delSp modSp mod">
        <pc:chgData name="park ga youn" userId="e8e70111e1901dad" providerId="LiveId" clId="{5A1C097D-C8A4-4179-9173-5A9E4B71C811}" dt="2020-06-04T08:59:35.768" v="9083"/>
        <pc:sldMkLst>
          <pc:docMk/>
          <pc:sldMk cId="2294763285" sldId="329"/>
        </pc:sldMkLst>
        <pc:spChg chg="add del mod">
          <ac:chgData name="park ga youn" userId="e8e70111e1901dad" providerId="LiveId" clId="{5A1C097D-C8A4-4179-9173-5A9E4B71C811}" dt="2020-06-01T04:40:17.515" v="296" actId="478"/>
          <ac:spMkLst>
            <pc:docMk/>
            <pc:sldMk cId="2294763285" sldId="329"/>
            <ac:spMk id="26" creationId="{557213AF-A90D-4CE1-BB15-29712F93DE8F}"/>
          </ac:spMkLst>
        </pc:spChg>
        <pc:spChg chg="add 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27" creationId="{77B9F740-977A-42C7-80C5-D7E61C5B620F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28" creationId="{F96AE24C-9B86-413A-BB65-246AAF7A3F19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29" creationId="{62E19CCB-F92B-403D-B4DC-AE735B5B4977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30" creationId="{E614CC88-127C-4F13-A622-6B914784CB82}"/>
          </ac:spMkLst>
        </pc:spChg>
        <pc:spChg chg="add 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31" creationId="{29FA0266-0B34-4008-A367-693974F21384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32" creationId="{04078215-7D14-4D0B-B202-C77EC77EC0B8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33" creationId="{F3353089-E34D-449A-B958-EE4F2DF2024C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34" creationId="{4A5310D6-FB70-446D-8EB6-C692DB71C17E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35" creationId="{750D4521-0AA1-430A-84CB-28EB94F131F5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36" creationId="{2E8658B9-5C73-493F-BCE7-8D7E9C7C02D0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37" creationId="{7F715E10-C922-4EFC-A426-4B2834C95930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38" creationId="{7E398062-3A6A-4F53-838F-719A0C569F14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39" creationId="{15850EB4-CD43-455C-A512-23CDDCDC4509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40" creationId="{8D680239-2B61-4EF3-A6B5-A26A3CB71F7F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41" creationId="{19CAA180-5E21-4C59-A355-E16E3F4C79E6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42" creationId="{2DC4A703-829C-466E-8B75-1B4D347B2EAF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43" creationId="{13A8634C-F902-4501-87BA-121F7B0E7E61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44" creationId="{9D3277D1-531C-46EC-8AE7-02AE023BB34C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45" creationId="{559112C1-27F1-42A1-9A10-3C83E5B248B8}"/>
          </ac:spMkLst>
        </pc:spChg>
        <pc:spChg chg="mod">
          <ac:chgData name="park ga youn" userId="e8e70111e1901dad" providerId="LiveId" clId="{5A1C097D-C8A4-4179-9173-5A9E4B71C811}" dt="2020-06-04T06:04:16.576" v="1818" actId="207"/>
          <ac:spMkLst>
            <pc:docMk/>
            <pc:sldMk cId="2294763285" sldId="329"/>
            <ac:spMk id="46" creationId="{A0E0F72A-7131-4EC4-9983-055869C78D16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47" creationId="{DF6A5EB2-D719-4EE6-B7D7-53BA4310754E}"/>
          </ac:spMkLst>
        </pc:spChg>
        <pc:spChg chg="add del mod">
          <ac:chgData name="park ga youn" userId="e8e70111e1901dad" providerId="LiveId" clId="{5A1C097D-C8A4-4179-9173-5A9E4B71C811}" dt="2020-06-04T06:04:32.715" v="1819" actId="478"/>
          <ac:spMkLst>
            <pc:docMk/>
            <pc:sldMk cId="2294763285" sldId="329"/>
            <ac:spMk id="49" creationId="{F4BCD1CD-C5B7-4CA1-B3A0-B7930CB16B19}"/>
          </ac:spMkLst>
        </pc:spChg>
        <pc:spChg chg="add 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50" creationId="{9B50E878-3870-4330-B6E3-84A9B4343F0B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52" creationId="{85053EFA-7A0D-4ECC-AFA2-D7195891DB77}"/>
          </ac:spMkLst>
        </pc:spChg>
        <pc:spChg chg="mo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53" creationId="{9CE3EB98-D5A5-4A01-AFE3-2F5276B02CA1}"/>
          </ac:spMkLst>
        </pc:spChg>
        <pc:spChg chg="mod or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54" creationId="{5DA12EF1-5A5B-4AC2-BF8E-8C3CFE62080B}"/>
          </ac:spMkLst>
        </pc:spChg>
        <pc:spChg chg="mod or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56" creationId="{7F5ADB52-B79E-4128-8B53-1749CBB318E0}"/>
          </ac:spMkLst>
        </pc:spChg>
        <pc:spChg chg="mod ord">
          <ac:chgData name="park ga youn" userId="e8e70111e1901dad" providerId="LiveId" clId="{5A1C097D-C8A4-4179-9173-5A9E4B71C811}" dt="2020-06-03T05:13:36.697" v="1162" actId="1036"/>
          <ac:spMkLst>
            <pc:docMk/>
            <pc:sldMk cId="2294763285" sldId="329"/>
            <ac:spMk id="57" creationId="{7530E28A-BD40-4FCA-A662-07ECD121677D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58" creationId="{FB0F84C3-D294-40DF-A960-2848123239DA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0" creationId="{9F315CCA-AAB0-41D7-8616-D3DC1400FA65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1" creationId="{7A4D3378-E194-4A52-B70A-9F80E6BB345E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2" creationId="{82BE2203-E5F4-44DF-AF23-A574221F3710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3" creationId="{AF384E23-FAB7-4C1A-8595-4F93D65FF4F0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4" creationId="{4528E668-671C-43BA-A4A9-29139D4BB048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6" creationId="{13702B42-3875-458F-AA36-CFA08E5F5E5E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8" creationId="{B0EE5E4D-689B-4507-8A6F-442C9882EF8E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69" creationId="{ED515671-E2F4-4B4F-B307-CFE4D1E2AE2D}"/>
          </ac:spMkLst>
        </pc:spChg>
        <pc:spChg chg="add mod">
          <ac:chgData name="park ga youn" userId="e8e70111e1901dad" providerId="LiveId" clId="{5A1C097D-C8A4-4179-9173-5A9E4B71C811}" dt="2020-06-04T06:04:40.617" v="1820"/>
          <ac:spMkLst>
            <pc:docMk/>
            <pc:sldMk cId="2294763285" sldId="329"/>
            <ac:spMk id="70" creationId="{EBED9229-8303-4BFE-8CDE-D16B54A0E6B7}"/>
          </ac:spMkLst>
        </pc:spChg>
        <pc:picChg chg="add mod">
          <ac:chgData name="park ga youn" userId="e8e70111e1901dad" providerId="LiveId" clId="{5A1C097D-C8A4-4179-9173-5A9E4B71C811}" dt="2020-06-04T08:59:35.768" v="9083"/>
          <ac:picMkLst>
            <pc:docMk/>
            <pc:sldMk cId="2294763285" sldId="329"/>
            <ac:picMk id="71" creationId="{78FF37E0-E2E7-43A8-8448-7120CB96D4E1}"/>
          </ac:picMkLst>
        </pc:picChg>
        <pc:cxnChg chg="mo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4" creationId="{91B3711A-C28A-4D12-9AF2-62355204D1BF}"/>
          </ac:cxnSpMkLst>
        </pc:cxnChg>
        <pc:cxnChg chg="mo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6" creationId="{8C5D5B7F-B5F9-4B8F-954C-EAC897BC5DE8}"/>
          </ac:cxnSpMkLst>
        </pc:cxnChg>
        <pc:cxnChg chg="mo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9" creationId="{7EB0D3A0-94B7-4052-A9A8-F67E924ADE5C}"/>
          </ac:cxnSpMkLst>
        </pc:cxnChg>
        <pc:cxnChg chg="mo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12" creationId="{3B3754F3-04BA-4A4A-AB25-D7438210C6CD}"/>
          </ac:cxnSpMkLst>
        </pc:cxnChg>
        <pc:cxnChg chg="add mo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51" creationId="{B4E8C53B-BE23-4B4E-A47D-A6EA685C3DF1}"/>
          </ac:cxnSpMkLst>
        </pc:cxnChg>
        <pc:cxnChg chg="mo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55" creationId="{FF8FF037-0152-4426-BAA6-B61560C7E912}"/>
          </ac:cxnSpMkLst>
        </pc:cxnChg>
        <pc:cxnChg chg="mod ord">
          <ac:chgData name="park ga youn" userId="e8e70111e1901dad" providerId="LiveId" clId="{5A1C097D-C8A4-4179-9173-5A9E4B71C811}" dt="2020-06-03T05:13:36.697" v="1162" actId="1036"/>
          <ac:cxnSpMkLst>
            <pc:docMk/>
            <pc:sldMk cId="2294763285" sldId="329"/>
            <ac:cxnSpMk id="59" creationId="{2A7BE15B-4966-41F9-B524-9CFF0691A3AB}"/>
          </ac:cxnSpMkLst>
        </pc:cxnChg>
        <pc:cxnChg chg="mod">
          <ac:chgData name="park ga youn" userId="e8e70111e1901dad" providerId="LiveId" clId="{5A1C097D-C8A4-4179-9173-5A9E4B71C811}" dt="2020-06-03T04:51:19.349" v="903" actId="208"/>
          <ac:cxnSpMkLst>
            <pc:docMk/>
            <pc:sldMk cId="2294763285" sldId="329"/>
            <ac:cxnSpMk id="67" creationId="{2139AB9B-392F-CA47-91BD-4F8CFEEECE7A}"/>
          </ac:cxnSpMkLst>
        </pc:cxnChg>
      </pc:sldChg>
      <pc:sldChg chg="addSp delSp modSp mod">
        <pc:chgData name="park ga youn" userId="e8e70111e1901dad" providerId="LiveId" clId="{5A1C097D-C8A4-4179-9173-5A9E4B71C811}" dt="2020-06-04T08:59:40.296" v="9084"/>
        <pc:sldMkLst>
          <pc:docMk/>
          <pc:sldMk cId="1587240986" sldId="330"/>
        </pc:sldMkLst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23" creationId="{2F983F11-ECE1-4D04-A165-9388DA0B8593}"/>
          </ac:spMkLst>
        </pc:spChg>
        <pc:spChg chg="del mod">
          <ac:chgData name="park ga youn" userId="e8e70111e1901dad" providerId="LiveId" clId="{5A1C097D-C8A4-4179-9173-5A9E4B71C811}" dt="2020-06-03T05:15:51.679" v="1212" actId="478"/>
          <ac:spMkLst>
            <pc:docMk/>
            <pc:sldMk cId="1587240986" sldId="330"/>
            <ac:spMk id="31" creationId="{7FF29A6F-B6BE-472B-B0E0-CBC0AA5C5DCF}"/>
          </ac:spMkLst>
        </pc:spChg>
        <pc:spChg chg="add 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32" creationId="{977D02E2-1594-47C2-98E6-8C86B4E674DF}"/>
          </ac:spMkLst>
        </pc:spChg>
        <pc:spChg chg="add 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33" creationId="{DF59517C-89D4-4CBD-9088-91B836D94425}"/>
          </ac:spMkLst>
        </pc:spChg>
        <pc:spChg chg="add 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34" creationId="{D5B4B2EB-99E8-4A22-A3E1-5F42354301BB}"/>
          </ac:spMkLst>
        </pc:spChg>
        <pc:spChg chg="add 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35" creationId="{E41E33F9-4C0B-4A10-9BAE-0690C51F1DC9}"/>
          </ac:spMkLst>
        </pc:spChg>
        <pc:spChg chg="add 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36" creationId="{609C9146-6F57-401E-9111-7BFEC7F96940}"/>
          </ac:spMkLst>
        </pc:spChg>
        <pc:spChg chg="del mod">
          <ac:chgData name="park ga youn" userId="e8e70111e1901dad" providerId="LiveId" clId="{5A1C097D-C8A4-4179-9173-5A9E4B71C811}" dt="2020-06-03T05:15:51.679" v="1212" actId="478"/>
          <ac:spMkLst>
            <pc:docMk/>
            <pc:sldMk cId="1587240986" sldId="330"/>
            <ac:spMk id="37" creationId="{7F715E10-C922-4EFC-A426-4B2834C95930}"/>
          </ac:spMkLst>
        </pc:spChg>
        <pc:spChg chg="add mod">
          <ac:chgData name="park ga youn" userId="e8e70111e1901dad" providerId="LiveId" clId="{5A1C097D-C8A4-4179-9173-5A9E4B71C811}" dt="2020-06-04T06:54:37.889" v="3351" actId="20577"/>
          <ac:spMkLst>
            <pc:docMk/>
            <pc:sldMk cId="1587240986" sldId="330"/>
            <ac:spMk id="38" creationId="{90EC893E-35F7-4784-A64D-73B164FE9017}"/>
          </ac:spMkLst>
        </pc:spChg>
        <pc:spChg chg="add mod">
          <ac:chgData name="park ga youn" userId="e8e70111e1901dad" providerId="LiveId" clId="{5A1C097D-C8A4-4179-9173-5A9E4B71C811}" dt="2020-06-04T06:03:26.932" v="1769" actId="14100"/>
          <ac:spMkLst>
            <pc:docMk/>
            <pc:sldMk cId="1587240986" sldId="330"/>
            <ac:spMk id="40" creationId="{E4EF8914-174B-4942-9E72-4E9A78D5ADD3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41" creationId="{E7D631FF-2C60-4BD5-922E-7871F76BE519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42" creationId="{2DC4A703-829C-466E-8B75-1B4D347B2EAF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43" creationId="{FAA0B26D-3F9A-4847-A20F-DCF37365BEAB}"/>
          </ac:spMkLst>
        </pc:spChg>
        <pc:spChg chg="add mod">
          <ac:chgData name="park ga youn" userId="e8e70111e1901dad" providerId="LiveId" clId="{5A1C097D-C8A4-4179-9173-5A9E4B71C811}" dt="2020-06-04T06:03:35.197" v="1813" actId="1038"/>
          <ac:spMkLst>
            <pc:docMk/>
            <pc:sldMk cId="1587240986" sldId="330"/>
            <ac:spMk id="44" creationId="{46AC7351-F093-438C-B006-36F18B709D97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45" creationId="{B2C684DA-B023-48AB-A9F8-FBD08F40A2E3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46" creationId="{A0E0F72A-7131-4EC4-9983-055869C78D16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47" creationId="{0AC6E1CD-1E39-4FB2-808F-87959BC1D9D3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49" creationId="{E2299354-2A65-4A8E-8B05-4D84827CCACF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50" creationId="{FB620E41-C0EF-4BE9-9389-FE5719D1B056}"/>
          </ac:spMkLst>
        </pc:spChg>
        <pc:spChg chg="del">
          <ac:chgData name="park ga youn" userId="e8e70111e1901dad" providerId="LiveId" clId="{5A1C097D-C8A4-4179-9173-5A9E4B71C811}" dt="2020-05-25T05:23:43.090" v="21" actId="478"/>
          <ac:spMkLst>
            <pc:docMk/>
            <pc:sldMk cId="1587240986" sldId="330"/>
            <ac:spMk id="51" creationId="{452D0AB9-749C-4105-B4BA-BE715C2CB47A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51" creationId="{E4470C9E-1035-4CA3-803E-5517339020F8}"/>
          </ac:spMkLst>
        </pc:spChg>
        <pc:spChg chg="del">
          <ac:chgData name="park ga youn" userId="e8e70111e1901dad" providerId="LiveId" clId="{5A1C097D-C8A4-4179-9173-5A9E4B71C811}" dt="2020-05-25T05:23:43.090" v="21" actId="478"/>
          <ac:spMkLst>
            <pc:docMk/>
            <pc:sldMk cId="1587240986" sldId="330"/>
            <ac:spMk id="52" creationId="{AE94883B-B293-4DEB-97D6-26C0FF3FCC8C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52" creationId="{D99E77D6-420C-4A34-BEE1-74E8EB2D0357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53" creationId="{08CE45B6-2741-4BF8-9E90-DEC458F810F4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54" creationId="{225EB757-B55D-49E7-9D2C-44AD222CF07E}"/>
          </ac:spMkLst>
        </pc:spChg>
        <pc:spChg chg="add mod">
          <ac:chgData name="park ga youn" userId="e8e70111e1901dad" providerId="LiveId" clId="{5A1C097D-C8A4-4179-9173-5A9E4B71C811}" dt="2020-06-04T06:03:23.480" v="1768" actId="1076"/>
          <ac:spMkLst>
            <pc:docMk/>
            <pc:sldMk cId="1587240986" sldId="330"/>
            <ac:spMk id="55" creationId="{FBF4E8DB-D419-475F-A3F9-6323814B083B}"/>
          </ac:spMkLst>
        </pc:spChg>
        <pc:spChg chg="add 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56" creationId="{63A39E4E-B609-4C7E-8A9D-02E7A8476B04}"/>
          </ac:spMkLst>
        </pc:spChg>
        <pc:spChg chg="add mod">
          <ac:chgData name="park ga youn" userId="e8e70111e1901dad" providerId="LiveId" clId="{5A1C097D-C8A4-4179-9173-5A9E4B71C811}" dt="2020-06-04T06:04:00.791" v="1817" actId="20577"/>
          <ac:spMkLst>
            <pc:docMk/>
            <pc:sldMk cId="1587240986" sldId="330"/>
            <ac:spMk id="57" creationId="{B6750F4B-4C2F-49DA-B707-C93ECB90A2BF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58" creationId="{5F0DD83F-29CC-4D44-B61A-36C5EA15A846}"/>
          </ac:spMkLst>
        </pc:spChg>
        <pc:spChg chg="del">
          <ac:chgData name="park ga youn" userId="e8e70111e1901dad" providerId="LiveId" clId="{5A1C097D-C8A4-4179-9173-5A9E4B71C811}" dt="2020-05-25T05:23:43.090" v="21" actId="478"/>
          <ac:spMkLst>
            <pc:docMk/>
            <pc:sldMk cId="1587240986" sldId="330"/>
            <ac:spMk id="60" creationId="{46DF0D21-E573-44C3-838E-C4FDE5EFAB50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61" creationId="{9161A16B-637A-4CD5-BE5E-BE8BDD8C8C7A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62" creationId="{60A297C3-6B92-4DB2-A993-761469E864C8}"/>
          </ac:spMkLst>
        </pc:spChg>
        <pc:spChg chg="mod">
          <ac:chgData name="park ga youn" userId="e8e70111e1901dad" providerId="LiveId" clId="{5A1C097D-C8A4-4179-9173-5A9E4B71C811}" dt="2020-06-03T05:19:27.607" v="1411" actId="1038"/>
          <ac:spMkLst>
            <pc:docMk/>
            <pc:sldMk cId="1587240986" sldId="330"/>
            <ac:spMk id="98" creationId="{00A5E2D9-81D7-4D92-93A7-023EA35C1185}"/>
          </ac:spMkLst>
        </pc:spChg>
        <pc:spChg chg="del">
          <ac:chgData name="park ga youn" userId="e8e70111e1901dad" providerId="LiveId" clId="{5A1C097D-C8A4-4179-9173-5A9E4B71C811}" dt="2020-05-25T05:23:28.332" v="18" actId="478"/>
          <ac:spMkLst>
            <pc:docMk/>
            <pc:sldMk cId="1587240986" sldId="330"/>
            <ac:spMk id="99" creationId="{20D351AE-3D11-4786-8C6C-54B2254CC840}"/>
          </ac:spMkLst>
        </pc:spChg>
        <pc:picChg chg="add mod">
          <ac:chgData name="park ga youn" userId="e8e70111e1901dad" providerId="LiveId" clId="{5A1C097D-C8A4-4179-9173-5A9E4B71C811}" dt="2020-06-04T08:59:40.296" v="9084"/>
          <ac:picMkLst>
            <pc:docMk/>
            <pc:sldMk cId="1587240986" sldId="330"/>
            <ac:picMk id="60" creationId="{03920312-303A-4344-B55B-A75594677D17}"/>
          </ac:picMkLst>
        </pc:pic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4" creationId="{91B3711A-C28A-4D12-9AF2-62355204D1BF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6" creationId="{8C5D5B7F-B5F9-4B8F-954C-EAC897BC5DE8}"/>
          </ac:cxnSpMkLst>
        </pc:cxnChg>
        <pc:cxnChg chg="del mod">
          <ac:chgData name="park ga youn" userId="e8e70111e1901dad" providerId="LiveId" clId="{5A1C097D-C8A4-4179-9173-5A9E4B71C811}" dt="2020-06-03T05:15:51.679" v="1212" actId="478"/>
          <ac:cxnSpMkLst>
            <pc:docMk/>
            <pc:sldMk cId="1587240986" sldId="330"/>
            <ac:cxnSpMk id="7" creationId="{AFF9A9A8-59DD-4D11-B4CD-9C7DB01F1CDC}"/>
          </ac:cxnSpMkLst>
        </pc:cxnChg>
        <pc:cxnChg chg="del mod">
          <ac:chgData name="park ga youn" userId="e8e70111e1901dad" providerId="LiveId" clId="{5A1C097D-C8A4-4179-9173-5A9E4B71C811}" dt="2020-06-03T05:15:53.502" v="1213" actId="478"/>
          <ac:cxnSpMkLst>
            <pc:docMk/>
            <pc:sldMk cId="1587240986" sldId="330"/>
            <ac:cxnSpMk id="13" creationId="{25116DE8-FEB3-4ADF-81AB-9ACEC12F042A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18" creationId="{F575274E-7A59-47AE-B870-1A6E1BD208C9}"/>
          </ac:cxnSpMkLst>
        </pc:cxnChg>
        <pc:cxnChg chg="add 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39" creationId="{CC6759A4-ADD3-4CE3-94D7-22B1952C5EC7}"/>
          </ac:cxnSpMkLst>
        </pc:cxnChg>
        <pc:cxnChg chg="del mod">
          <ac:chgData name="park ga youn" userId="e8e70111e1901dad" providerId="LiveId" clId="{5A1C097D-C8A4-4179-9173-5A9E4B71C811}" dt="2020-06-03T05:15:55.093" v="1214" actId="478"/>
          <ac:cxnSpMkLst>
            <pc:docMk/>
            <pc:sldMk cId="1587240986" sldId="330"/>
            <ac:cxnSpMk id="44" creationId="{41E53D3B-2F9B-4955-8145-A016CA019B47}"/>
          </ac:cxnSpMkLst>
        </pc:cxnChg>
        <pc:cxnChg chg="add del mod">
          <ac:chgData name="park ga youn" userId="e8e70111e1901dad" providerId="LiveId" clId="{5A1C097D-C8A4-4179-9173-5A9E4B71C811}" dt="2020-06-03T05:15:05.489" v="1209" actId="478"/>
          <ac:cxnSpMkLst>
            <pc:docMk/>
            <pc:sldMk cId="1587240986" sldId="330"/>
            <ac:cxnSpMk id="57" creationId="{486E6D51-6861-4588-85C3-DD471A32F248}"/>
          </ac:cxnSpMkLst>
        </pc:cxnChg>
        <pc:cxnChg chg="add mod">
          <ac:chgData name="park ga youn" userId="e8e70111e1901dad" providerId="LiveId" clId="{5A1C097D-C8A4-4179-9173-5A9E4B71C811}" dt="2020-06-03T05:20:03.557" v="1416" actId="14100"/>
          <ac:cxnSpMkLst>
            <pc:docMk/>
            <pc:sldMk cId="1587240986" sldId="330"/>
            <ac:cxnSpMk id="59" creationId="{918A3436-DDF6-4D62-90F7-BD292CD9880A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64" creationId="{42E2F352-DE58-48E2-A0D1-4C09C0D25B82}"/>
          </ac:cxnSpMkLst>
        </pc:cxnChg>
        <pc:cxnChg chg="mod">
          <ac:chgData name="park ga youn" userId="e8e70111e1901dad" providerId="LiveId" clId="{5A1C097D-C8A4-4179-9173-5A9E4B71C811}" dt="2020-06-03T04:51:23.275" v="904" actId="208"/>
          <ac:cxnSpMkLst>
            <pc:docMk/>
            <pc:sldMk cId="1587240986" sldId="330"/>
            <ac:cxnSpMk id="67" creationId="{2139AB9B-392F-CA47-91BD-4F8CFEEECE7A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69" creationId="{3ED88C4C-43E7-45A4-9129-A07C341A575D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71" creationId="{5D9B973A-5D2B-4AFF-B226-6761F97285B0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73" creationId="{8B21E8C5-289F-4DA3-871C-39B702DD18BC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80" creationId="{8E9DD69B-34D8-4A04-8E16-1ABF73BE7619}"/>
          </ac:cxnSpMkLst>
        </pc:cxnChg>
        <pc:cxnChg chg="mod">
          <ac:chgData name="park ga youn" userId="e8e70111e1901dad" providerId="LiveId" clId="{5A1C097D-C8A4-4179-9173-5A9E4B71C811}" dt="2020-06-03T05:19:27.607" v="1411" actId="1038"/>
          <ac:cxnSpMkLst>
            <pc:docMk/>
            <pc:sldMk cId="1587240986" sldId="330"/>
            <ac:cxnSpMk id="82" creationId="{0053078D-5C62-4BDB-B064-BEA3519B4819}"/>
          </ac:cxnSpMkLst>
        </pc:cxnChg>
        <pc:cxnChg chg="del mod">
          <ac:chgData name="park ga youn" userId="e8e70111e1901dad" providerId="LiveId" clId="{5A1C097D-C8A4-4179-9173-5A9E4B71C811}" dt="2020-05-25T05:23:41.587" v="20" actId="478"/>
          <ac:cxnSpMkLst>
            <pc:docMk/>
            <pc:sldMk cId="1587240986" sldId="330"/>
            <ac:cxnSpMk id="86" creationId="{917733A6-A2CC-4EDF-B79A-D9D1E955055D}"/>
          </ac:cxnSpMkLst>
        </pc:cxnChg>
        <pc:cxnChg chg="del mod">
          <ac:chgData name="park ga youn" userId="e8e70111e1901dad" providerId="LiveId" clId="{5A1C097D-C8A4-4179-9173-5A9E4B71C811}" dt="2020-05-25T05:23:43.090" v="21" actId="478"/>
          <ac:cxnSpMkLst>
            <pc:docMk/>
            <pc:sldMk cId="1587240986" sldId="330"/>
            <ac:cxnSpMk id="88" creationId="{3A521A96-09A0-4B3F-8249-D845E425A790}"/>
          </ac:cxnSpMkLst>
        </pc:cxnChg>
        <pc:cxnChg chg="del mod">
          <ac:chgData name="park ga youn" userId="e8e70111e1901dad" providerId="LiveId" clId="{5A1C097D-C8A4-4179-9173-5A9E4B71C811}" dt="2020-05-25T05:23:43.090" v="21" actId="478"/>
          <ac:cxnSpMkLst>
            <pc:docMk/>
            <pc:sldMk cId="1587240986" sldId="330"/>
            <ac:cxnSpMk id="90" creationId="{F14C9299-AD81-44A9-8FD6-3F0E8A499273}"/>
          </ac:cxnSpMkLst>
        </pc:cxnChg>
        <pc:cxnChg chg="mod">
          <ac:chgData name="park ga youn" userId="e8e70111e1901dad" providerId="LiveId" clId="{5A1C097D-C8A4-4179-9173-5A9E4B71C811}" dt="2020-06-04T05:59:56.271" v="1710" actId="1037"/>
          <ac:cxnSpMkLst>
            <pc:docMk/>
            <pc:sldMk cId="1587240986" sldId="330"/>
            <ac:cxnSpMk id="95" creationId="{9F0F839B-9DA3-4838-BBA2-FE6945007312}"/>
          </ac:cxnSpMkLst>
        </pc:cxnChg>
        <pc:cxnChg chg="mod">
          <ac:chgData name="park ga youn" userId="e8e70111e1901dad" providerId="LiveId" clId="{5A1C097D-C8A4-4179-9173-5A9E4B71C811}" dt="2020-06-04T05:59:52.922" v="1709" actId="1037"/>
          <ac:cxnSpMkLst>
            <pc:docMk/>
            <pc:sldMk cId="1587240986" sldId="330"/>
            <ac:cxnSpMk id="97" creationId="{F2B75F35-6AE4-4C99-86E3-451C6844A8BA}"/>
          </ac:cxnSpMkLst>
        </pc:cxnChg>
        <pc:cxnChg chg="del mod">
          <ac:chgData name="park ga youn" userId="e8e70111e1901dad" providerId="LiveId" clId="{5A1C097D-C8A4-4179-9173-5A9E4B71C811}" dt="2020-05-25T05:23:29.518" v="19" actId="478"/>
          <ac:cxnSpMkLst>
            <pc:docMk/>
            <pc:sldMk cId="1587240986" sldId="330"/>
            <ac:cxnSpMk id="102" creationId="{DAB3BB4F-CD81-4761-AD17-84EEC1F06041}"/>
          </ac:cxnSpMkLst>
        </pc:cxnChg>
      </pc:sldChg>
      <pc:sldChg chg="addSp delSp modSp mod">
        <pc:chgData name="park ga youn" userId="e8e70111e1901dad" providerId="LiveId" clId="{5A1C097D-C8A4-4179-9173-5A9E4B71C811}" dt="2020-06-04T08:59:46.054" v="9087"/>
        <pc:sldMkLst>
          <pc:docMk/>
          <pc:sldMk cId="3254331253" sldId="331"/>
        </pc:sldMkLst>
        <pc:spChg chg="add mod">
          <ac:chgData name="park ga youn" userId="e8e70111e1901dad" providerId="LiveId" clId="{5A1C097D-C8A4-4179-9173-5A9E4B71C811}" dt="2020-06-03T05:10:55.702" v="1005" actId="14100"/>
          <ac:spMkLst>
            <pc:docMk/>
            <pc:sldMk cId="3254331253" sldId="331"/>
            <ac:spMk id="4" creationId="{96E07621-F518-4B54-B008-8115BE3D10EC}"/>
          </ac:spMkLst>
        </pc:spChg>
        <pc:spChg chg="add mod">
          <ac:chgData name="park ga youn" userId="e8e70111e1901dad" providerId="LiveId" clId="{5A1C097D-C8A4-4179-9173-5A9E4B71C811}" dt="2020-06-01T04:49:45.187" v="352" actId="20577"/>
          <ac:spMkLst>
            <pc:docMk/>
            <pc:sldMk cId="3254331253" sldId="331"/>
            <ac:spMk id="21" creationId="{CF3690A3-3D02-4733-A6A1-73732C82BD34}"/>
          </ac:spMkLst>
        </pc:spChg>
        <pc:spChg chg="add mod">
          <ac:chgData name="park ga youn" userId="e8e70111e1901dad" providerId="LiveId" clId="{5A1C097D-C8A4-4179-9173-5A9E4B71C811}" dt="2020-06-01T04:50:08.383" v="384" actId="20577"/>
          <ac:spMkLst>
            <pc:docMk/>
            <pc:sldMk cId="3254331253" sldId="331"/>
            <ac:spMk id="22" creationId="{E47E4254-6215-44FB-852E-D78CFDB17D0C}"/>
          </ac:spMkLst>
        </pc:spChg>
        <pc:spChg chg="add mod">
          <ac:chgData name="park ga youn" userId="e8e70111e1901dad" providerId="LiveId" clId="{5A1C097D-C8A4-4179-9173-5A9E4B71C811}" dt="2020-06-01T04:50:16.154" v="390" actId="20577"/>
          <ac:spMkLst>
            <pc:docMk/>
            <pc:sldMk cId="3254331253" sldId="331"/>
            <ac:spMk id="23" creationId="{A6BE22F3-A445-4DBA-8C1F-8CAF6D72FB1A}"/>
          </ac:spMkLst>
        </pc:spChg>
        <pc:spChg chg="add del mod">
          <ac:chgData name="park ga youn" userId="e8e70111e1901dad" providerId="LiveId" clId="{5A1C097D-C8A4-4179-9173-5A9E4B71C811}" dt="2020-06-03T05:21:32.013" v="1423" actId="478"/>
          <ac:spMkLst>
            <pc:docMk/>
            <pc:sldMk cId="3254331253" sldId="331"/>
            <ac:spMk id="24" creationId="{414DC323-33B7-4CBF-90B8-90009979667A}"/>
          </ac:spMkLst>
        </pc:spChg>
        <pc:spChg chg="add del mod">
          <ac:chgData name="park ga youn" userId="e8e70111e1901dad" providerId="LiveId" clId="{5A1C097D-C8A4-4179-9173-5A9E4B71C811}" dt="2020-06-03T05:21:28.892" v="1420" actId="478"/>
          <ac:spMkLst>
            <pc:docMk/>
            <pc:sldMk cId="3254331253" sldId="331"/>
            <ac:spMk id="25" creationId="{02A0506F-C7B7-4AE7-9909-B58A9CE47177}"/>
          </ac:spMkLst>
        </pc:spChg>
        <pc:spChg chg="add del mod">
          <ac:chgData name="park ga youn" userId="e8e70111e1901dad" providerId="LiveId" clId="{5A1C097D-C8A4-4179-9173-5A9E4B71C811}" dt="2020-06-01T04:51:31.948" v="475" actId="478"/>
          <ac:spMkLst>
            <pc:docMk/>
            <pc:sldMk cId="3254331253" sldId="331"/>
            <ac:spMk id="26" creationId="{DB6BEB01-D4B0-402A-B1D4-50B7425ED0AE}"/>
          </ac:spMkLst>
        </pc:spChg>
        <pc:spChg chg="add mod">
          <ac:chgData name="park ga youn" userId="e8e70111e1901dad" providerId="LiveId" clId="{5A1C097D-C8A4-4179-9173-5A9E4B71C811}" dt="2020-06-04T07:11:10.411" v="4210"/>
          <ac:spMkLst>
            <pc:docMk/>
            <pc:sldMk cId="3254331253" sldId="331"/>
            <ac:spMk id="27" creationId="{03B3B24F-FAD8-495C-896A-7C9E7288B5E9}"/>
          </ac:spMkLst>
        </pc:spChg>
        <pc:spChg chg="add del mod">
          <ac:chgData name="park ga youn" userId="e8e70111e1901dad" providerId="LiveId" clId="{5A1C097D-C8A4-4179-9173-5A9E4B71C811}" dt="2020-06-01T05:03:09.504" v="863" actId="478"/>
          <ac:spMkLst>
            <pc:docMk/>
            <pc:sldMk cId="3254331253" sldId="331"/>
            <ac:spMk id="27" creationId="{26AA3AEF-D0EF-4D8D-8EEC-7A0227E76DE0}"/>
          </ac:spMkLst>
        </pc:spChg>
        <pc:spChg chg="add mod">
          <ac:chgData name="park ga youn" userId="e8e70111e1901dad" providerId="LiveId" clId="{5A1C097D-C8A4-4179-9173-5A9E4B71C811}" dt="2020-06-03T05:21:19.289" v="1419" actId="1076"/>
          <ac:spMkLst>
            <pc:docMk/>
            <pc:sldMk cId="3254331253" sldId="331"/>
            <ac:spMk id="28" creationId="{EF823564-1F51-4E5C-A6A1-D1F7174F881C}"/>
          </ac:spMkLst>
        </pc:spChg>
        <pc:spChg chg="add mod">
          <ac:chgData name="park ga youn" userId="e8e70111e1901dad" providerId="LiveId" clId="{5A1C097D-C8A4-4179-9173-5A9E4B71C811}" dt="2020-06-03T05:10:24.751" v="999" actId="1035"/>
          <ac:spMkLst>
            <pc:docMk/>
            <pc:sldMk cId="3254331253" sldId="331"/>
            <ac:spMk id="29" creationId="{F92D0168-E0DF-4F76-8A67-52065D3597C6}"/>
          </ac:spMkLst>
        </pc:spChg>
        <pc:spChg chg="add del mod">
          <ac:chgData name="park ga youn" userId="e8e70111e1901dad" providerId="LiveId" clId="{5A1C097D-C8A4-4179-9173-5A9E4B71C811}" dt="2020-06-03T05:08:24.909" v="934" actId="478"/>
          <ac:spMkLst>
            <pc:docMk/>
            <pc:sldMk cId="3254331253" sldId="331"/>
            <ac:spMk id="30" creationId="{4F2E321B-E109-4B57-A5F3-56DB7878CF45}"/>
          </ac:spMkLst>
        </pc:spChg>
        <pc:spChg chg="add mod">
          <ac:chgData name="park ga youn" userId="e8e70111e1901dad" providerId="LiveId" clId="{5A1C097D-C8A4-4179-9173-5A9E4B71C811}" dt="2020-06-03T05:10:24.751" v="999" actId="1035"/>
          <ac:spMkLst>
            <pc:docMk/>
            <pc:sldMk cId="3254331253" sldId="331"/>
            <ac:spMk id="31" creationId="{AE5CCDEE-B74B-4EB5-B627-29622D395A3F}"/>
          </ac:spMkLst>
        </pc:spChg>
        <pc:spChg chg="add mod">
          <ac:chgData name="park ga youn" userId="e8e70111e1901dad" providerId="LiveId" clId="{5A1C097D-C8A4-4179-9173-5A9E4B71C811}" dt="2020-06-03T05:10:24.751" v="999" actId="1035"/>
          <ac:spMkLst>
            <pc:docMk/>
            <pc:sldMk cId="3254331253" sldId="331"/>
            <ac:spMk id="32" creationId="{E13FC715-6ABA-4E28-B480-61980B10AA04}"/>
          </ac:spMkLst>
        </pc:spChg>
        <pc:spChg chg="add mod">
          <ac:chgData name="park ga youn" userId="e8e70111e1901dad" providerId="LiveId" clId="{5A1C097D-C8A4-4179-9173-5A9E4B71C811}" dt="2020-06-03T05:11:09.301" v="1030" actId="1036"/>
          <ac:spMkLst>
            <pc:docMk/>
            <pc:sldMk cId="3254331253" sldId="331"/>
            <ac:spMk id="33" creationId="{88E357FE-E9EA-4907-9C27-CE66BF6CCE64}"/>
          </ac:spMkLst>
        </pc:spChg>
        <pc:spChg chg="add mod">
          <ac:chgData name="park ga youn" userId="e8e70111e1901dad" providerId="LiveId" clId="{5A1C097D-C8A4-4179-9173-5A9E4B71C811}" dt="2020-06-03T05:11:09.301" v="1030" actId="1036"/>
          <ac:spMkLst>
            <pc:docMk/>
            <pc:sldMk cId="3254331253" sldId="331"/>
            <ac:spMk id="34" creationId="{6C8D600A-73F2-4796-BC02-5F1BB02AB889}"/>
          </ac:spMkLst>
        </pc:spChg>
        <pc:spChg chg="add mod">
          <ac:chgData name="park ga youn" userId="e8e70111e1901dad" providerId="LiveId" clId="{5A1C097D-C8A4-4179-9173-5A9E4B71C811}" dt="2020-06-03T05:11:09.301" v="1030" actId="1036"/>
          <ac:spMkLst>
            <pc:docMk/>
            <pc:sldMk cId="3254331253" sldId="331"/>
            <ac:spMk id="35" creationId="{F2C0A0A0-AF4C-4DFC-9E2E-9BC4B358CB2E}"/>
          </ac:spMkLst>
        </pc:spChg>
        <pc:spChg chg="add del mod">
          <ac:chgData name="park ga youn" userId="e8e70111e1901dad" providerId="LiveId" clId="{5A1C097D-C8A4-4179-9173-5A9E4B71C811}" dt="2020-06-03T05:10:31.716" v="1001" actId="478"/>
          <ac:spMkLst>
            <pc:docMk/>
            <pc:sldMk cId="3254331253" sldId="331"/>
            <ac:spMk id="36" creationId="{F2E02EEE-427C-4961-870A-6FD1752662F2}"/>
          </ac:spMkLst>
        </pc:spChg>
        <pc:spChg chg="add mod">
          <ac:chgData name="park ga youn" userId="e8e70111e1901dad" providerId="LiveId" clId="{5A1C097D-C8A4-4179-9173-5A9E4B71C811}" dt="2020-06-03T05:10:49.039" v="1004" actId="17032"/>
          <ac:spMkLst>
            <pc:docMk/>
            <pc:sldMk cId="3254331253" sldId="331"/>
            <ac:spMk id="37" creationId="{61C0001E-AEB0-4B0F-B4CC-E7161F1467C6}"/>
          </ac:spMkLst>
        </pc:spChg>
        <pc:spChg chg="mod">
          <ac:chgData name="park ga youn" userId="e8e70111e1901dad" providerId="LiveId" clId="{5A1C097D-C8A4-4179-9173-5A9E4B71C811}" dt="2020-06-03T05:21:13.106" v="1418" actId="17032"/>
          <ac:spMkLst>
            <pc:docMk/>
            <pc:sldMk cId="3254331253" sldId="331"/>
            <ac:spMk id="38" creationId="{0E96B0BE-1DC5-4B67-8085-25B070163062}"/>
          </ac:spMkLst>
        </pc:spChg>
        <pc:spChg chg="del mod">
          <ac:chgData name="park ga youn" userId="e8e70111e1901dad" providerId="LiveId" clId="{5A1C097D-C8A4-4179-9173-5A9E4B71C811}" dt="2020-06-03T05:21:29.903" v="1421" actId="478"/>
          <ac:spMkLst>
            <pc:docMk/>
            <pc:sldMk cId="3254331253" sldId="331"/>
            <ac:spMk id="39" creationId="{6B0AE60D-1758-44F6-BBDA-6D85161F67DF}"/>
          </ac:spMkLst>
        </pc:spChg>
        <pc:spChg chg="mod">
          <ac:chgData name="park ga youn" userId="e8e70111e1901dad" providerId="LiveId" clId="{5A1C097D-C8A4-4179-9173-5A9E4B71C811}" dt="2020-06-03T05:21:13.106" v="1418" actId="17032"/>
          <ac:spMkLst>
            <pc:docMk/>
            <pc:sldMk cId="3254331253" sldId="331"/>
            <ac:spMk id="40" creationId="{0A3801BC-74DA-42E7-AA72-E30B3E8BDC9C}"/>
          </ac:spMkLst>
        </pc:spChg>
        <pc:spChg chg="mod">
          <ac:chgData name="park ga youn" userId="e8e70111e1901dad" providerId="LiveId" clId="{5A1C097D-C8A4-4179-9173-5A9E4B71C811}" dt="2020-06-04T07:43:07.503" v="5257" actId="13822"/>
          <ac:spMkLst>
            <pc:docMk/>
            <pc:sldMk cId="3254331253" sldId="331"/>
            <ac:spMk id="41" creationId="{30F91EDA-AE68-4D50-8B6C-F3189B720290}"/>
          </ac:spMkLst>
        </pc:spChg>
        <pc:spChg chg="add mod">
          <ac:chgData name="park ga youn" userId="e8e70111e1901dad" providerId="LiveId" clId="{5A1C097D-C8A4-4179-9173-5A9E4B71C811}" dt="2020-06-03T05:11:18.762" v="1034" actId="20577"/>
          <ac:spMkLst>
            <pc:docMk/>
            <pc:sldMk cId="3254331253" sldId="331"/>
            <ac:spMk id="42" creationId="{E3B5A214-D37D-4183-AB7B-9966A6647B9B}"/>
          </ac:spMkLst>
        </pc:spChg>
        <pc:spChg chg="add mod">
          <ac:chgData name="park ga youn" userId="e8e70111e1901dad" providerId="LiveId" clId="{5A1C097D-C8A4-4179-9173-5A9E4B71C811}" dt="2020-06-03T05:22:10.679" v="1460"/>
          <ac:spMkLst>
            <pc:docMk/>
            <pc:sldMk cId="3254331253" sldId="331"/>
            <ac:spMk id="43" creationId="{ACCD0635-C6B1-43D1-A44E-8ED2410814EE}"/>
          </ac:spMkLst>
        </pc:spChg>
        <pc:spChg chg="del">
          <ac:chgData name="park ga youn" userId="e8e70111e1901dad" providerId="LiveId" clId="{5A1C097D-C8A4-4179-9173-5A9E4B71C811}" dt="2020-06-01T04:50:53.457" v="395" actId="478"/>
          <ac:spMkLst>
            <pc:docMk/>
            <pc:sldMk cId="3254331253" sldId="331"/>
            <ac:spMk id="43" creationId="{B0FECC6F-96AD-469E-9FEE-29EA988DCF18}"/>
          </ac:spMkLst>
        </pc:spChg>
        <pc:spChg chg="del">
          <ac:chgData name="park ga youn" userId="e8e70111e1901dad" providerId="LiveId" clId="{5A1C097D-C8A4-4179-9173-5A9E4B71C811}" dt="2020-06-03T04:54:25.826" v="910" actId="478"/>
          <ac:spMkLst>
            <pc:docMk/>
            <pc:sldMk cId="3254331253" sldId="331"/>
            <ac:spMk id="53" creationId="{7B864C57-85F4-462A-A00A-159E74F25734}"/>
          </ac:spMkLst>
        </pc:spChg>
        <pc:spChg chg="del">
          <ac:chgData name="park ga youn" userId="e8e70111e1901dad" providerId="LiveId" clId="{5A1C097D-C8A4-4179-9173-5A9E4B71C811}" dt="2020-06-03T05:21:33.816" v="1424" actId="478"/>
          <ac:spMkLst>
            <pc:docMk/>
            <pc:sldMk cId="3254331253" sldId="331"/>
            <ac:spMk id="57" creationId="{77D8A4AD-0E05-46A4-9959-AADC8370749C}"/>
          </ac:spMkLst>
        </pc:spChg>
        <pc:spChg chg="mod">
          <ac:chgData name="park ga youn" userId="e8e70111e1901dad" providerId="LiveId" clId="{5A1C097D-C8A4-4179-9173-5A9E4B71C811}" dt="2020-06-03T05:20:50.791" v="1417" actId="17032"/>
          <ac:spMkLst>
            <pc:docMk/>
            <pc:sldMk cId="3254331253" sldId="331"/>
            <ac:spMk id="58" creationId="{5F0DD83F-29CC-4D44-B61A-36C5EA15A846}"/>
          </ac:spMkLst>
        </pc:spChg>
        <pc:spChg chg="del">
          <ac:chgData name="park ga youn" userId="e8e70111e1901dad" providerId="LiveId" clId="{5A1C097D-C8A4-4179-9173-5A9E4B71C811}" dt="2020-06-01T04:50:52.785" v="394" actId="478"/>
          <ac:spMkLst>
            <pc:docMk/>
            <pc:sldMk cId="3254331253" sldId="331"/>
            <ac:spMk id="61" creationId="{9161A16B-637A-4CD5-BE5E-BE8BDD8C8C7A}"/>
          </ac:spMkLst>
        </pc:spChg>
        <pc:picChg chg="add mod">
          <ac:chgData name="park ga youn" userId="e8e70111e1901dad" providerId="LiveId" clId="{5A1C097D-C8A4-4179-9173-5A9E4B71C811}" dt="2020-06-04T08:59:46.054" v="9087"/>
          <ac:picMkLst>
            <pc:docMk/>
            <pc:sldMk cId="3254331253" sldId="331"/>
            <ac:picMk id="30" creationId="{FE9B6B1E-F45C-4EC1-9E1D-8A06476F5091}"/>
          </ac:picMkLst>
        </pc:picChg>
        <pc:cxnChg chg="mod">
          <ac:chgData name="park ga youn" userId="e8e70111e1901dad" providerId="LiveId" clId="{5A1C097D-C8A4-4179-9173-5A9E4B71C811}" dt="2020-06-03T05:21:45.226" v="1428" actId="14100"/>
          <ac:cxnSpMkLst>
            <pc:docMk/>
            <pc:sldMk cId="3254331253" sldId="331"/>
            <ac:cxnSpMk id="3" creationId="{E4073508-0F19-4FB6-B276-45E77BE330A2}"/>
          </ac:cxnSpMkLst>
        </pc:cxnChg>
        <pc:cxnChg chg="del mod">
          <ac:chgData name="park ga youn" userId="e8e70111e1901dad" providerId="LiveId" clId="{5A1C097D-C8A4-4179-9173-5A9E4B71C811}" dt="2020-06-03T05:21:34.786" v="1425" actId="478"/>
          <ac:cxnSpMkLst>
            <pc:docMk/>
            <pc:sldMk cId="3254331253" sldId="331"/>
            <ac:cxnSpMk id="8" creationId="{A028C7D4-D9D9-42B4-BB5C-C49573B7356D}"/>
          </ac:cxnSpMkLst>
        </pc:cxnChg>
        <pc:cxnChg chg="del mod">
          <ac:chgData name="park ga youn" userId="e8e70111e1901dad" providerId="LiveId" clId="{5A1C097D-C8A4-4179-9173-5A9E4B71C811}" dt="2020-06-03T05:21:41.976" v="1427" actId="478"/>
          <ac:cxnSpMkLst>
            <pc:docMk/>
            <pc:sldMk cId="3254331253" sldId="331"/>
            <ac:cxnSpMk id="10" creationId="{E47D61DF-E6E3-462E-B376-291E3203193D}"/>
          </ac:cxnSpMkLst>
        </pc:cxnChg>
        <pc:cxnChg chg="mod">
          <ac:chgData name="park ga youn" userId="e8e70111e1901dad" providerId="LiveId" clId="{5A1C097D-C8A4-4179-9173-5A9E4B71C811}" dt="2020-06-03T05:21:51.204" v="1430" actId="14100"/>
          <ac:cxnSpMkLst>
            <pc:docMk/>
            <pc:sldMk cId="3254331253" sldId="331"/>
            <ac:cxnSpMk id="12" creationId="{B68FAA6E-0BAF-4972-BF30-111FC100D3FA}"/>
          </ac:cxnSpMkLst>
        </pc:cxnChg>
        <pc:cxnChg chg="mod">
          <ac:chgData name="park ga youn" userId="e8e70111e1901dad" providerId="LiveId" clId="{5A1C097D-C8A4-4179-9173-5A9E4B71C811}" dt="2020-06-03T05:21:39.279" v="1426" actId="14100"/>
          <ac:cxnSpMkLst>
            <pc:docMk/>
            <pc:sldMk cId="3254331253" sldId="331"/>
            <ac:cxnSpMk id="15" creationId="{D49DCE67-0CFF-46C0-A186-F6F8749542BE}"/>
          </ac:cxnSpMkLst>
        </pc:cxnChg>
        <pc:cxnChg chg="del mod">
          <ac:chgData name="park ga youn" userId="e8e70111e1901dad" providerId="LiveId" clId="{5A1C097D-C8A4-4179-9173-5A9E4B71C811}" dt="2020-06-03T05:21:30.528" v="1422" actId="478"/>
          <ac:cxnSpMkLst>
            <pc:docMk/>
            <pc:sldMk cId="3254331253" sldId="331"/>
            <ac:cxnSpMk id="17" creationId="{6587E53A-EACF-46E1-B4E1-3B9874A41C51}"/>
          </ac:cxnSpMkLst>
        </pc:cxnChg>
        <pc:cxnChg chg="add del mod">
          <ac:chgData name="park ga youn" userId="e8e70111e1901dad" providerId="LiveId" clId="{5A1C097D-C8A4-4179-9173-5A9E4B71C811}" dt="2020-06-03T04:54:27.671" v="911" actId="478"/>
          <ac:cxnSpMkLst>
            <pc:docMk/>
            <pc:sldMk cId="3254331253" sldId="331"/>
            <ac:cxnSpMk id="26" creationId="{74CE6694-3A6B-4103-AD79-860D5A937561}"/>
          </ac:cxnSpMkLst>
        </pc:cxnChg>
        <pc:cxnChg chg="mod">
          <ac:chgData name="park ga youn" userId="e8e70111e1901dad" providerId="LiveId" clId="{5A1C097D-C8A4-4179-9173-5A9E4B71C811}" dt="2020-06-03T04:51:29.774" v="905" actId="208"/>
          <ac:cxnSpMkLst>
            <pc:docMk/>
            <pc:sldMk cId="3254331253" sldId="331"/>
            <ac:cxnSpMk id="67" creationId="{2139AB9B-392F-CA47-91BD-4F8CFEEECE7A}"/>
          </ac:cxnSpMkLst>
        </pc:cxnChg>
      </pc:sldChg>
      <pc:sldChg chg="addSp modSp mod">
        <pc:chgData name="park ga youn" userId="e8e70111e1901dad" providerId="LiveId" clId="{5A1C097D-C8A4-4179-9173-5A9E4B71C811}" dt="2020-06-04T08:59:52.063" v="9091"/>
        <pc:sldMkLst>
          <pc:docMk/>
          <pc:sldMk cId="3129092124" sldId="332"/>
        </pc:sldMkLst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17" creationId="{834F8AA6-CA75-470B-ACEA-20ED3E4EB61E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18" creationId="{D1CF6EB1-10C2-49D9-A5CE-83C1847C1265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19" creationId="{135477A9-C8E6-4670-9233-DE36A60FE57D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0" creationId="{666B21D5-9AB8-44EC-AC69-2A61E62461EC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1" creationId="{3BB74167-23AC-4472-9C1F-69247EA214E8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2" creationId="{89B7824E-79FC-431A-9184-26410B79FC89}"/>
          </ac:spMkLst>
        </pc:spChg>
        <pc:spChg chg="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3" creationId="{93B4DFB1-C501-47E3-8408-3F24BCC14848}"/>
          </ac:spMkLst>
        </pc:spChg>
        <pc:spChg chg="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5" creationId="{BF38FF7B-78E6-45B7-BC0D-122C0A9189F5}"/>
          </ac:spMkLst>
        </pc:spChg>
        <pc:spChg chg="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7" creationId="{1D448C4C-499D-4B92-9A17-885BCE3CEF76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28" creationId="{4B6FD780-D70F-487E-BEAC-EDA362440134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29" creationId="{0B8EA165-0559-4E99-A08D-FBD7D0EA8697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0" creationId="{E4D9B783-0E59-47D3-8151-639E56094B97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1" creationId="{72FEFC97-B8B8-4A65-8545-3431F4FF9C87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2" creationId="{BD006425-7E5A-4168-94A8-5F591755F4E2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3" creationId="{F38C7685-0573-493C-A14F-7C613D34EDC8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4" creationId="{5E9C9AF7-966D-4C12-921D-119FEF4757FD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5" creationId="{9BE46A52-B2C2-4FD5-B6FA-28E12EA204BF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6" creationId="{9ACEDBDE-8376-41C7-BE3B-90080652011D}"/>
          </ac:spMkLst>
        </pc:spChg>
        <pc:spChg chg="add mod">
          <ac:chgData name="park ga youn" userId="e8e70111e1901dad" providerId="LiveId" clId="{5A1C097D-C8A4-4179-9173-5A9E4B71C811}" dt="2020-06-03T05:22:39.969" v="1461"/>
          <ac:spMkLst>
            <pc:docMk/>
            <pc:sldMk cId="3129092124" sldId="332"/>
            <ac:spMk id="37" creationId="{3E5152EF-CA2C-41B7-A13C-C26810C6D5D9}"/>
          </ac:spMkLst>
        </pc:spChg>
        <pc:spChg chg="add 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38" creationId="{FD76424E-6C54-4224-9177-7F813BA41522}"/>
          </ac:spMkLst>
        </pc:spChg>
        <pc:spChg chg="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39" creationId="{6B0AE60D-1758-44F6-BBDA-6D85161F67DF}"/>
          </ac:spMkLst>
        </pc:spChg>
        <pc:spChg chg="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41" creationId="{30F91EDA-AE68-4D50-8B6C-F3189B720290}"/>
          </ac:spMkLst>
        </pc:spChg>
        <pc:spChg chg="mod">
          <ac:chgData name="park ga youn" userId="e8e70111e1901dad" providerId="LiveId" clId="{5A1C097D-C8A4-4179-9173-5A9E4B71C811}" dt="2020-06-04T08:18:24.907" v="6880" actId="1036"/>
          <ac:spMkLst>
            <pc:docMk/>
            <pc:sldMk cId="3129092124" sldId="332"/>
            <ac:spMk id="58" creationId="{5F0DD83F-29CC-4D44-B61A-36C5EA15A846}"/>
          </ac:spMkLst>
        </pc:spChg>
        <pc:picChg chg="add mod">
          <ac:chgData name="park ga youn" userId="e8e70111e1901dad" providerId="LiveId" clId="{5A1C097D-C8A4-4179-9173-5A9E4B71C811}" dt="2020-06-04T08:59:52.063" v="9091"/>
          <ac:picMkLst>
            <pc:docMk/>
            <pc:sldMk cId="3129092124" sldId="332"/>
            <ac:picMk id="40" creationId="{5CCA6757-F68A-44B3-95C9-F89BE84187A4}"/>
          </ac:picMkLst>
        </pc:picChg>
        <pc:cxnChg chg="mod">
          <ac:chgData name="park ga youn" userId="e8e70111e1901dad" providerId="LiveId" clId="{5A1C097D-C8A4-4179-9173-5A9E4B71C811}" dt="2020-06-04T08:18:24.907" v="6880" actId="1036"/>
          <ac:cxnSpMkLst>
            <pc:docMk/>
            <pc:sldMk cId="3129092124" sldId="332"/>
            <ac:cxnSpMk id="3" creationId="{E4073508-0F19-4FB6-B276-45E77BE330A2}"/>
          </ac:cxnSpMkLst>
        </pc:cxnChg>
        <pc:cxnChg chg="mod">
          <ac:chgData name="park ga youn" userId="e8e70111e1901dad" providerId="LiveId" clId="{5A1C097D-C8A4-4179-9173-5A9E4B71C811}" dt="2020-06-04T08:18:24.907" v="6880" actId="1036"/>
          <ac:cxnSpMkLst>
            <pc:docMk/>
            <pc:sldMk cId="3129092124" sldId="332"/>
            <ac:cxnSpMk id="9" creationId="{43D8510B-BEDD-4491-85DF-6E2B0AE948FD}"/>
          </ac:cxnSpMkLst>
        </pc:cxnChg>
        <pc:cxnChg chg="mod">
          <ac:chgData name="park ga youn" userId="e8e70111e1901dad" providerId="LiveId" clId="{5A1C097D-C8A4-4179-9173-5A9E4B71C811}" dt="2020-06-04T08:18:24.907" v="6880" actId="1036"/>
          <ac:cxnSpMkLst>
            <pc:docMk/>
            <pc:sldMk cId="3129092124" sldId="332"/>
            <ac:cxnSpMk id="13" creationId="{10CEB856-B7D2-4A8B-9451-737ACF49660A}"/>
          </ac:cxnSpMkLst>
        </pc:cxnChg>
        <pc:cxnChg chg="mod">
          <ac:chgData name="park ga youn" userId="e8e70111e1901dad" providerId="LiveId" clId="{5A1C097D-C8A4-4179-9173-5A9E4B71C811}" dt="2020-06-04T08:18:24.907" v="6880" actId="1036"/>
          <ac:cxnSpMkLst>
            <pc:docMk/>
            <pc:sldMk cId="3129092124" sldId="332"/>
            <ac:cxnSpMk id="16" creationId="{6803E9B0-00F6-4967-ADBB-BAAA2DF4F89D}"/>
          </ac:cxnSpMkLst>
        </pc:cxnChg>
        <pc:cxnChg chg="mod">
          <ac:chgData name="park ga youn" userId="e8e70111e1901dad" providerId="LiveId" clId="{5A1C097D-C8A4-4179-9173-5A9E4B71C811}" dt="2020-06-04T08:18:24.907" v="6880" actId="1036"/>
          <ac:cxnSpMkLst>
            <pc:docMk/>
            <pc:sldMk cId="3129092124" sldId="332"/>
            <ac:cxnSpMk id="24" creationId="{8F1AF72D-6289-4885-9BCE-39F8EE9B07B1}"/>
          </ac:cxnSpMkLst>
        </pc:cxnChg>
        <pc:cxnChg chg="mod">
          <ac:chgData name="park ga youn" userId="e8e70111e1901dad" providerId="LiveId" clId="{5A1C097D-C8A4-4179-9173-5A9E4B71C811}" dt="2020-06-04T08:18:24.907" v="6880" actId="1036"/>
          <ac:cxnSpMkLst>
            <pc:docMk/>
            <pc:sldMk cId="3129092124" sldId="332"/>
            <ac:cxnSpMk id="26" creationId="{D6F000E5-3445-4C97-8CAE-907584EE1DEA}"/>
          </ac:cxnSpMkLst>
        </pc:cxnChg>
        <pc:cxnChg chg="mod">
          <ac:chgData name="park ga youn" userId="e8e70111e1901dad" providerId="LiveId" clId="{5A1C097D-C8A4-4179-9173-5A9E4B71C811}" dt="2020-06-03T04:51:36.437" v="906" actId="208"/>
          <ac:cxnSpMkLst>
            <pc:docMk/>
            <pc:sldMk cId="3129092124" sldId="332"/>
            <ac:cxnSpMk id="67" creationId="{2139AB9B-392F-CA47-91BD-4F8CFEEECE7A}"/>
          </ac:cxnSpMkLst>
        </pc:cxnChg>
      </pc:sldChg>
      <pc:sldChg chg="del">
        <pc:chgData name="park ga youn" userId="e8e70111e1901dad" providerId="LiveId" clId="{5A1C097D-C8A4-4179-9173-5A9E4B71C811}" dt="2020-05-25T05:24:03.261" v="23" actId="47"/>
        <pc:sldMkLst>
          <pc:docMk/>
          <pc:sldMk cId="3401380931" sldId="333"/>
        </pc:sldMkLst>
      </pc:sldChg>
      <pc:sldChg chg="addSp delSp modSp mod">
        <pc:chgData name="park ga youn" userId="e8e70111e1901dad" providerId="LiveId" clId="{5A1C097D-C8A4-4179-9173-5A9E4B71C811}" dt="2020-06-04T08:59:56.737" v="9094"/>
        <pc:sldMkLst>
          <pc:docMk/>
          <pc:sldMk cId="3392419557" sldId="334"/>
        </pc:sldMkLst>
        <pc:spChg chg="add 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16" creationId="{0147EB6A-683E-4644-A525-CC1EFA8F1E58}"/>
          </ac:spMkLst>
        </pc:spChg>
        <pc:spChg chg="add 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17" creationId="{D7CF1B7D-55B1-4050-823B-0F607C2E9906}"/>
          </ac:spMkLst>
        </pc:spChg>
        <pc:spChg chg="add del mod">
          <ac:chgData name="park ga youn" userId="e8e70111e1901dad" providerId="LiveId" clId="{5A1C097D-C8A4-4179-9173-5A9E4B71C811}" dt="2020-06-04T08:50:59.804" v="8681" actId="478"/>
          <ac:spMkLst>
            <pc:docMk/>
            <pc:sldMk cId="3392419557" sldId="334"/>
            <ac:spMk id="18" creationId="{4C4CA23A-42F2-486E-A586-A82A4C887BE1}"/>
          </ac:spMkLst>
        </pc:spChg>
        <pc:spChg chg="add 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19" creationId="{C093C543-CE48-4C6D-82E0-93599541F3E1}"/>
          </ac:spMkLst>
        </pc:spChg>
        <pc:spChg chg="add del mod">
          <ac:chgData name="park ga youn" userId="e8e70111e1901dad" providerId="LiveId" clId="{5A1C097D-C8A4-4179-9173-5A9E4B71C811}" dt="2020-06-01T04:59:51.303" v="720"/>
          <ac:spMkLst>
            <pc:docMk/>
            <pc:sldMk cId="3392419557" sldId="334"/>
            <ac:spMk id="20" creationId="{519A2124-540A-48E5-A7B2-0067CFBDA71E}"/>
          </ac:spMkLst>
        </pc:spChg>
        <pc:spChg chg="add del mod">
          <ac:chgData name="park ga youn" userId="e8e70111e1901dad" providerId="LiveId" clId="{5A1C097D-C8A4-4179-9173-5A9E4B71C811}" dt="2020-06-04T08:50:59.804" v="8681" actId="478"/>
          <ac:spMkLst>
            <pc:docMk/>
            <pc:sldMk cId="3392419557" sldId="334"/>
            <ac:spMk id="21" creationId="{50850C78-28C4-42B7-9283-5C59FD7FED09}"/>
          </ac:spMkLst>
        </pc:spChg>
        <pc:spChg chg="add 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23" creationId="{05808F69-4094-44B3-AD0C-B2AAF10BE99B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24" creationId="{48B81575-F7EF-4FCE-BEAC-3031FD4EB7E3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25" creationId="{91FA1B29-F362-49ED-8778-5C91E4C14866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26" creationId="{E9B0C1D1-C9B5-416A-ACF1-B1D88D5C615F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27" creationId="{285EF8CE-811A-4B56-8531-E95E64CCEB93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28" creationId="{7BABA06B-6883-4467-8C4F-B52D380ADAA1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29" creationId="{163EF50A-6DDA-4A35-A4C8-12C88872ABA2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30" creationId="{8012B2B2-CBF7-4DE8-B727-EA02AB7E043B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31" creationId="{6F984E47-BEAB-4941-A64C-9008A5DFD7FD}"/>
          </ac:spMkLst>
        </pc:spChg>
        <pc:spChg chg="add mod">
          <ac:chgData name="park ga youn" userId="e8e70111e1901dad" providerId="LiveId" clId="{5A1C097D-C8A4-4179-9173-5A9E4B71C811}" dt="2020-06-03T05:22:42.131" v="1462"/>
          <ac:spMkLst>
            <pc:docMk/>
            <pc:sldMk cId="3392419557" sldId="334"/>
            <ac:spMk id="32" creationId="{40D7F169-E7E7-4CB5-A605-B64CC6AD1278}"/>
          </ac:spMkLst>
        </pc:spChg>
        <pc:spChg chg="add 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33" creationId="{3CD53421-5F90-4866-8CAD-5B5464EAFF28}"/>
          </ac:spMkLst>
        </pc:spChg>
        <pc:spChg chg="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37" creationId="{7F715E10-C922-4EFC-A426-4B2834C95930}"/>
          </ac:spMkLst>
        </pc:spChg>
        <pc:spChg chg="del">
          <ac:chgData name="park ga youn" userId="e8e70111e1901dad" providerId="LiveId" clId="{5A1C097D-C8A4-4179-9173-5A9E4B71C811}" dt="2020-05-25T05:24:21.505" v="30" actId="478"/>
          <ac:spMkLst>
            <pc:docMk/>
            <pc:sldMk cId="3392419557" sldId="334"/>
            <ac:spMk id="40" creationId="{6714E72D-477E-47D3-B73B-4104D41D313A}"/>
          </ac:spMkLst>
        </pc:spChg>
        <pc:spChg chg="add del 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41" creationId="{087E8A0D-941B-498D-A412-0AEE54E697F7}"/>
          </ac:spMkLst>
        </pc:spChg>
        <pc:spChg chg="del">
          <ac:chgData name="park ga youn" userId="e8e70111e1901dad" providerId="LiveId" clId="{5A1C097D-C8A4-4179-9173-5A9E4B71C811}" dt="2020-05-25T05:24:40.515" v="51" actId="478"/>
          <ac:spMkLst>
            <pc:docMk/>
            <pc:sldMk cId="3392419557" sldId="334"/>
            <ac:spMk id="49" creationId="{ACB9719C-161D-4626-B04E-2DFAA514D7AB}"/>
          </ac:spMkLst>
        </pc:spChg>
        <pc:spChg chg="del">
          <ac:chgData name="park ga youn" userId="e8e70111e1901dad" providerId="LiveId" clId="{5A1C097D-C8A4-4179-9173-5A9E4B71C811}" dt="2020-05-25T05:24:29.386" v="35" actId="478"/>
          <ac:spMkLst>
            <pc:docMk/>
            <pc:sldMk cId="3392419557" sldId="334"/>
            <ac:spMk id="50" creationId="{0EF35B5E-6D66-48F4-B385-59E6F567C23F}"/>
          </ac:spMkLst>
        </pc:spChg>
        <pc:spChg chg="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58" creationId="{5F0DD83F-29CC-4D44-B61A-36C5EA15A846}"/>
          </ac:spMkLst>
        </pc:spChg>
        <pc:spChg chg="mod">
          <ac:chgData name="park ga youn" userId="e8e70111e1901dad" providerId="LiveId" clId="{5A1C097D-C8A4-4179-9173-5A9E4B71C811}" dt="2020-06-04T08:54:58.955" v="8888" actId="1076"/>
          <ac:spMkLst>
            <pc:docMk/>
            <pc:sldMk cId="3392419557" sldId="334"/>
            <ac:spMk id="60" creationId="{2A16E132-FC07-4A8A-8F02-DE5D44DD1F59}"/>
          </ac:spMkLst>
        </pc:spChg>
        <pc:spChg chg="del">
          <ac:chgData name="park ga youn" userId="e8e70111e1901dad" providerId="LiveId" clId="{5A1C097D-C8A4-4179-9173-5A9E4B71C811}" dt="2020-05-25T05:24:25.135" v="32" actId="478"/>
          <ac:spMkLst>
            <pc:docMk/>
            <pc:sldMk cId="3392419557" sldId="334"/>
            <ac:spMk id="62" creationId="{ED3016DA-8C5A-4A8A-8ABD-74248073B680}"/>
          </ac:spMkLst>
        </pc:spChg>
        <pc:picChg chg="add mod">
          <ac:chgData name="park ga youn" userId="e8e70111e1901dad" providerId="LiveId" clId="{5A1C097D-C8A4-4179-9173-5A9E4B71C811}" dt="2020-06-04T08:59:56.737" v="9094"/>
          <ac:picMkLst>
            <pc:docMk/>
            <pc:sldMk cId="3392419557" sldId="334"/>
            <ac:picMk id="34" creationId="{740C3860-1F23-4FC8-BA8E-9B4AAECA8791}"/>
          </ac:picMkLst>
        </pc:picChg>
        <pc:cxnChg chg="mod">
          <ac:chgData name="park ga youn" userId="e8e70111e1901dad" providerId="LiveId" clId="{5A1C097D-C8A4-4179-9173-5A9E4B71C811}" dt="2020-06-04T08:54:58.955" v="8888" actId="1076"/>
          <ac:cxnSpMkLst>
            <pc:docMk/>
            <pc:sldMk cId="3392419557" sldId="334"/>
            <ac:cxnSpMk id="4" creationId="{BCC70DB4-5976-4577-8406-BB5FAFABEBAB}"/>
          </ac:cxnSpMkLst>
        </pc:cxnChg>
        <pc:cxnChg chg="mod">
          <ac:chgData name="park ga youn" userId="e8e70111e1901dad" providerId="LiveId" clId="{5A1C097D-C8A4-4179-9173-5A9E4B71C811}" dt="2020-06-04T08:54:58.955" v="8888" actId="1076"/>
          <ac:cxnSpMkLst>
            <pc:docMk/>
            <pc:sldMk cId="3392419557" sldId="334"/>
            <ac:cxnSpMk id="6" creationId="{25E7DC3D-AD70-466A-9C2C-F5B8AEFDBE89}"/>
          </ac:cxnSpMkLst>
        </pc:cxnChg>
        <pc:cxnChg chg="del mod">
          <ac:chgData name="park ga youn" userId="e8e70111e1901dad" providerId="LiveId" clId="{5A1C097D-C8A4-4179-9173-5A9E4B71C811}" dt="2020-05-25T05:24:26.659" v="33" actId="478"/>
          <ac:cxnSpMkLst>
            <pc:docMk/>
            <pc:sldMk cId="3392419557" sldId="334"/>
            <ac:cxnSpMk id="9" creationId="{6A76817F-E8B6-4268-9DED-C028CC9EAE68}"/>
          </ac:cxnSpMkLst>
        </pc:cxnChg>
        <pc:cxnChg chg="mod">
          <ac:chgData name="park ga youn" userId="e8e70111e1901dad" providerId="LiveId" clId="{5A1C097D-C8A4-4179-9173-5A9E4B71C811}" dt="2020-06-04T08:54:58.955" v="8888" actId="1076"/>
          <ac:cxnSpMkLst>
            <pc:docMk/>
            <pc:sldMk cId="3392419557" sldId="334"/>
            <ac:cxnSpMk id="10" creationId="{A5EF7619-628E-488E-BC63-FF7044A34C06}"/>
          </ac:cxnSpMkLst>
        </pc:cxnChg>
        <pc:cxnChg chg="del">
          <ac:chgData name="park ga youn" userId="e8e70111e1901dad" providerId="LiveId" clId="{5A1C097D-C8A4-4179-9173-5A9E4B71C811}" dt="2020-05-25T05:24:22.948" v="31" actId="478"/>
          <ac:cxnSpMkLst>
            <pc:docMk/>
            <pc:sldMk cId="3392419557" sldId="334"/>
            <ac:cxnSpMk id="13" creationId="{25116DE8-FEB3-4ADF-81AB-9ACEC12F042A}"/>
          </ac:cxnSpMkLst>
        </pc:cxnChg>
        <pc:cxnChg chg="del mod">
          <ac:chgData name="park ga youn" userId="e8e70111e1901dad" providerId="LiveId" clId="{5A1C097D-C8A4-4179-9173-5A9E4B71C811}" dt="2020-05-25T05:24:27.779" v="34" actId="478"/>
          <ac:cxnSpMkLst>
            <pc:docMk/>
            <pc:sldMk cId="3392419557" sldId="334"/>
            <ac:cxnSpMk id="14" creationId="{0041DADA-BCF4-49BE-BC56-A74D192FFAE6}"/>
          </ac:cxnSpMkLst>
        </pc:cxnChg>
        <pc:cxnChg chg="add del mod">
          <ac:chgData name="park ga youn" userId="e8e70111e1901dad" providerId="LiveId" clId="{5A1C097D-C8A4-4179-9173-5A9E4B71C811}" dt="2020-06-04T08:51:04.492" v="8682" actId="478"/>
          <ac:cxnSpMkLst>
            <pc:docMk/>
            <pc:sldMk cId="3392419557" sldId="334"/>
            <ac:cxnSpMk id="22" creationId="{DB4C9096-53CC-46D8-96C4-18263AEDD3B6}"/>
          </ac:cxnSpMkLst>
        </pc:cxnChg>
        <pc:cxnChg chg="mod">
          <ac:chgData name="park ga youn" userId="e8e70111e1901dad" providerId="LiveId" clId="{5A1C097D-C8A4-4179-9173-5A9E4B71C811}" dt="2020-06-04T08:54:58.955" v="8888" actId="1076"/>
          <ac:cxnSpMkLst>
            <pc:docMk/>
            <pc:sldMk cId="3392419557" sldId="334"/>
            <ac:cxnSpMk id="44" creationId="{41E53D3B-2F9B-4955-8145-A016CA019B47}"/>
          </ac:cxnSpMkLst>
        </pc:cxnChg>
        <pc:cxnChg chg="mod">
          <ac:chgData name="park ga youn" userId="e8e70111e1901dad" providerId="LiveId" clId="{5A1C097D-C8A4-4179-9173-5A9E4B71C811}" dt="2020-06-04T08:54:58.955" v="8888" actId="1076"/>
          <ac:cxnSpMkLst>
            <pc:docMk/>
            <pc:sldMk cId="3392419557" sldId="334"/>
            <ac:cxnSpMk id="61" creationId="{71F14114-E6B7-4771-94D6-E0215A709A70}"/>
          </ac:cxnSpMkLst>
        </pc:cxnChg>
        <pc:cxnChg chg="mod">
          <ac:chgData name="park ga youn" userId="e8e70111e1901dad" providerId="LiveId" clId="{5A1C097D-C8A4-4179-9173-5A9E4B71C811}" dt="2020-06-03T04:51:39.959" v="907" actId="208"/>
          <ac:cxnSpMkLst>
            <pc:docMk/>
            <pc:sldMk cId="3392419557" sldId="334"/>
            <ac:cxnSpMk id="67" creationId="{2139AB9B-392F-CA47-91BD-4F8CFEEECE7A}"/>
          </ac:cxnSpMkLst>
        </pc:cxnChg>
      </pc:sldChg>
      <pc:sldChg chg="addSp delSp modSp add mod">
        <pc:chgData name="park ga youn" userId="e8e70111e1901dad" providerId="LiveId" clId="{5A1C097D-C8A4-4179-9173-5A9E4B71C811}" dt="2020-06-04T08:59:42.866" v="9085"/>
        <pc:sldMkLst>
          <pc:docMk/>
          <pc:sldMk cId="3482241326" sldId="335"/>
        </pc:sldMkLst>
        <pc:spChg chg="add mod">
          <ac:chgData name="park ga youn" userId="e8e70111e1901dad" providerId="LiveId" clId="{5A1C097D-C8A4-4179-9173-5A9E4B71C811}" dt="2020-06-04T05:59:13.222" v="1690" actId="1076"/>
          <ac:spMkLst>
            <pc:docMk/>
            <pc:sldMk cId="3482241326" sldId="335"/>
            <ac:spMk id="2" creationId="{910B09D7-6DD2-4B60-AD49-A4860C9502E1}"/>
          </ac:spMkLst>
        </pc:spChg>
        <pc:spChg chg="add mod">
          <ac:chgData name="park ga youn" userId="e8e70111e1901dad" providerId="LiveId" clId="{5A1C097D-C8A4-4179-9173-5A9E4B71C811}" dt="2020-06-04T05:59:19.501" v="1692" actId="1076"/>
          <ac:spMkLst>
            <pc:docMk/>
            <pc:sldMk cId="3482241326" sldId="335"/>
            <ac:spMk id="7" creationId="{26489D05-F7DB-4231-9066-C347B9313D6C}"/>
          </ac:spMkLst>
        </pc:spChg>
        <pc:spChg chg="del">
          <ac:chgData name="park ga youn" userId="e8e70111e1901dad" providerId="LiveId" clId="{5A1C097D-C8A4-4179-9173-5A9E4B71C811}" dt="2020-06-04T06:02:45.128" v="1744" actId="478"/>
          <ac:spMkLst>
            <pc:docMk/>
            <pc:sldMk cId="3482241326" sldId="335"/>
            <ac:spMk id="23" creationId="{2F983F11-ECE1-4D04-A165-9388DA0B8593}"/>
          </ac:spMkLst>
        </pc:spChg>
        <pc:spChg chg="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32" creationId="{977D02E2-1594-47C2-98E6-8C86B4E674DF}"/>
          </ac:spMkLst>
        </pc:spChg>
        <pc:spChg chg="del mod">
          <ac:chgData name="park ga youn" userId="e8e70111e1901dad" providerId="LiveId" clId="{5A1C097D-C8A4-4179-9173-5A9E4B71C811}" dt="2020-06-04T06:02:44.254" v="1743" actId="478"/>
          <ac:spMkLst>
            <pc:docMk/>
            <pc:sldMk cId="3482241326" sldId="335"/>
            <ac:spMk id="33" creationId="{DF59517C-89D4-4CBD-9088-91B836D94425}"/>
          </ac:spMkLst>
        </pc:spChg>
        <pc:spChg chg="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34" creationId="{D5B4B2EB-99E8-4A22-A3E1-5F42354301BB}"/>
          </ac:spMkLst>
        </pc:spChg>
        <pc:spChg chg="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35" creationId="{E41E33F9-4C0B-4A10-9BAE-0690C51F1DC9}"/>
          </ac:spMkLst>
        </pc:spChg>
        <pc:spChg chg="del">
          <ac:chgData name="park ga youn" userId="e8e70111e1901dad" providerId="LiveId" clId="{5A1C097D-C8A4-4179-9173-5A9E4B71C811}" dt="2020-06-04T06:18:51.106" v="2491" actId="478"/>
          <ac:spMkLst>
            <pc:docMk/>
            <pc:sldMk cId="3482241326" sldId="335"/>
            <ac:spMk id="36" creationId="{609C9146-6F57-401E-9111-7BFEC7F96940}"/>
          </ac:spMkLst>
        </pc:spChg>
        <pc:spChg chg="del">
          <ac:chgData name="park ga youn" userId="e8e70111e1901dad" providerId="LiveId" clId="{5A1C097D-C8A4-4179-9173-5A9E4B71C811}" dt="2020-06-04T06:18:49.957" v="2490" actId="478"/>
          <ac:spMkLst>
            <pc:docMk/>
            <pc:sldMk cId="3482241326" sldId="335"/>
            <ac:spMk id="38" creationId="{90EC893E-35F7-4784-A64D-73B164FE9017}"/>
          </ac:spMkLst>
        </pc:spChg>
        <pc:spChg chg="mod">
          <ac:chgData name="park ga youn" userId="e8e70111e1901dad" providerId="LiveId" clId="{5A1C097D-C8A4-4179-9173-5A9E4B71C811}" dt="2020-06-04T06:00:39.728" v="1712" actId="208"/>
          <ac:spMkLst>
            <pc:docMk/>
            <pc:sldMk cId="3482241326" sldId="335"/>
            <ac:spMk id="40" creationId="{E4EF8914-174B-4942-9E72-4E9A78D5ADD3}"/>
          </ac:spMkLst>
        </pc:spChg>
        <pc:spChg chg="mod">
          <ac:chgData name="park ga youn" userId="e8e70111e1901dad" providerId="LiveId" clId="{5A1C097D-C8A4-4179-9173-5A9E4B71C811}" dt="2020-06-04T05:59:07.052" v="1688" actId="1076"/>
          <ac:spMkLst>
            <pc:docMk/>
            <pc:sldMk cId="3482241326" sldId="335"/>
            <ac:spMk id="41" creationId="{E7D631FF-2C60-4BD5-922E-7871F76BE519}"/>
          </ac:spMkLst>
        </pc:spChg>
        <pc:spChg chg="del">
          <ac:chgData name="park ga youn" userId="e8e70111e1901dad" providerId="LiveId" clId="{5A1C097D-C8A4-4179-9173-5A9E4B71C811}" dt="2020-06-04T06:02:13.960" v="1736" actId="478"/>
          <ac:spMkLst>
            <pc:docMk/>
            <pc:sldMk cId="3482241326" sldId="335"/>
            <ac:spMk id="42" creationId="{2DC4A703-829C-466E-8B75-1B4D347B2EAF}"/>
          </ac:spMkLst>
        </pc:spChg>
        <pc:spChg chg="del">
          <ac:chgData name="park ga youn" userId="e8e70111e1901dad" providerId="LiveId" clId="{5A1C097D-C8A4-4179-9173-5A9E4B71C811}" dt="2020-06-04T05:54:16.880" v="1623" actId="478"/>
          <ac:spMkLst>
            <pc:docMk/>
            <pc:sldMk cId="3482241326" sldId="335"/>
            <ac:spMk id="43" creationId="{FAA0B26D-3F9A-4847-A20F-DCF37365BEAB}"/>
          </ac:spMkLst>
        </pc:spChg>
        <pc:spChg chg="del">
          <ac:chgData name="park ga youn" userId="e8e70111e1901dad" providerId="LiveId" clId="{5A1C097D-C8A4-4179-9173-5A9E4B71C811}" dt="2020-06-04T05:55:33.038" v="1636" actId="478"/>
          <ac:spMkLst>
            <pc:docMk/>
            <pc:sldMk cId="3482241326" sldId="335"/>
            <ac:spMk id="45" creationId="{B2C684DA-B023-48AB-A9F8-FBD08F40A2E3}"/>
          </ac:spMkLst>
        </pc:spChg>
        <pc:spChg chg="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46" creationId="{A0E0F72A-7131-4EC4-9983-055869C78D16}"/>
          </ac:spMkLst>
        </pc:spChg>
        <pc:spChg chg="del mod">
          <ac:chgData name="park ga youn" userId="e8e70111e1901dad" providerId="LiveId" clId="{5A1C097D-C8A4-4179-9173-5A9E4B71C811}" dt="2020-06-04T06:02:43.218" v="1742" actId="478"/>
          <ac:spMkLst>
            <pc:docMk/>
            <pc:sldMk cId="3482241326" sldId="335"/>
            <ac:spMk id="47" creationId="{0AC6E1CD-1E39-4FB2-808F-87959BC1D9D3}"/>
          </ac:spMkLst>
        </pc:spChg>
        <pc:spChg chg="del">
          <ac:chgData name="park ga youn" userId="e8e70111e1901dad" providerId="LiveId" clId="{5A1C097D-C8A4-4179-9173-5A9E4B71C811}" dt="2020-06-04T06:02:13.960" v="1736" actId="478"/>
          <ac:spMkLst>
            <pc:docMk/>
            <pc:sldMk cId="3482241326" sldId="335"/>
            <ac:spMk id="49" creationId="{E2299354-2A65-4A8E-8B05-4D84827CCACF}"/>
          </ac:spMkLst>
        </pc:spChg>
        <pc:spChg chg="del">
          <ac:chgData name="park ga youn" userId="e8e70111e1901dad" providerId="LiveId" clId="{5A1C097D-C8A4-4179-9173-5A9E4B71C811}" dt="2020-06-04T06:02:13.960" v="1736" actId="478"/>
          <ac:spMkLst>
            <pc:docMk/>
            <pc:sldMk cId="3482241326" sldId="335"/>
            <ac:spMk id="50" creationId="{FB620E41-C0EF-4BE9-9389-FE5719D1B056}"/>
          </ac:spMkLst>
        </pc:spChg>
        <pc:spChg chg="mod">
          <ac:chgData name="park ga youn" userId="e8e70111e1901dad" providerId="LiveId" clId="{5A1C097D-C8A4-4179-9173-5A9E4B71C811}" dt="2020-06-04T05:59:04.862" v="1687" actId="1076"/>
          <ac:spMkLst>
            <pc:docMk/>
            <pc:sldMk cId="3482241326" sldId="335"/>
            <ac:spMk id="51" creationId="{E4470C9E-1035-4CA3-803E-5517339020F8}"/>
          </ac:spMkLst>
        </pc:spChg>
        <pc:spChg chg="mod">
          <ac:chgData name="park ga youn" userId="e8e70111e1901dad" providerId="LiveId" clId="{5A1C097D-C8A4-4179-9173-5A9E4B71C811}" dt="2020-06-04T05:59:11.108" v="1689" actId="1076"/>
          <ac:spMkLst>
            <pc:docMk/>
            <pc:sldMk cId="3482241326" sldId="335"/>
            <ac:spMk id="52" creationId="{D99E77D6-420C-4A34-BEE1-74E8EB2D0357}"/>
          </ac:spMkLst>
        </pc:spChg>
        <pc:spChg chg="mod">
          <ac:chgData name="park ga youn" userId="e8e70111e1901dad" providerId="LiveId" clId="{5A1C097D-C8A4-4179-9173-5A9E4B71C811}" dt="2020-06-04T05:59:17.292" v="1691" actId="1076"/>
          <ac:spMkLst>
            <pc:docMk/>
            <pc:sldMk cId="3482241326" sldId="335"/>
            <ac:spMk id="53" creationId="{08CE45B6-2741-4BF8-9E90-DEC458F810F4}"/>
          </ac:spMkLst>
        </pc:spChg>
        <pc:spChg chg="mod">
          <ac:chgData name="park ga youn" userId="e8e70111e1901dad" providerId="LiveId" clId="{5A1C097D-C8A4-4179-9173-5A9E4B71C811}" dt="2020-06-04T05:59:02.749" v="1686" actId="1076"/>
          <ac:spMkLst>
            <pc:docMk/>
            <pc:sldMk cId="3482241326" sldId="335"/>
            <ac:spMk id="54" creationId="{225EB757-B55D-49E7-9D2C-44AD222CF07E}"/>
          </ac:spMkLst>
        </pc:spChg>
        <pc:spChg chg="mod">
          <ac:chgData name="park ga youn" userId="e8e70111e1901dad" providerId="LiveId" clId="{5A1C097D-C8A4-4179-9173-5A9E4B71C811}" dt="2020-06-04T05:59:22.986" v="1693" actId="1076"/>
          <ac:spMkLst>
            <pc:docMk/>
            <pc:sldMk cId="3482241326" sldId="335"/>
            <ac:spMk id="55" creationId="{FBF4E8DB-D419-475F-A3F9-6323814B083B}"/>
          </ac:spMkLst>
        </pc:spChg>
        <pc:spChg chg="del mod">
          <ac:chgData name="park ga youn" userId="e8e70111e1901dad" providerId="LiveId" clId="{5A1C097D-C8A4-4179-9173-5A9E4B71C811}" dt="2020-06-04T06:02:43.218" v="1742" actId="478"/>
          <ac:spMkLst>
            <pc:docMk/>
            <pc:sldMk cId="3482241326" sldId="335"/>
            <ac:spMk id="56" creationId="{63A39E4E-B609-4C7E-8A9D-02E7A8476B04}"/>
          </ac:spMkLst>
        </pc:spChg>
        <pc:spChg chg="add mod">
          <ac:chgData name="park ga youn" userId="e8e70111e1901dad" providerId="LiveId" clId="{5A1C097D-C8A4-4179-9173-5A9E4B71C811}" dt="2020-06-04T05:59:32.007" v="1708"/>
          <ac:spMkLst>
            <pc:docMk/>
            <pc:sldMk cId="3482241326" sldId="335"/>
            <ac:spMk id="57" creationId="{36FC2665-BAE3-47A6-BB0D-94A8A82B4199}"/>
          </ac:spMkLst>
        </pc:spChg>
        <pc:spChg chg="del mod">
          <ac:chgData name="park ga youn" userId="e8e70111e1901dad" providerId="LiveId" clId="{5A1C097D-C8A4-4179-9173-5A9E4B71C811}" dt="2020-06-04T06:02:43.218" v="1742" actId="478"/>
          <ac:spMkLst>
            <pc:docMk/>
            <pc:sldMk cId="3482241326" sldId="335"/>
            <ac:spMk id="58" creationId="{5F0DD83F-29CC-4D44-B61A-36C5EA15A846}"/>
          </ac:spMkLst>
        </pc:spChg>
        <pc:spChg chg="add del mod">
          <ac:chgData name="park ga youn" userId="e8e70111e1901dad" providerId="LiveId" clId="{5A1C097D-C8A4-4179-9173-5A9E4B71C811}" dt="2020-06-04T06:09:06.058" v="1973" actId="478"/>
          <ac:spMkLst>
            <pc:docMk/>
            <pc:sldMk cId="3482241326" sldId="335"/>
            <ac:spMk id="60" creationId="{FF9C88FC-96E0-44C6-9109-8BB2278624D2}"/>
          </ac:spMkLst>
        </pc:spChg>
        <pc:spChg chg="del mod">
          <ac:chgData name="park ga youn" userId="e8e70111e1901dad" providerId="LiveId" clId="{5A1C097D-C8A4-4179-9173-5A9E4B71C811}" dt="2020-06-04T06:46:30.404" v="3055" actId="478"/>
          <ac:spMkLst>
            <pc:docMk/>
            <pc:sldMk cId="3482241326" sldId="335"/>
            <ac:spMk id="61" creationId="{9161A16B-637A-4CD5-BE5E-BE8BDD8C8C7A}"/>
          </ac:spMkLst>
        </pc:spChg>
        <pc:spChg chg="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62" creationId="{60A297C3-6B92-4DB2-A993-761469E864C8}"/>
          </ac:spMkLst>
        </pc:spChg>
        <pc:spChg chg="add del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63" creationId="{F9377AA5-050E-42C9-9E24-077DC1DD3C51}"/>
          </ac:spMkLst>
        </pc:spChg>
        <pc:spChg chg="mod">
          <ac:chgData name="park ga youn" userId="e8e70111e1901dad" providerId="LiveId" clId="{5A1C097D-C8A4-4179-9173-5A9E4B71C811}" dt="2020-06-04T08:49:09.110" v="8641"/>
          <ac:spMkLst>
            <pc:docMk/>
            <pc:sldMk cId="3482241326" sldId="335"/>
            <ac:spMk id="65" creationId="{57777443-50E3-7A4D-B4E3-9BD67AD79C63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66" creationId="{07B91839-1CB8-4347-AC65-A5BA5DA24A00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76" creationId="{BB7B773B-9777-4E90-916D-99C97533F0C5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77" creationId="{422C752D-FBA0-4323-98E7-668F84BBE8C6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81" creationId="{F3B7DD78-EC1B-4E3B-B21F-759B09B74C24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83" creationId="{64474A38-6B9C-4EB1-9BC7-F57F38B01BD4}"/>
          </ac:spMkLst>
        </pc:spChg>
        <pc:spChg chg="add del mod">
          <ac:chgData name="park ga youn" userId="e8e70111e1901dad" providerId="LiveId" clId="{5A1C097D-C8A4-4179-9173-5A9E4B71C811}" dt="2020-06-04T06:15:33.885" v="2277" actId="478"/>
          <ac:spMkLst>
            <pc:docMk/>
            <pc:sldMk cId="3482241326" sldId="335"/>
            <ac:spMk id="84" creationId="{C533DC3A-1A00-4747-8257-A964B0F6F250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85" creationId="{DCE267E4-7EA2-461C-A066-27576D8F96FC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88" creationId="{94B88B72-63D0-43E2-BCE3-5F84DB9648C6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89" creationId="{00ED1B1C-B0E6-4D01-90A7-E4A9A908DA1F}"/>
          </ac:spMkLst>
        </pc:spChg>
        <pc:spChg chg="del">
          <ac:chgData name="park ga youn" userId="e8e70111e1901dad" providerId="LiveId" clId="{5A1C097D-C8A4-4179-9173-5A9E4B71C811}" dt="2020-06-04T06:00:18.561" v="1711" actId="478"/>
          <ac:spMkLst>
            <pc:docMk/>
            <pc:sldMk cId="3482241326" sldId="335"/>
            <ac:spMk id="98" creationId="{00A5E2D9-81D7-4D92-93A7-023EA35C1185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99" creationId="{3201F1B3-BAC4-4454-AE76-B4D786C0E1D7}"/>
          </ac:spMkLst>
        </pc:spChg>
        <pc:spChg chg="add del mod">
          <ac:chgData name="park ga youn" userId="e8e70111e1901dad" providerId="LiveId" clId="{5A1C097D-C8A4-4179-9173-5A9E4B71C811}" dt="2020-06-04T06:39:00.721" v="2681" actId="478"/>
          <ac:spMkLst>
            <pc:docMk/>
            <pc:sldMk cId="3482241326" sldId="335"/>
            <ac:spMk id="100" creationId="{3E5E4575-D095-4F76-9DC3-DA6F9A24DCF5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107" creationId="{0A31B7D1-3A6F-4A53-938D-0D1C4364C22E}"/>
          </ac:spMkLst>
        </pc:spChg>
        <pc:spChg chg="add mod">
          <ac:chgData name="park ga youn" userId="e8e70111e1901dad" providerId="LiveId" clId="{5A1C097D-C8A4-4179-9173-5A9E4B71C811}" dt="2020-06-04T06:25:09.253" v="2573" actId="1076"/>
          <ac:spMkLst>
            <pc:docMk/>
            <pc:sldMk cId="3482241326" sldId="335"/>
            <ac:spMk id="108" creationId="{E8D25DE9-C16F-483E-AC38-AE5F00B6EB4E}"/>
          </ac:spMkLst>
        </pc:spChg>
        <pc:spChg chg="add del mod">
          <ac:chgData name="park ga youn" userId="e8e70111e1901dad" providerId="LiveId" clId="{5A1C097D-C8A4-4179-9173-5A9E4B71C811}" dt="2020-06-04T06:23:25.908" v="2528" actId="478"/>
          <ac:spMkLst>
            <pc:docMk/>
            <pc:sldMk cId="3482241326" sldId="335"/>
            <ac:spMk id="132" creationId="{B982D6FF-C942-4834-9007-60F10FD875BD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133" creationId="{6317920F-EC11-4788-B9E2-047F1C1E7F51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159" creationId="{B28E9C12-F153-4CFC-858A-8632FB0A9008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170" creationId="{2A344B27-DF6E-4CA9-8BE1-7B3DB229B09B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171" creationId="{898CA51D-FA10-4C9B-866D-E82CE21B48F3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195" creationId="{8C97740D-820F-463B-82D4-274F2F9EDD3C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203" creationId="{4D9BFD06-A2CE-4F50-8B04-5124C723C72E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206" creationId="{DEBF18E9-057B-4BE9-B44E-2509230EC908}"/>
          </ac:spMkLst>
        </pc:spChg>
        <pc:spChg chg="add mod or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209" creationId="{CC7A06F4-9AFA-470D-9DCA-9124D32274F0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222" creationId="{AAB5332A-E01A-4F3B-87A4-0492B3DC2B64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223" creationId="{9B80EAEA-B5F1-468A-A851-37620B972FB2}"/>
          </ac:spMkLst>
        </pc:spChg>
        <pc:spChg chg="add mod">
          <ac:chgData name="park ga youn" userId="e8e70111e1901dad" providerId="LiveId" clId="{5A1C097D-C8A4-4179-9173-5A9E4B71C811}" dt="2020-06-04T08:49:29.521" v="8655" actId="1036"/>
          <ac:spMkLst>
            <pc:docMk/>
            <pc:sldMk cId="3482241326" sldId="335"/>
            <ac:spMk id="224" creationId="{2E58841A-D4BE-405A-8288-678EF471B5A8}"/>
          </ac:spMkLst>
        </pc:spChg>
        <pc:picChg chg="add mod">
          <ac:chgData name="park ga youn" userId="e8e70111e1901dad" providerId="LiveId" clId="{5A1C097D-C8A4-4179-9173-5A9E4B71C811}" dt="2020-06-04T08:59:42.866" v="9085"/>
          <ac:picMkLst>
            <pc:docMk/>
            <pc:sldMk cId="3482241326" sldId="335"/>
            <ac:picMk id="231" creationId="{9D94E82A-A8E2-4CAE-8CDE-09E505A516B4}"/>
          </ac:picMkLst>
        </pc:picChg>
        <pc:cxnChg chg="del mod">
          <ac:chgData name="park ga youn" userId="e8e70111e1901dad" providerId="LiveId" clId="{5A1C097D-C8A4-4179-9173-5A9E4B71C811}" dt="2020-06-04T06:02:13.960" v="1736" actId="478"/>
          <ac:cxnSpMkLst>
            <pc:docMk/>
            <pc:sldMk cId="3482241326" sldId="335"/>
            <ac:cxnSpMk id="4" creationId="{91B3711A-C28A-4D12-9AF2-62355204D1BF}"/>
          </ac:cxnSpMkLst>
        </pc:cxnChg>
        <pc:cxnChg chg="add mod">
          <ac:chgData name="park ga youn" userId="e8e70111e1901dad" providerId="LiveId" clId="{5A1C097D-C8A4-4179-9173-5A9E4B71C811}" dt="2020-06-04T05:58:33.414" v="1680" actId="1076"/>
          <ac:cxnSpMkLst>
            <pc:docMk/>
            <pc:sldMk cId="3482241326" sldId="335"/>
            <ac:cxnSpMk id="5" creationId="{54829EB0-810F-4088-9A82-BB1E10C60116}"/>
          </ac:cxnSpMkLst>
        </pc:cxnChg>
        <pc:cxnChg chg="del mod">
          <ac:chgData name="park ga youn" userId="e8e70111e1901dad" providerId="LiveId" clId="{5A1C097D-C8A4-4179-9173-5A9E4B71C811}" dt="2020-06-04T06:02:45.849" v="1745" actId="478"/>
          <ac:cxnSpMkLst>
            <pc:docMk/>
            <pc:sldMk cId="3482241326" sldId="335"/>
            <ac:cxnSpMk id="6" creationId="{8C5D5B7F-B5F9-4B8F-954C-EAC897BC5DE8}"/>
          </ac:cxnSpMkLst>
        </pc:cxnChg>
        <pc:cxnChg chg="del mod">
          <ac:chgData name="park ga youn" userId="e8e70111e1901dad" providerId="LiveId" clId="{5A1C097D-C8A4-4179-9173-5A9E4B71C811}" dt="2020-06-04T06:02:43.218" v="1742" actId="478"/>
          <ac:cxnSpMkLst>
            <pc:docMk/>
            <pc:sldMk cId="3482241326" sldId="335"/>
            <ac:cxnSpMk id="18" creationId="{F575274E-7A59-47AE-B870-1A6E1BD208C9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9" creationId="{6231DE68-A26F-46C1-8A66-56C61FB69E9F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2" creationId="{3EAA03F4-DCFE-4205-ADF4-090CACD72C7E}"/>
          </ac:cxnSpMkLst>
        </pc:cxnChg>
        <pc:cxnChg chg="add del mod">
          <ac:chgData name="park ga youn" userId="e8e70111e1901dad" providerId="LiveId" clId="{5A1C097D-C8A4-4179-9173-5A9E4B71C811}" dt="2020-06-04T06:46:31.774" v="3056" actId="478"/>
          <ac:cxnSpMkLst>
            <pc:docMk/>
            <pc:sldMk cId="3482241326" sldId="335"/>
            <ac:cxnSpMk id="25" creationId="{DD3F678A-4FD1-4996-A320-1A8C8C0CCE8A}"/>
          </ac:cxnSpMkLst>
        </pc:cxnChg>
        <pc:cxnChg chg="del mod">
          <ac:chgData name="park ga youn" userId="e8e70111e1901dad" providerId="LiveId" clId="{5A1C097D-C8A4-4179-9173-5A9E4B71C811}" dt="2020-06-04T06:18:46.741" v="2488" actId="478"/>
          <ac:cxnSpMkLst>
            <pc:docMk/>
            <pc:sldMk cId="3482241326" sldId="335"/>
            <ac:cxnSpMk id="39" creationId="{CC6759A4-ADD3-4CE3-94D7-22B1952C5EC7}"/>
          </ac:cxnSpMkLst>
        </pc:cxnChg>
        <pc:cxnChg chg="del mod">
          <ac:chgData name="park ga youn" userId="e8e70111e1901dad" providerId="LiveId" clId="{5A1C097D-C8A4-4179-9173-5A9E4B71C811}" dt="2020-06-04T06:08:23.894" v="1923" actId="478"/>
          <ac:cxnSpMkLst>
            <pc:docMk/>
            <pc:sldMk cId="3482241326" sldId="335"/>
            <ac:cxnSpMk id="59" creationId="{918A3436-DDF6-4D62-90F7-BD292CD9880A}"/>
          </ac:cxnSpMkLst>
        </pc:cxnChg>
        <pc:cxnChg chg="del">
          <ac:chgData name="park ga youn" userId="e8e70111e1901dad" providerId="LiveId" clId="{5A1C097D-C8A4-4179-9173-5A9E4B71C811}" dt="2020-06-04T06:02:13.960" v="1736" actId="478"/>
          <ac:cxnSpMkLst>
            <pc:docMk/>
            <pc:sldMk cId="3482241326" sldId="335"/>
            <ac:cxnSpMk id="64" creationId="{42E2F352-DE58-48E2-A0D1-4C09C0D25B82}"/>
          </ac:cxnSpMkLst>
        </pc:cxnChg>
        <pc:cxnChg chg="del mod">
          <ac:chgData name="park ga youn" userId="e8e70111e1901dad" providerId="LiveId" clId="{5A1C097D-C8A4-4179-9173-5A9E4B71C811}" dt="2020-06-04T06:02:13.960" v="1736" actId="478"/>
          <ac:cxnSpMkLst>
            <pc:docMk/>
            <pc:sldMk cId="3482241326" sldId="335"/>
            <ac:cxnSpMk id="69" creationId="{3ED88C4C-43E7-45A4-9129-A07C341A575D}"/>
          </ac:cxnSpMkLst>
        </pc:cxnChg>
        <pc:cxnChg chg="add del mod">
          <ac:chgData name="park ga youn" userId="e8e70111e1901dad" providerId="LiveId" clId="{5A1C097D-C8A4-4179-9173-5A9E4B71C811}" dt="2020-06-04T06:14:36.604" v="2227" actId="21"/>
          <ac:cxnSpMkLst>
            <pc:docMk/>
            <pc:sldMk cId="3482241326" sldId="335"/>
            <ac:cxnSpMk id="70" creationId="{C34101D7-064A-4C09-B947-94B4415617C2}"/>
          </ac:cxnSpMkLst>
        </pc:cxnChg>
        <pc:cxnChg chg="del mod">
          <ac:chgData name="park ga youn" userId="e8e70111e1901dad" providerId="LiveId" clId="{5A1C097D-C8A4-4179-9173-5A9E4B71C811}" dt="2020-06-04T06:02:13.960" v="1736" actId="478"/>
          <ac:cxnSpMkLst>
            <pc:docMk/>
            <pc:sldMk cId="3482241326" sldId="335"/>
            <ac:cxnSpMk id="71" creationId="{5D9B973A-5D2B-4AFF-B226-6761F97285B0}"/>
          </ac:cxnSpMkLst>
        </pc:cxnChg>
        <pc:cxnChg chg="del mod">
          <ac:chgData name="park ga youn" userId="e8e70111e1901dad" providerId="LiveId" clId="{5A1C097D-C8A4-4179-9173-5A9E4B71C811}" dt="2020-06-04T06:02:13.960" v="1736" actId="478"/>
          <ac:cxnSpMkLst>
            <pc:docMk/>
            <pc:sldMk cId="3482241326" sldId="335"/>
            <ac:cxnSpMk id="73" creationId="{8B21E8C5-289F-4DA3-871C-39B702DD18BC}"/>
          </ac:cxnSpMkLst>
        </pc:cxnChg>
        <pc:cxnChg chg="add del mod">
          <ac:chgData name="park ga youn" userId="e8e70111e1901dad" providerId="LiveId" clId="{5A1C097D-C8A4-4179-9173-5A9E4B71C811}" dt="2020-06-04T06:14:34.463" v="2226" actId="478"/>
          <ac:cxnSpMkLst>
            <pc:docMk/>
            <pc:sldMk cId="3482241326" sldId="335"/>
            <ac:cxnSpMk id="74" creationId="{E210E7EE-D680-4B19-8069-3371B45E114A}"/>
          </ac:cxnSpMkLst>
        </pc:cxnChg>
        <pc:cxnChg chg="add del mod">
          <ac:chgData name="park ga youn" userId="e8e70111e1901dad" providerId="LiveId" clId="{5A1C097D-C8A4-4179-9173-5A9E4B71C811}" dt="2020-06-04T06:14:50.032" v="2233" actId="478"/>
          <ac:cxnSpMkLst>
            <pc:docMk/>
            <pc:sldMk cId="3482241326" sldId="335"/>
            <ac:cxnSpMk id="78" creationId="{8A4EC50A-3337-4A5C-87D1-18FC547BDA62}"/>
          </ac:cxnSpMkLst>
        </pc:cxnChg>
        <pc:cxnChg chg="del">
          <ac:chgData name="park ga youn" userId="e8e70111e1901dad" providerId="LiveId" clId="{5A1C097D-C8A4-4179-9173-5A9E4B71C811}" dt="2020-06-04T06:09:28.785" v="2017" actId="478"/>
          <ac:cxnSpMkLst>
            <pc:docMk/>
            <pc:sldMk cId="3482241326" sldId="335"/>
            <ac:cxnSpMk id="80" creationId="{8E9DD69B-34D8-4A04-8E16-1ABF73BE7619}"/>
          </ac:cxnSpMkLst>
        </pc:cxnChg>
        <pc:cxnChg chg="del mod">
          <ac:chgData name="park ga youn" userId="e8e70111e1901dad" providerId="LiveId" clId="{5A1C097D-C8A4-4179-9173-5A9E4B71C811}" dt="2020-06-04T06:06:26.584" v="1901" actId="478"/>
          <ac:cxnSpMkLst>
            <pc:docMk/>
            <pc:sldMk cId="3482241326" sldId="335"/>
            <ac:cxnSpMk id="82" creationId="{0053078D-5C62-4BDB-B064-BEA3519B4819}"/>
          </ac:cxnSpMkLst>
        </pc:cxnChg>
        <pc:cxnChg chg="del">
          <ac:chgData name="park ga youn" userId="e8e70111e1901dad" providerId="LiveId" clId="{5A1C097D-C8A4-4179-9173-5A9E4B71C811}" dt="2020-06-04T06:09:30.587" v="2019" actId="478"/>
          <ac:cxnSpMkLst>
            <pc:docMk/>
            <pc:sldMk cId="3482241326" sldId="335"/>
            <ac:cxnSpMk id="95" creationId="{9F0F839B-9DA3-4838-BBA2-FE6945007312}"/>
          </ac:cxnSpMkLst>
        </pc:cxnChg>
        <pc:cxnChg chg="add del mod">
          <ac:chgData name="park ga youn" userId="e8e70111e1901dad" providerId="LiveId" clId="{5A1C097D-C8A4-4179-9173-5A9E4B71C811}" dt="2020-06-04T06:47:34.888" v="3083" actId="478"/>
          <ac:cxnSpMkLst>
            <pc:docMk/>
            <pc:sldMk cId="3482241326" sldId="335"/>
            <ac:cxnSpMk id="96" creationId="{0A43AC93-0820-4364-87BB-A292F42D8ADB}"/>
          </ac:cxnSpMkLst>
        </pc:cxnChg>
        <pc:cxnChg chg="del">
          <ac:chgData name="park ga youn" userId="e8e70111e1901dad" providerId="LiveId" clId="{5A1C097D-C8A4-4179-9173-5A9E4B71C811}" dt="2020-06-04T06:09:30.069" v="2018" actId="478"/>
          <ac:cxnSpMkLst>
            <pc:docMk/>
            <pc:sldMk cId="3482241326" sldId="335"/>
            <ac:cxnSpMk id="97" creationId="{F2B75F35-6AE4-4C99-86E3-451C6844A8BA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02" creationId="{02565AFC-35B4-44C3-8848-C722448EAAC3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04" creationId="{B2512B5E-EC32-4A60-8D77-D79D332EBB51}"/>
          </ac:cxnSpMkLst>
        </pc:cxnChg>
        <pc:cxnChg chg="add del mod">
          <ac:chgData name="park ga youn" userId="e8e70111e1901dad" providerId="LiveId" clId="{5A1C097D-C8A4-4179-9173-5A9E4B71C811}" dt="2020-06-04T06:39:02.006" v="2682" actId="478"/>
          <ac:cxnSpMkLst>
            <pc:docMk/>
            <pc:sldMk cId="3482241326" sldId="335"/>
            <ac:cxnSpMk id="106" creationId="{4BE376C8-928B-4FDC-B3AB-120E3A4AF08D}"/>
          </ac:cxnSpMkLst>
        </pc:cxnChg>
        <pc:cxnChg chg="add del mod">
          <ac:chgData name="park ga youn" userId="e8e70111e1901dad" providerId="LiveId" clId="{5A1C097D-C8A4-4179-9173-5A9E4B71C811}" dt="2020-06-04T06:47:35.821" v="3084" actId="478"/>
          <ac:cxnSpMkLst>
            <pc:docMk/>
            <pc:sldMk cId="3482241326" sldId="335"/>
            <ac:cxnSpMk id="110" creationId="{ADE0F34C-794B-445B-A1D4-F2798219F9BB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12" creationId="{29425FC1-B14A-4AE0-80AB-FE4A7AADEE2A}"/>
          </ac:cxnSpMkLst>
        </pc:cxnChg>
        <pc:cxnChg chg="add del mod">
          <ac:chgData name="park ga youn" userId="e8e70111e1901dad" providerId="LiveId" clId="{5A1C097D-C8A4-4179-9173-5A9E4B71C811}" dt="2020-06-04T06:19:09.098" v="2496" actId="478"/>
          <ac:cxnSpMkLst>
            <pc:docMk/>
            <pc:sldMk cId="3482241326" sldId="335"/>
            <ac:cxnSpMk id="114" creationId="{84AF1CA7-E4C4-4392-BB05-77D3533B80FC}"/>
          </ac:cxnSpMkLst>
        </pc:cxnChg>
        <pc:cxnChg chg="add del mod">
          <ac:chgData name="park ga youn" userId="e8e70111e1901dad" providerId="LiveId" clId="{5A1C097D-C8A4-4179-9173-5A9E4B71C811}" dt="2020-06-04T06:20:51.824" v="2509" actId="478"/>
          <ac:cxnSpMkLst>
            <pc:docMk/>
            <pc:sldMk cId="3482241326" sldId="335"/>
            <ac:cxnSpMk id="116" creationId="{71185E0F-1675-4CC2-9661-B3089310761A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18" creationId="{76E5A99B-B5FE-40F1-89B0-3164EAB07C40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69" creationId="{7C269374-C8E4-4D7A-9194-1A9BF6496C8A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73" creationId="{73FEFC9A-B429-4EA5-9CD8-5FE1C2B4579E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77" creationId="{DD543B79-D4AE-4B09-A9FE-BEC504A2D6AF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79" creationId="{BB824E49-5849-4135-A0ED-1C714A395DA4}"/>
          </ac:cxnSpMkLst>
        </pc:cxnChg>
        <pc:cxnChg chg="add del mod">
          <ac:chgData name="park ga youn" userId="e8e70111e1901dad" providerId="LiveId" clId="{5A1C097D-C8A4-4179-9173-5A9E4B71C811}" dt="2020-06-04T06:39:08.868" v="2684" actId="478"/>
          <ac:cxnSpMkLst>
            <pc:docMk/>
            <pc:sldMk cId="3482241326" sldId="335"/>
            <ac:cxnSpMk id="188" creationId="{453072E0-2511-4FDE-B7E2-234993B84839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190" creationId="{9C73A7C4-9922-4E08-9797-9BBA2371692D}"/>
          </ac:cxnSpMkLst>
        </pc:cxnChg>
        <pc:cxnChg chg="add del mod">
          <ac:chgData name="park ga youn" userId="e8e70111e1901dad" providerId="LiveId" clId="{5A1C097D-C8A4-4179-9173-5A9E4B71C811}" dt="2020-06-04T06:49:00.747" v="3101" actId="478"/>
          <ac:cxnSpMkLst>
            <pc:docMk/>
            <pc:sldMk cId="3482241326" sldId="335"/>
            <ac:cxnSpMk id="200" creationId="{B38DDD42-9E68-4B46-829A-2D8A368CECBF}"/>
          </ac:cxnSpMkLst>
        </pc:cxnChg>
        <pc:cxnChg chg="add del mod">
          <ac:chgData name="park ga youn" userId="e8e70111e1901dad" providerId="LiveId" clId="{5A1C097D-C8A4-4179-9173-5A9E4B71C811}" dt="2020-06-04T06:48:55.536" v="3097" actId="478"/>
          <ac:cxnSpMkLst>
            <pc:docMk/>
            <pc:sldMk cId="3482241326" sldId="335"/>
            <ac:cxnSpMk id="202" creationId="{D5A6D686-49BA-445D-A1CF-3FCDCB7E320A}"/>
          </ac:cxnSpMkLst>
        </pc:cxnChg>
        <pc:cxnChg chg="add del mod">
          <ac:chgData name="park ga youn" userId="e8e70111e1901dad" providerId="LiveId" clId="{5A1C097D-C8A4-4179-9173-5A9E4B71C811}" dt="2020-06-04T06:48:56.051" v="3098" actId="478"/>
          <ac:cxnSpMkLst>
            <pc:docMk/>
            <pc:sldMk cId="3482241326" sldId="335"/>
            <ac:cxnSpMk id="205" creationId="{339CD524-FAF1-4108-A0E6-D1E71F5946CC}"/>
          </ac:cxnSpMkLst>
        </pc:cxnChg>
        <pc:cxnChg chg="add del mod">
          <ac:chgData name="park ga youn" userId="e8e70111e1901dad" providerId="LiveId" clId="{5A1C097D-C8A4-4179-9173-5A9E4B71C811}" dt="2020-06-04T06:49:26.871" v="3109" actId="11529"/>
          <ac:cxnSpMkLst>
            <pc:docMk/>
            <pc:sldMk cId="3482241326" sldId="335"/>
            <ac:cxnSpMk id="211" creationId="{04BA5CCC-2C53-4807-A0DE-D5691A5C6203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13" creationId="{157B5AF3-EBB2-45F6-973E-F679EC3F3053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17" creationId="{E47DD280-774D-4285-9DDD-B940C6FDC62E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19" creationId="{83B45A1B-F85C-4A61-AC5D-5B70AC415894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21" creationId="{FBB7FB6B-14C5-40AE-B0C7-5634F2BDC641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26" creationId="{9CF309AE-D4C5-4F04-86B0-F36BBCCDE945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28" creationId="{69C526CE-CC99-4FBD-8996-EAD248849819}"/>
          </ac:cxnSpMkLst>
        </pc:cxnChg>
        <pc:cxnChg chg="add mod">
          <ac:chgData name="park ga youn" userId="e8e70111e1901dad" providerId="LiveId" clId="{5A1C097D-C8A4-4179-9173-5A9E4B71C811}" dt="2020-06-04T08:49:29.521" v="8655" actId="1036"/>
          <ac:cxnSpMkLst>
            <pc:docMk/>
            <pc:sldMk cId="3482241326" sldId="335"/>
            <ac:cxnSpMk id="230" creationId="{DF90F4BE-4893-46D8-8E69-6CF25F627D64}"/>
          </ac:cxnSpMkLst>
        </pc:cxnChg>
      </pc:sldChg>
      <pc:sldChg chg="add del">
        <pc:chgData name="park ga youn" userId="e8e70111e1901dad" providerId="LiveId" clId="{5A1C097D-C8A4-4179-9173-5A9E4B71C811}" dt="2020-06-04T05:53:02.773" v="1566" actId="47"/>
        <pc:sldMkLst>
          <pc:docMk/>
          <pc:sldMk cId="3805921101" sldId="335"/>
        </pc:sldMkLst>
      </pc:sldChg>
      <pc:sldChg chg="add del">
        <pc:chgData name="park ga youn" userId="e8e70111e1901dad" providerId="LiveId" clId="{5A1C097D-C8A4-4179-9173-5A9E4B71C811}" dt="2020-06-04T05:53:14.035" v="1568" actId="47"/>
        <pc:sldMkLst>
          <pc:docMk/>
          <pc:sldMk cId="4115341965" sldId="335"/>
        </pc:sldMkLst>
      </pc:sldChg>
      <pc:sldChg chg="addSp delSp modSp add mod">
        <pc:chgData name="park ga youn" userId="e8e70111e1901dad" providerId="LiveId" clId="{5A1C097D-C8A4-4179-9173-5A9E4B71C811}" dt="2020-06-04T08:59:44.315" v="9086"/>
        <pc:sldMkLst>
          <pc:docMk/>
          <pc:sldMk cId="4095876980" sldId="336"/>
        </pc:sldMkLst>
        <pc:spChg chg="del">
          <ac:chgData name="park ga youn" userId="e8e70111e1901dad" providerId="LiveId" clId="{5A1C097D-C8A4-4179-9173-5A9E4B71C811}" dt="2020-06-04T06:31:45.938" v="2640" actId="478"/>
          <ac:spMkLst>
            <pc:docMk/>
            <pc:sldMk cId="4095876980" sldId="336"/>
            <ac:spMk id="32" creationId="{977D02E2-1594-47C2-98E6-8C86B4E674DF}"/>
          </ac:spMkLst>
        </pc:spChg>
        <pc:spChg chg="del">
          <ac:chgData name="park ga youn" userId="e8e70111e1901dad" providerId="LiveId" clId="{5A1C097D-C8A4-4179-9173-5A9E4B71C811}" dt="2020-06-04T06:31:56.760" v="2646" actId="478"/>
          <ac:spMkLst>
            <pc:docMk/>
            <pc:sldMk cId="4095876980" sldId="336"/>
            <ac:spMk id="34" creationId="{D5B4B2EB-99E8-4A22-A3E1-5F42354301BB}"/>
          </ac:spMkLst>
        </pc:spChg>
        <pc:spChg chg="del">
          <ac:chgData name="park ga youn" userId="e8e70111e1901dad" providerId="LiveId" clId="{5A1C097D-C8A4-4179-9173-5A9E4B71C811}" dt="2020-06-04T06:31:53.039" v="2643" actId="478"/>
          <ac:spMkLst>
            <pc:docMk/>
            <pc:sldMk cId="4095876980" sldId="336"/>
            <ac:spMk id="35" creationId="{E41E33F9-4C0B-4A10-9BAE-0690C51F1DC9}"/>
          </ac:spMkLst>
        </pc:spChg>
        <pc:spChg chg="mod">
          <ac:chgData name="park ga youn" userId="e8e70111e1901dad" providerId="LiveId" clId="{5A1C097D-C8A4-4179-9173-5A9E4B71C811}" dt="2020-06-04T06:53:32.080" v="3214" actId="1076"/>
          <ac:spMkLst>
            <pc:docMk/>
            <pc:sldMk cId="4095876980" sldId="336"/>
            <ac:spMk id="46" creationId="{A0E0F72A-7131-4EC4-9983-055869C78D16}"/>
          </ac:spMkLst>
        </pc:spChg>
        <pc:spChg chg="add mod">
          <ac:chgData name="park ga youn" userId="e8e70111e1901dad" providerId="LiveId" clId="{5A1C097D-C8A4-4179-9173-5A9E4B71C811}" dt="2020-06-04T07:07:14.872" v="4157" actId="1076"/>
          <ac:spMkLst>
            <pc:docMk/>
            <pc:sldMk cId="4095876980" sldId="336"/>
            <ac:spMk id="56" creationId="{851B5BEF-B116-44E8-94E4-2D1744D762B6}"/>
          </ac:spMkLst>
        </pc:spChg>
        <pc:spChg chg="add mod">
          <ac:chgData name="park ga youn" userId="e8e70111e1901dad" providerId="LiveId" clId="{5A1C097D-C8A4-4179-9173-5A9E4B71C811}" dt="2020-06-04T06:53:32.080" v="3214" actId="1076"/>
          <ac:spMkLst>
            <pc:docMk/>
            <pc:sldMk cId="4095876980" sldId="336"/>
            <ac:spMk id="58" creationId="{354E8DE9-282C-4A3A-8398-F71AFE8B6EFE}"/>
          </ac:spMkLst>
        </pc:spChg>
        <pc:spChg chg="add mod ord">
          <ac:chgData name="park ga youn" userId="e8e70111e1901dad" providerId="LiveId" clId="{5A1C097D-C8A4-4179-9173-5A9E4B71C811}" dt="2020-06-04T08:56:05.013" v="8962"/>
          <ac:spMkLst>
            <pc:docMk/>
            <pc:sldMk cId="4095876980" sldId="336"/>
            <ac:spMk id="59" creationId="{C7927B37-A67D-41C3-9A0C-FB85DBCCA33E}"/>
          </ac:spMkLst>
        </pc:spChg>
        <pc:spChg chg="add del mod">
          <ac:chgData name="park ga youn" userId="e8e70111e1901dad" providerId="LiveId" clId="{5A1C097D-C8A4-4179-9173-5A9E4B71C811}" dt="2020-06-04T06:43:26.375" v="2887" actId="478"/>
          <ac:spMkLst>
            <pc:docMk/>
            <pc:sldMk cId="4095876980" sldId="336"/>
            <ac:spMk id="60" creationId="{CF436072-2A61-4F33-9074-C557AFDE8E99}"/>
          </ac:spMkLst>
        </pc:spChg>
        <pc:spChg chg="del">
          <ac:chgData name="park ga youn" userId="e8e70111e1901dad" providerId="LiveId" clId="{5A1C097D-C8A4-4179-9173-5A9E4B71C811}" dt="2020-06-04T06:31:55.522" v="2645" actId="478"/>
          <ac:spMkLst>
            <pc:docMk/>
            <pc:sldMk cId="4095876980" sldId="336"/>
            <ac:spMk id="61" creationId="{9161A16B-637A-4CD5-BE5E-BE8BDD8C8C7A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62" creationId="{60A297C3-6B92-4DB2-A993-761469E864C8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63" creationId="{F9377AA5-050E-42C9-9E24-077DC1DD3C51}"/>
          </ac:spMkLst>
        </pc:spChg>
        <pc:spChg chg="add del mod">
          <ac:chgData name="park ga youn" userId="e8e70111e1901dad" providerId="LiveId" clId="{5A1C097D-C8A4-4179-9173-5A9E4B71C811}" dt="2020-06-04T06:43:27.049" v="2888" actId="478"/>
          <ac:spMkLst>
            <pc:docMk/>
            <pc:sldMk cId="4095876980" sldId="336"/>
            <ac:spMk id="64" creationId="{271E1C17-8F43-4B12-966D-3115273DC5DA}"/>
          </ac:spMkLst>
        </pc:spChg>
        <pc:spChg chg="mod">
          <ac:chgData name="park ga youn" userId="e8e70111e1901dad" providerId="LiveId" clId="{5A1C097D-C8A4-4179-9173-5A9E4B71C811}" dt="2020-06-04T07:33:04.268" v="4954"/>
          <ac:spMkLst>
            <pc:docMk/>
            <pc:sldMk cId="4095876980" sldId="336"/>
            <ac:spMk id="65" creationId="{57777443-50E3-7A4D-B4E3-9BD67AD79C63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66" creationId="{07B91839-1CB8-4347-AC65-A5BA5DA24A00}"/>
          </ac:spMkLst>
        </pc:spChg>
        <pc:spChg chg="add mod ord">
          <ac:chgData name="park ga youn" userId="e8e70111e1901dad" providerId="LiveId" clId="{5A1C097D-C8A4-4179-9173-5A9E4B71C811}" dt="2020-06-04T08:56:09.145" v="8965"/>
          <ac:spMkLst>
            <pc:docMk/>
            <pc:sldMk cId="4095876980" sldId="336"/>
            <ac:spMk id="68" creationId="{8AF49520-DF68-4A16-9659-7F39E32DF1B0}"/>
          </ac:spMkLst>
        </pc:spChg>
        <pc:spChg chg="add mod ord">
          <ac:chgData name="park ga youn" userId="e8e70111e1901dad" providerId="LiveId" clId="{5A1C097D-C8A4-4179-9173-5A9E4B71C811}" dt="2020-06-04T08:56:11.030" v="8968"/>
          <ac:spMkLst>
            <pc:docMk/>
            <pc:sldMk cId="4095876980" sldId="336"/>
            <ac:spMk id="69" creationId="{D443AD1A-6E1C-4481-B4B5-F3B41CE9631B}"/>
          </ac:spMkLst>
        </pc:spChg>
        <pc:spChg chg="add mod ord">
          <ac:chgData name="park ga youn" userId="e8e70111e1901dad" providerId="LiveId" clId="{5A1C097D-C8A4-4179-9173-5A9E4B71C811}" dt="2020-06-04T08:56:13.147" v="8971"/>
          <ac:spMkLst>
            <pc:docMk/>
            <pc:sldMk cId="4095876980" sldId="336"/>
            <ac:spMk id="70" creationId="{E17AD4E7-A9EE-45F5-8DF1-517B02CA8314}"/>
          </ac:spMkLst>
        </pc:spChg>
        <pc:spChg chg="add mod ord">
          <ac:chgData name="park ga youn" userId="e8e70111e1901dad" providerId="LiveId" clId="{5A1C097D-C8A4-4179-9173-5A9E4B71C811}" dt="2020-06-04T08:56:15.800" v="8974"/>
          <ac:spMkLst>
            <pc:docMk/>
            <pc:sldMk cId="4095876980" sldId="336"/>
            <ac:spMk id="71" creationId="{51620F79-D984-4E81-946D-EAA5BAA54586}"/>
          </ac:spMkLst>
        </pc:spChg>
        <pc:spChg chg="add mod ord">
          <ac:chgData name="park ga youn" userId="e8e70111e1901dad" providerId="LiveId" clId="{5A1C097D-C8A4-4179-9173-5A9E4B71C811}" dt="2020-06-04T08:56:18.085" v="8977"/>
          <ac:spMkLst>
            <pc:docMk/>
            <pc:sldMk cId="4095876980" sldId="336"/>
            <ac:spMk id="72" creationId="{3DDBD596-2BF4-4C33-9537-E153A189B203}"/>
          </ac:spMkLst>
        </pc:spChg>
        <pc:spChg chg="add mod">
          <ac:chgData name="park ga youn" userId="e8e70111e1901dad" providerId="LiveId" clId="{5A1C097D-C8A4-4179-9173-5A9E4B71C811}" dt="2020-06-04T08:56:20.003" v="8980"/>
          <ac:spMkLst>
            <pc:docMk/>
            <pc:sldMk cId="4095876980" sldId="336"/>
            <ac:spMk id="73" creationId="{FE7E8F76-7343-427C-AE17-1788D12642D2}"/>
          </ac:spMkLst>
        </pc:spChg>
        <pc:spChg chg="add mod">
          <ac:chgData name="park ga youn" userId="e8e70111e1901dad" providerId="LiveId" clId="{5A1C097D-C8A4-4179-9173-5A9E4B71C811}" dt="2020-06-04T07:06:06.018" v="4105" actId="1038"/>
          <ac:spMkLst>
            <pc:docMk/>
            <pc:sldMk cId="4095876980" sldId="336"/>
            <ac:spMk id="74" creationId="{4094AC8E-0D1A-482B-9AEF-97423D07145E}"/>
          </ac:spMkLst>
        </pc:spChg>
        <pc:spChg chg="add mod">
          <ac:chgData name="park ga youn" userId="e8e70111e1901dad" providerId="LiveId" clId="{5A1C097D-C8A4-4179-9173-5A9E4B71C811}" dt="2020-06-04T07:04:10.103" v="3985" actId="1076"/>
          <ac:spMkLst>
            <pc:docMk/>
            <pc:sldMk cId="4095876980" sldId="336"/>
            <ac:spMk id="75" creationId="{E7B34867-6A79-4996-A987-7F50653B0E92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76" creationId="{BB7B773B-9777-4E90-916D-99C97533F0C5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77" creationId="{422C752D-FBA0-4323-98E7-668F84BBE8C6}"/>
          </ac:spMkLst>
        </pc:spChg>
        <pc:spChg chg="add del mod">
          <ac:chgData name="park ga youn" userId="e8e70111e1901dad" providerId="LiveId" clId="{5A1C097D-C8A4-4179-9173-5A9E4B71C811}" dt="2020-06-04T06:55:26.897" v="3412" actId="478"/>
          <ac:spMkLst>
            <pc:docMk/>
            <pc:sldMk cId="4095876980" sldId="336"/>
            <ac:spMk id="78" creationId="{FBE8C18D-5D7F-4F4A-8FC1-96DF96D3AA36}"/>
          </ac:spMkLst>
        </pc:spChg>
        <pc:spChg chg="add mod">
          <ac:chgData name="park ga youn" userId="e8e70111e1901dad" providerId="LiveId" clId="{5A1C097D-C8A4-4179-9173-5A9E4B71C811}" dt="2020-06-04T07:05:54.163" v="4097" actId="1038"/>
          <ac:spMkLst>
            <pc:docMk/>
            <pc:sldMk cId="4095876980" sldId="336"/>
            <ac:spMk id="79" creationId="{1C47BCD1-68EB-4AD6-AE51-22E7F99EE346}"/>
          </ac:spMkLst>
        </pc:spChg>
        <pc:spChg chg="add mod">
          <ac:chgData name="park ga youn" userId="e8e70111e1901dad" providerId="LiveId" clId="{5A1C097D-C8A4-4179-9173-5A9E4B71C811}" dt="2020-06-04T07:06:48.882" v="4145" actId="20577"/>
          <ac:spMkLst>
            <pc:docMk/>
            <pc:sldMk cId="4095876980" sldId="336"/>
            <ac:spMk id="80" creationId="{FB5F1234-3373-4DE9-AC56-0A2BC57D4D5E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81" creationId="{F3B7DD78-EC1B-4E3B-B21F-759B09B74C24}"/>
          </ac:spMkLst>
        </pc:spChg>
        <pc:spChg chg="add del mod">
          <ac:chgData name="park ga youn" userId="e8e70111e1901dad" providerId="LiveId" clId="{5A1C097D-C8A4-4179-9173-5A9E4B71C811}" dt="2020-06-04T06:57:14.385" v="3612" actId="478"/>
          <ac:spMkLst>
            <pc:docMk/>
            <pc:sldMk cId="4095876980" sldId="336"/>
            <ac:spMk id="82" creationId="{5BD9FFAA-EE6F-4B55-8271-82E3E044B504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83" creationId="{64474A38-6B9C-4EB1-9BC7-F57F38B01BD4}"/>
          </ac:spMkLst>
        </pc:spChg>
        <pc:spChg chg="add mod">
          <ac:chgData name="park ga youn" userId="e8e70111e1901dad" providerId="LiveId" clId="{5A1C097D-C8A4-4179-9173-5A9E4B71C811}" dt="2020-06-04T06:59:08.666" v="3751" actId="1076"/>
          <ac:spMkLst>
            <pc:docMk/>
            <pc:sldMk cId="4095876980" sldId="336"/>
            <ac:spMk id="84" creationId="{4927F8A5-5571-4FF3-9B19-1EC9A19402C1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85" creationId="{DCE267E4-7EA2-461C-A066-27576D8F96FC}"/>
          </ac:spMkLst>
        </pc:spChg>
        <pc:spChg chg="add mod">
          <ac:chgData name="park ga youn" userId="e8e70111e1901dad" providerId="LiveId" clId="{5A1C097D-C8A4-4179-9173-5A9E4B71C811}" dt="2020-06-04T06:58:12.333" v="3653" actId="20577"/>
          <ac:spMkLst>
            <pc:docMk/>
            <pc:sldMk cId="4095876980" sldId="336"/>
            <ac:spMk id="86" creationId="{03278571-7625-4450-9966-1A589944A228}"/>
          </ac:spMkLst>
        </pc:spChg>
        <pc:spChg chg="add mod">
          <ac:chgData name="park ga youn" userId="e8e70111e1901dad" providerId="LiveId" clId="{5A1C097D-C8A4-4179-9173-5A9E4B71C811}" dt="2020-06-04T07:00:16.996" v="3827" actId="1038"/>
          <ac:spMkLst>
            <pc:docMk/>
            <pc:sldMk cId="4095876980" sldId="336"/>
            <ac:spMk id="87" creationId="{3909C6AA-0BAE-4282-98E9-DDB1F1F13531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88" creationId="{94B88B72-63D0-43E2-BCE3-5F84DB9648C6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89" creationId="{00ED1B1C-B0E6-4D01-90A7-E4A9A908DA1F}"/>
          </ac:spMkLst>
        </pc:spChg>
        <pc:spChg chg="add mod">
          <ac:chgData name="park ga youn" userId="e8e70111e1901dad" providerId="LiveId" clId="{5A1C097D-C8A4-4179-9173-5A9E4B71C811}" dt="2020-06-04T07:00:28.291" v="3830" actId="1038"/>
          <ac:spMkLst>
            <pc:docMk/>
            <pc:sldMk cId="4095876980" sldId="336"/>
            <ac:spMk id="90" creationId="{B4AF522C-4F1C-4E8A-AA57-07A2C3C8CD80}"/>
          </ac:spMkLst>
        </pc:spChg>
        <pc:spChg chg="add mod">
          <ac:chgData name="park ga youn" userId="e8e70111e1901dad" providerId="LiveId" clId="{5A1C097D-C8A4-4179-9173-5A9E4B71C811}" dt="2020-06-04T07:00:26.893" v="3829" actId="1038"/>
          <ac:spMkLst>
            <pc:docMk/>
            <pc:sldMk cId="4095876980" sldId="336"/>
            <ac:spMk id="91" creationId="{48CDE2F4-F815-4ECE-BF96-1AFE148361D9}"/>
          </ac:spMkLst>
        </pc:spChg>
        <pc:spChg chg="add mod">
          <ac:chgData name="park ga youn" userId="e8e70111e1901dad" providerId="LiveId" clId="{5A1C097D-C8A4-4179-9173-5A9E4B71C811}" dt="2020-06-04T07:00:24.359" v="3828" actId="1038"/>
          <ac:spMkLst>
            <pc:docMk/>
            <pc:sldMk cId="4095876980" sldId="336"/>
            <ac:spMk id="92" creationId="{3F0B826E-9B25-4838-979D-8FE1CE72DCD6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99" creationId="{3201F1B3-BAC4-4454-AE76-B4D786C0E1D7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00" creationId="{3E5E4575-D095-4F76-9DC3-DA6F9A24DCF5}"/>
          </ac:spMkLst>
        </pc:spChg>
        <pc:spChg chg="add mod">
          <ac:chgData name="park ga youn" userId="e8e70111e1901dad" providerId="LiveId" clId="{5A1C097D-C8A4-4179-9173-5A9E4B71C811}" dt="2020-06-04T07:01:14.825" v="3848" actId="1076"/>
          <ac:spMkLst>
            <pc:docMk/>
            <pc:sldMk cId="4095876980" sldId="336"/>
            <ac:spMk id="101" creationId="{BC07A870-8F07-4385-8C6F-5FAA535E0156}"/>
          </ac:spMkLst>
        </pc:spChg>
        <pc:spChg chg="add mod">
          <ac:chgData name="park ga youn" userId="e8e70111e1901dad" providerId="LiveId" clId="{5A1C097D-C8A4-4179-9173-5A9E4B71C811}" dt="2020-06-04T07:01:17.172" v="3850" actId="1076"/>
          <ac:spMkLst>
            <pc:docMk/>
            <pc:sldMk cId="4095876980" sldId="336"/>
            <ac:spMk id="103" creationId="{7443E610-C1B4-4DA3-AA2E-3147D1BB5F71}"/>
          </ac:spMkLst>
        </pc:spChg>
        <pc:spChg chg="add mod">
          <ac:chgData name="park ga youn" userId="e8e70111e1901dad" providerId="LiveId" clId="{5A1C097D-C8A4-4179-9173-5A9E4B71C811}" dt="2020-06-04T07:01:19.453" v="3852" actId="1076"/>
          <ac:spMkLst>
            <pc:docMk/>
            <pc:sldMk cId="4095876980" sldId="336"/>
            <ac:spMk id="105" creationId="{0D793022-A84C-4633-8B4C-85DF55F6A6E6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07" creationId="{0A31B7D1-3A6F-4A53-938D-0D1C4364C22E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08" creationId="{E8D25DE9-C16F-483E-AC38-AE5F00B6EB4E}"/>
          </ac:spMkLst>
        </pc:spChg>
        <pc:spChg chg="add mod">
          <ac:chgData name="park ga youn" userId="e8e70111e1901dad" providerId="LiveId" clId="{5A1C097D-C8A4-4179-9173-5A9E4B71C811}" dt="2020-06-04T07:01:25.464" v="3856" actId="1076"/>
          <ac:spMkLst>
            <pc:docMk/>
            <pc:sldMk cId="4095876980" sldId="336"/>
            <ac:spMk id="109" creationId="{EB9EEF10-9D9B-48DE-AC65-C83C882333EF}"/>
          </ac:spMkLst>
        </pc:spChg>
        <pc:spChg chg="add mod">
          <ac:chgData name="park ga youn" userId="e8e70111e1901dad" providerId="LiveId" clId="{5A1C097D-C8A4-4179-9173-5A9E4B71C811}" dt="2020-06-04T07:01:33.005" v="3860" actId="1037"/>
          <ac:spMkLst>
            <pc:docMk/>
            <pc:sldMk cId="4095876980" sldId="336"/>
            <ac:spMk id="111" creationId="{C868302F-D4B5-486C-803E-BF7BCB5B4927}"/>
          </ac:spMkLst>
        </pc:spChg>
        <pc:spChg chg="add mod">
          <ac:chgData name="park ga youn" userId="e8e70111e1901dad" providerId="LiveId" clId="{5A1C097D-C8A4-4179-9173-5A9E4B71C811}" dt="2020-06-04T07:01:42.386" v="3863" actId="1076"/>
          <ac:spMkLst>
            <pc:docMk/>
            <pc:sldMk cId="4095876980" sldId="336"/>
            <ac:spMk id="113" creationId="{38E78A4F-2697-4DE1-9033-7FE8A3BED8E1}"/>
          </ac:spMkLst>
        </pc:spChg>
        <pc:spChg chg="add mod">
          <ac:chgData name="park ga youn" userId="e8e70111e1901dad" providerId="LiveId" clId="{5A1C097D-C8A4-4179-9173-5A9E4B71C811}" dt="2020-06-04T07:01:47.362" v="3865" actId="1076"/>
          <ac:spMkLst>
            <pc:docMk/>
            <pc:sldMk cId="4095876980" sldId="336"/>
            <ac:spMk id="114" creationId="{733772C7-4A53-4B2A-B263-3297460DE70F}"/>
          </ac:spMkLst>
        </pc:spChg>
        <pc:spChg chg="add mod">
          <ac:chgData name="park ga youn" userId="e8e70111e1901dad" providerId="LiveId" clId="{5A1C097D-C8A4-4179-9173-5A9E4B71C811}" dt="2020-06-04T07:01:52.169" v="3867" actId="1076"/>
          <ac:spMkLst>
            <pc:docMk/>
            <pc:sldMk cId="4095876980" sldId="336"/>
            <ac:spMk id="115" creationId="{C21989A3-0CA0-49FD-89B9-2B2AADFD267B}"/>
          </ac:spMkLst>
        </pc:spChg>
        <pc:spChg chg="add mod">
          <ac:chgData name="park ga youn" userId="e8e70111e1901dad" providerId="LiveId" clId="{5A1C097D-C8A4-4179-9173-5A9E4B71C811}" dt="2020-06-04T07:01:55.270" v="3869" actId="1076"/>
          <ac:spMkLst>
            <pc:docMk/>
            <pc:sldMk cId="4095876980" sldId="336"/>
            <ac:spMk id="116" creationId="{DED6AAB9-482F-47E2-8C86-81DEF468B93E}"/>
          </ac:spMkLst>
        </pc:spChg>
        <pc:spChg chg="add mod">
          <ac:chgData name="park ga youn" userId="e8e70111e1901dad" providerId="LiveId" clId="{5A1C097D-C8A4-4179-9173-5A9E4B71C811}" dt="2020-06-04T07:01:58.996" v="3871" actId="1076"/>
          <ac:spMkLst>
            <pc:docMk/>
            <pc:sldMk cId="4095876980" sldId="336"/>
            <ac:spMk id="117" creationId="{2E2F3043-472C-46B3-BBDF-5903B840A78D}"/>
          </ac:spMkLst>
        </pc:spChg>
        <pc:spChg chg="add mod">
          <ac:chgData name="park ga youn" userId="e8e70111e1901dad" providerId="LiveId" clId="{5A1C097D-C8A4-4179-9173-5A9E4B71C811}" dt="2020-06-04T07:02:03.728" v="3874" actId="1076"/>
          <ac:spMkLst>
            <pc:docMk/>
            <pc:sldMk cId="4095876980" sldId="336"/>
            <ac:spMk id="119" creationId="{EAD2244F-EAE6-43FA-A62C-DDFA9302B7E7}"/>
          </ac:spMkLst>
        </pc:spChg>
        <pc:spChg chg="add mod">
          <ac:chgData name="park ga youn" userId="e8e70111e1901dad" providerId="LiveId" clId="{5A1C097D-C8A4-4179-9173-5A9E4B71C811}" dt="2020-06-04T07:04:33.989" v="3989" actId="1076"/>
          <ac:spMkLst>
            <pc:docMk/>
            <pc:sldMk cId="4095876980" sldId="336"/>
            <ac:spMk id="120" creationId="{BA9A4509-FD2D-48DF-83EA-8510BFF469C7}"/>
          </ac:spMkLst>
        </pc:spChg>
        <pc:spChg chg="add mod">
          <ac:chgData name="park ga youn" userId="e8e70111e1901dad" providerId="LiveId" clId="{5A1C097D-C8A4-4179-9173-5A9E4B71C811}" dt="2020-06-04T07:06:25.972" v="4114" actId="1036"/>
          <ac:spMkLst>
            <pc:docMk/>
            <pc:sldMk cId="4095876980" sldId="336"/>
            <ac:spMk id="121" creationId="{F2E5DA12-BF6A-4631-9A96-DDAA23FC3464}"/>
          </ac:spMkLst>
        </pc:spChg>
        <pc:spChg chg="add mod">
          <ac:chgData name="park ga youn" userId="e8e70111e1901dad" providerId="LiveId" clId="{5A1C097D-C8A4-4179-9173-5A9E4B71C811}" dt="2020-06-04T07:06:39.567" v="4116" actId="1076"/>
          <ac:spMkLst>
            <pc:docMk/>
            <pc:sldMk cId="4095876980" sldId="336"/>
            <ac:spMk id="126" creationId="{2FE7044F-521C-4FAD-AC55-2B489F128FCC}"/>
          </ac:spMkLst>
        </pc:spChg>
        <pc:spChg chg="add mod">
          <ac:chgData name="park ga youn" userId="e8e70111e1901dad" providerId="LiveId" clId="{5A1C097D-C8A4-4179-9173-5A9E4B71C811}" dt="2020-06-04T07:06:43.541" v="4118" actId="1076"/>
          <ac:spMkLst>
            <pc:docMk/>
            <pc:sldMk cId="4095876980" sldId="336"/>
            <ac:spMk id="127" creationId="{1A4341D3-FBF5-4505-8843-11DF5796D8E9}"/>
          </ac:spMkLst>
        </pc:spChg>
        <pc:spChg chg="add mod">
          <ac:chgData name="park ga youn" userId="e8e70111e1901dad" providerId="LiveId" clId="{5A1C097D-C8A4-4179-9173-5A9E4B71C811}" dt="2020-06-04T07:06:53.783" v="4147" actId="1076"/>
          <ac:spMkLst>
            <pc:docMk/>
            <pc:sldMk cId="4095876980" sldId="336"/>
            <ac:spMk id="128" creationId="{03EB4FA8-44FB-43F5-860B-73F594BD7F00}"/>
          </ac:spMkLst>
        </pc:spChg>
        <pc:spChg chg="add mod">
          <ac:chgData name="park ga youn" userId="e8e70111e1901dad" providerId="LiveId" clId="{5A1C097D-C8A4-4179-9173-5A9E4B71C811}" dt="2020-06-04T07:07:02.438" v="4152" actId="1076"/>
          <ac:spMkLst>
            <pc:docMk/>
            <pc:sldMk cId="4095876980" sldId="336"/>
            <ac:spMk id="129" creationId="{7527B1BE-BBF8-40F7-A880-EC7D28A8124A}"/>
          </ac:spMkLst>
        </pc:spChg>
        <pc:spChg chg="add del mod">
          <ac:chgData name="park ga youn" userId="e8e70111e1901dad" providerId="LiveId" clId="{5A1C097D-C8A4-4179-9173-5A9E4B71C811}" dt="2020-06-04T07:06:58.293" v="4151" actId="478"/>
          <ac:spMkLst>
            <pc:docMk/>
            <pc:sldMk cId="4095876980" sldId="336"/>
            <ac:spMk id="130" creationId="{BE5371E8-2FF5-47B2-B772-093450CE73DD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33" creationId="{6317920F-EC11-4788-B9E2-047F1C1E7F51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59" creationId="{B28E9C12-F153-4CFC-858A-8632FB0A9008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70" creationId="{2A344B27-DF6E-4CA9-8BE1-7B3DB229B09B}"/>
          </ac:spMkLst>
        </pc:spChg>
        <pc:spChg chg="del">
          <ac:chgData name="park ga youn" userId="e8e70111e1901dad" providerId="LiveId" clId="{5A1C097D-C8A4-4179-9173-5A9E4B71C811}" dt="2020-06-04T06:31:54.602" v="2644" actId="478"/>
          <ac:spMkLst>
            <pc:docMk/>
            <pc:sldMk cId="4095876980" sldId="336"/>
            <ac:spMk id="171" creationId="{898CA51D-FA10-4C9B-866D-E82CE21B48F3}"/>
          </ac:spMkLst>
        </pc:spChg>
        <pc:picChg chg="add mod">
          <ac:chgData name="park ga youn" userId="e8e70111e1901dad" providerId="LiveId" clId="{5A1C097D-C8A4-4179-9173-5A9E4B71C811}" dt="2020-06-04T08:59:44.315" v="9086"/>
          <ac:picMkLst>
            <pc:docMk/>
            <pc:sldMk cId="4095876980" sldId="336"/>
            <ac:picMk id="135" creationId="{9DF685FD-F22D-4ECD-B8F6-D6EC49F3255E}"/>
          </ac:picMkLst>
        </pc:picChg>
        <pc:cxnChg chg="add mod">
          <ac:chgData name="park ga youn" userId="e8e70111e1901dad" providerId="LiveId" clId="{5A1C097D-C8A4-4179-9173-5A9E4B71C811}" dt="2020-06-04T06:59:33.826" v="3783" actId="13822"/>
          <ac:cxnSpMkLst>
            <pc:docMk/>
            <pc:sldMk cId="4095876980" sldId="336"/>
            <ac:cxnSpMk id="4" creationId="{4EBCAC4C-FA11-4E6B-ACF3-EC7AC452A1B6}"/>
          </ac:cxnSpMkLst>
        </pc:cxnChg>
        <pc:cxnChg chg="add mod ord">
          <ac:chgData name="park ga youn" userId="e8e70111e1901dad" providerId="LiveId" clId="{5A1C097D-C8A4-4179-9173-5A9E4B71C811}" dt="2020-06-04T07:00:24.359" v="3828" actId="1038"/>
          <ac:cxnSpMkLst>
            <pc:docMk/>
            <pc:sldMk cId="4095876980" sldId="336"/>
            <ac:cxnSpMk id="8" creationId="{26CCA8BD-2BB5-49EE-A782-36E5A193B097}"/>
          </ac:cxnSpMkLst>
        </pc:cxnChg>
        <pc:cxnChg chg="add mod">
          <ac:chgData name="park ga youn" userId="e8e70111e1901dad" providerId="LiveId" clId="{5A1C097D-C8A4-4179-9173-5A9E4B71C811}" dt="2020-06-04T06:59:56.179" v="3788" actId="13822"/>
          <ac:cxnSpMkLst>
            <pc:docMk/>
            <pc:sldMk cId="4095876980" sldId="336"/>
            <ac:cxnSpMk id="10" creationId="{409F302D-2098-4B42-91A4-B70E90BFE568}"/>
          </ac:cxnSpMkLst>
        </pc:cxnChg>
        <pc:cxnChg chg="add mod">
          <ac:chgData name="park ga youn" userId="e8e70111e1901dad" providerId="LiveId" clId="{5A1C097D-C8A4-4179-9173-5A9E4B71C811}" dt="2020-06-04T07:02:14.529" v="3876" actId="13822"/>
          <ac:cxnSpMkLst>
            <pc:docMk/>
            <pc:sldMk cId="4095876980" sldId="336"/>
            <ac:cxnSpMk id="14" creationId="{9EB675F9-82E0-4F5D-966A-EA0F2EB35C23}"/>
          </ac:cxnSpMkLst>
        </pc:cxnChg>
        <pc:cxnChg chg="add del mod">
          <ac:chgData name="park ga youn" userId="e8e70111e1901dad" providerId="LiveId" clId="{5A1C097D-C8A4-4179-9173-5A9E4B71C811}" dt="2020-06-04T07:05:34.001" v="4092" actId="478"/>
          <ac:cxnSpMkLst>
            <pc:docMk/>
            <pc:sldMk cId="4095876980" sldId="336"/>
            <ac:cxnSpMk id="16" creationId="{4E64FD9D-EB2C-442C-A2CF-590A8B38639B}"/>
          </ac:cxnSpMkLst>
        </pc:cxnChg>
        <pc:cxnChg chg="mod">
          <ac:chgData name="park ga youn" userId="e8e70111e1901dad" providerId="LiveId" clId="{5A1C097D-C8A4-4179-9173-5A9E4B71C811}" dt="2020-06-04T06:53:32.080" v="3214" actId="1076"/>
          <ac:cxnSpMkLst>
            <pc:docMk/>
            <pc:sldMk cId="4095876980" sldId="336"/>
            <ac:cxnSpMk id="19" creationId="{6231DE68-A26F-46C1-8A66-56C61FB69E9F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22" creationId="{3EAA03F4-DCFE-4205-ADF4-090CACD72C7E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25" creationId="{DD3F678A-4FD1-4996-A320-1A8C8C0CCE8A}"/>
          </ac:cxnSpMkLst>
        </pc:cxnChg>
        <pc:cxnChg chg="add mod">
          <ac:chgData name="park ga youn" userId="e8e70111e1901dad" providerId="LiveId" clId="{5A1C097D-C8A4-4179-9173-5A9E4B71C811}" dt="2020-06-04T07:06:06.018" v="4105" actId="1038"/>
          <ac:cxnSpMkLst>
            <pc:docMk/>
            <pc:sldMk cId="4095876980" sldId="336"/>
            <ac:cxnSpMk id="26" creationId="{CA70B929-FB80-41CA-9BC5-4DDC4FA0E9F7}"/>
          </ac:cxnSpMkLst>
        </pc:cxnChg>
        <pc:cxnChg chg="add del mod">
          <ac:chgData name="park ga youn" userId="e8e70111e1901dad" providerId="LiveId" clId="{5A1C097D-C8A4-4179-9173-5A9E4B71C811}" dt="2020-06-04T07:05:21.823" v="4088" actId="478"/>
          <ac:cxnSpMkLst>
            <pc:docMk/>
            <pc:sldMk cId="4095876980" sldId="336"/>
            <ac:cxnSpMk id="28" creationId="{FB1470B8-774E-49CB-B8AB-D0D02480271A}"/>
          </ac:cxnSpMkLst>
        </pc:cxnChg>
        <pc:cxnChg chg="add mod">
          <ac:chgData name="park ga youn" userId="e8e70111e1901dad" providerId="LiveId" clId="{5A1C097D-C8A4-4179-9173-5A9E4B71C811}" dt="2020-06-04T07:05:43.247" v="4094" actId="14100"/>
          <ac:cxnSpMkLst>
            <pc:docMk/>
            <pc:sldMk cId="4095876980" sldId="336"/>
            <ac:cxnSpMk id="30" creationId="{1C348F81-A841-4776-B2B6-5C36723FD1EF}"/>
          </ac:cxnSpMkLst>
        </pc:cxnChg>
        <pc:cxnChg chg="add mod">
          <ac:chgData name="park ga youn" userId="e8e70111e1901dad" providerId="LiveId" clId="{5A1C097D-C8A4-4179-9173-5A9E4B71C811}" dt="2020-06-04T07:05:54.163" v="4097" actId="1038"/>
          <ac:cxnSpMkLst>
            <pc:docMk/>
            <pc:sldMk cId="4095876980" sldId="336"/>
            <ac:cxnSpMk id="36" creationId="{4BD7BE19-C282-497B-8E5F-1B5C46022E6F}"/>
          </ac:cxnSpMkLst>
        </pc:cxnChg>
        <pc:cxnChg chg="add mod">
          <ac:chgData name="park ga youn" userId="e8e70111e1901dad" providerId="LiveId" clId="{5A1C097D-C8A4-4179-9173-5A9E4B71C811}" dt="2020-06-04T07:06:22.271" v="4110" actId="13822"/>
          <ac:cxnSpMkLst>
            <pc:docMk/>
            <pc:sldMk cId="4095876980" sldId="336"/>
            <ac:cxnSpMk id="38" creationId="{1C3B0D60-2CD7-4C2E-BCCD-EFFF2ACCCCD1}"/>
          </ac:cxnSpMkLst>
        </pc:cxnChg>
        <pc:cxnChg chg="add mod">
          <ac:chgData name="park ga youn" userId="e8e70111e1901dad" providerId="LiveId" clId="{5A1C097D-C8A4-4179-9173-5A9E4B71C811}" dt="2020-06-04T07:06:16.382" v="4107" actId="13822"/>
          <ac:cxnSpMkLst>
            <pc:docMk/>
            <pc:sldMk cId="4095876980" sldId="336"/>
            <ac:cxnSpMk id="42" creationId="{055D3137-91E8-4B8A-855A-A7577CBFB430}"/>
          </ac:cxnSpMkLst>
        </pc:cxnChg>
        <pc:cxnChg chg="add mod">
          <ac:chgData name="park ga youn" userId="e8e70111e1901dad" providerId="LiveId" clId="{5A1C097D-C8A4-4179-9173-5A9E4B71C811}" dt="2020-06-04T07:06:25.972" v="4114" actId="1036"/>
          <ac:cxnSpMkLst>
            <pc:docMk/>
            <pc:sldMk cId="4095876980" sldId="336"/>
            <ac:cxnSpMk id="44" creationId="{A7D35A0F-98CF-411D-8AFF-553CBE87D14E}"/>
          </ac:cxnSpMkLst>
        </pc:cxnChg>
        <pc:cxnChg chg="add mod">
          <ac:chgData name="park ga youn" userId="e8e70111e1901dad" providerId="LiveId" clId="{5A1C097D-C8A4-4179-9173-5A9E4B71C811}" dt="2020-06-04T07:07:12.193" v="4156" actId="1076"/>
          <ac:cxnSpMkLst>
            <pc:docMk/>
            <pc:sldMk cId="4095876980" sldId="336"/>
            <ac:cxnSpMk id="47" creationId="{6A6D4CEC-E2C6-4463-A0A4-931FBBEC4238}"/>
          </ac:cxnSpMkLst>
        </pc:cxnChg>
        <pc:cxnChg chg="add mod">
          <ac:chgData name="park ga youn" userId="e8e70111e1901dad" providerId="LiveId" clId="{5A1C097D-C8A4-4179-9173-5A9E4B71C811}" dt="2020-06-04T07:07:38.445" v="4159" actId="13822"/>
          <ac:cxnSpMkLst>
            <pc:docMk/>
            <pc:sldMk cId="4095876980" sldId="336"/>
            <ac:cxnSpMk id="50" creationId="{9491D020-36DA-4D09-988E-7001BA6EFC1A}"/>
          </ac:cxnSpMkLst>
        </pc:cxnChg>
        <pc:cxnChg chg="add mod">
          <ac:chgData name="park ga youn" userId="e8e70111e1901dad" providerId="LiveId" clId="{5A1C097D-C8A4-4179-9173-5A9E4B71C811}" dt="2020-06-04T07:00:08.360" v="3822" actId="1076"/>
          <ac:cxnSpMkLst>
            <pc:docMk/>
            <pc:sldMk cId="4095876980" sldId="336"/>
            <ac:cxnSpMk id="93" creationId="{5E4D7FA4-EDEB-47C2-8819-720280BEA7F7}"/>
          </ac:cxnSpMkLst>
        </pc:cxnChg>
        <pc:cxnChg chg="add mod">
          <ac:chgData name="park ga youn" userId="e8e70111e1901dad" providerId="LiveId" clId="{5A1C097D-C8A4-4179-9173-5A9E4B71C811}" dt="2020-06-04T07:00:39.839" v="3835" actId="1076"/>
          <ac:cxnSpMkLst>
            <pc:docMk/>
            <pc:sldMk cId="4095876980" sldId="336"/>
            <ac:cxnSpMk id="94" creationId="{FF723C2A-55D3-4CC9-94F8-83C48872DB42}"/>
          </ac:cxnSpMkLst>
        </pc:cxnChg>
        <pc:cxnChg chg="add mod">
          <ac:chgData name="park ga youn" userId="e8e70111e1901dad" providerId="LiveId" clId="{5A1C097D-C8A4-4179-9173-5A9E4B71C811}" dt="2020-06-04T07:00:51.826" v="3837" actId="1076"/>
          <ac:cxnSpMkLst>
            <pc:docMk/>
            <pc:sldMk cId="4095876980" sldId="336"/>
            <ac:cxnSpMk id="95" creationId="{5EDF401E-7934-4E32-9736-72035236E92B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96" creationId="{0A43AC93-0820-4364-87BB-A292F42D8ADB}"/>
          </ac:cxnSpMkLst>
        </pc:cxnChg>
        <pc:cxnChg chg="add mod">
          <ac:chgData name="park ga youn" userId="e8e70111e1901dad" providerId="LiveId" clId="{5A1C097D-C8A4-4179-9173-5A9E4B71C811}" dt="2020-06-04T07:00:54.816" v="3839" actId="1076"/>
          <ac:cxnSpMkLst>
            <pc:docMk/>
            <pc:sldMk cId="4095876980" sldId="336"/>
            <ac:cxnSpMk id="97" creationId="{DB0ACF79-8CBC-4B69-8F65-0723D365BB6F}"/>
          </ac:cxnSpMkLst>
        </pc:cxnChg>
        <pc:cxnChg chg="add mod">
          <ac:chgData name="park ga youn" userId="e8e70111e1901dad" providerId="LiveId" clId="{5A1C097D-C8A4-4179-9173-5A9E4B71C811}" dt="2020-06-04T07:01:03.755" v="3846" actId="1038"/>
          <ac:cxnSpMkLst>
            <pc:docMk/>
            <pc:sldMk cId="4095876980" sldId="336"/>
            <ac:cxnSpMk id="98" creationId="{12F255D1-8CCB-459A-B80C-CBDC2907D464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02" creationId="{02565AFC-35B4-44C3-8848-C722448EAAC3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04" creationId="{B2512B5E-EC32-4A60-8D77-D79D332EBB51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06" creationId="{4BE376C8-928B-4FDC-B3AB-120E3A4AF08D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10" creationId="{ADE0F34C-794B-445B-A1D4-F2798219F9BB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12" creationId="{29425FC1-B14A-4AE0-80AB-FE4A7AADEE2A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18" creationId="{76E5A99B-B5FE-40F1-89B0-3164EAB07C40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69" creationId="{7C269374-C8E4-4D7A-9194-1A9BF6496C8A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73" creationId="{73FEFC9A-B429-4EA5-9CD8-5FE1C2B4579E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77" creationId="{DD543B79-D4AE-4B09-A9FE-BEC504A2D6AF}"/>
          </ac:cxnSpMkLst>
        </pc:cxnChg>
        <pc:cxnChg chg="del mod">
          <ac:chgData name="park ga youn" userId="e8e70111e1901dad" providerId="LiveId" clId="{5A1C097D-C8A4-4179-9173-5A9E4B71C811}" dt="2020-06-04T06:31:54.602" v="2644" actId="478"/>
          <ac:cxnSpMkLst>
            <pc:docMk/>
            <pc:sldMk cId="4095876980" sldId="336"/>
            <ac:cxnSpMk id="179" creationId="{BB824E49-5849-4135-A0ED-1C714A395DA4}"/>
          </ac:cxnSpMkLst>
        </pc:cxnChg>
      </pc:sldChg>
      <pc:sldChg chg="addSp delSp modSp add mod">
        <pc:chgData name="park ga youn" userId="e8e70111e1901dad" providerId="LiveId" clId="{5A1C097D-C8A4-4179-9173-5A9E4B71C811}" dt="2020-06-04T08:59:47.633" v="9088"/>
        <pc:sldMkLst>
          <pc:docMk/>
          <pc:sldMk cId="2037396849" sldId="337"/>
        </pc:sldMkLst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4" creationId="{96E07621-F518-4B54-B008-8115BE3D10EC}"/>
          </ac:spMkLst>
        </pc:spChg>
        <pc:spChg chg="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21" creationId="{CF3690A3-3D02-4733-A6A1-73732C82BD34}"/>
          </ac:spMkLst>
        </pc:spChg>
        <pc:spChg chg="del mod">
          <ac:chgData name="park ga youn" userId="e8e70111e1901dad" providerId="LiveId" clId="{5A1C097D-C8A4-4179-9173-5A9E4B71C811}" dt="2020-06-04T07:13:09.410" v="4317" actId="478"/>
          <ac:spMkLst>
            <pc:docMk/>
            <pc:sldMk cId="2037396849" sldId="337"/>
            <ac:spMk id="22" creationId="{E47E4254-6215-44FB-852E-D78CFDB17D0C}"/>
          </ac:spMkLst>
        </pc:spChg>
        <pc:spChg chg="del mod">
          <ac:chgData name="park ga youn" userId="e8e70111e1901dad" providerId="LiveId" clId="{5A1C097D-C8A4-4179-9173-5A9E4B71C811}" dt="2020-06-04T07:13:09.410" v="4317" actId="478"/>
          <ac:spMkLst>
            <pc:docMk/>
            <pc:sldMk cId="2037396849" sldId="337"/>
            <ac:spMk id="23" creationId="{A6BE22F3-A445-4DBA-8C1F-8CAF6D72FB1A}"/>
          </ac:spMkLst>
        </pc:spChg>
        <pc:spChg chg="add del mod">
          <ac:chgData name="park ga youn" userId="e8e70111e1901dad" providerId="LiveId" clId="{5A1C097D-C8A4-4179-9173-5A9E4B71C811}" dt="2020-06-04T07:11:00.553" v="4208" actId="478"/>
          <ac:spMkLst>
            <pc:docMk/>
            <pc:sldMk cId="2037396849" sldId="337"/>
            <ac:spMk id="27" creationId="{28A5B919-BFBC-42C0-B628-E6DBF4508C4F}"/>
          </ac:spMkLst>
        </pc:spChg>
        <pc:spChg chg="del mod">
          <ac:chgData name="park ga youn" userId="e8e70111e1901dad" providerId="LiveId" clId="{5A1C097D-C8A4-4179-9173-5A9E4B71C811}" dt="2020-06-04T07:13:09.410" v="4317" actId="478"/>
          <ac:spMkLst>
            <pc:docMk/>
            <pc:sldMk cId="2037396849" sldId="337"/>
            <ac:spMk id="28" creationId="{EF823564-1F51-4E5C-A6A1-D1F7174F881C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29" creationId="{F92D0168-E0DF-4F76-8A67-52065D3597C6}"/>
          </ac:spMkLst>
        </pc:spChg>
        <pc:spChg chg="add del mod">
          <ac:chgData name="park ga youn" userId="e8e70111e1901dad" providerId="LiveId" clId="{5A1C097D-C8A4-4179-9173-5A9E4B71C811}" dt="2020-06-04T07:11:00.553" v="4208" actId="478"/>
          <ac:spMkLst>
            <pc:docMk/>
            <pc:sldMk cId="2037396849" sldId="337"/>
            <ac:spMk id="30" creationId="{9AC10467-27BC-41B0-88D9-9D44085100D1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31" creationId="{AE5CCDEE-B74B-4EB5-B627-29622D395A3F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32" creationId="{E13FC715-6ABA-4E28-B480-61980B10AA04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33" creationId="{88E357FE-E9EA-4907-9C27-CE66BF6CCE64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34" creationId="{6C8D600A-73F2-4796-BC02-5F1BB02AB889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35" creationId="{F2C0A0A0-AF4C-4DFC-9E2E-9BC4B358CB2E}"/>
          </ac:spMkLst>
        </pc:spChg>
        <pc:spChg chg="add del mod">
          <ac:chgData name="park ga youn" userId="e8e70111e1901dad" providerId="LiveId" clId="{5A1C097D-C8A4-4179-9173-5A9E4B71C811}" dt="2020-06-04T07:11:00.553" v="4208" actId="478"/>
          <ac:spMkLst>
            <pc:docMk/>
            <pc:sldMk cId="2037396849" sldId="337"/>
            <ac:spMk id="36" creationId="{88ABE600-D7D2-42A2-8F9E-8BCDA79176A1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37" creationId="{61C0001E-AEB0-4B0F-B4CC-E7161F1467C6}"/>
          </ac:spMkLst>
        </pc:spChg>
        <pc:spChg chg="del mod">
          <ac:chgData name="park ga youn" userId="e8e70111e1901dad" providerId="LiveId" clId="{5A1C097D-C8A4-4179-9173-5A9E4B71C811}" dt="2020-06-04T07:13:11.361" v="4318" actId="478"/>
          <ac:spMkLst>
            <pc:docMk/>
            <pc:sldMk cId="2037396849" sldId="337"/>
            <ac:spMk id="38" creationId="{0E96B0BE-1DC5-4B67-8085-25B070163062}"/>
          </ac:spMkLst>
        </pc:spChg>
        <pc:spChg chg="add del mod">
          <ac:chgData name="park ga youn" userId="e8e70111e1901dad" providerId="LiveId" clId="{5A1C097D-C8A4-4179-9173-5A9E4B71C811}" dt="2020-06-04T07:11:00.553" v="4208" actId="478"/>
          <ac:spMkLst>
            <pc:docMk/>
            <pc:sldMk cId="2037396849" sldId="337"/>
            <ac:spMk id="39" creationId="{60B06697-F50B-439D-ACC9-7CEF7C30C3E6}"/>
          </ac:spMkLst>
        </pc:spChg>
        <pc:spChg chg="del mod">
          <ac:chgData name="park ga youn" userId="e8e70111e1901dad" providerId="LiveId" clId="{5A1C097D-C8A4-4179-9173-5A9E4B71C811}" dt="2020-06-04T07:13:09.410" v="4317" actId="478"/>
          <ac:spMkLst>
            <pc:docMk/>
            <pc:sldMk cId="2037396849" sldId="337"/>
            <ac:spMk id="40" creationId="{0A3801BC-74DA-42E7-AA72-E30B3E8BDC9C}"/>
          </ac:spMkLst>
        </pc:spChg>
        <pc:spChg chg="del mod">
          <ac:chgData name="park ga youn" userId="e8e70111e1901dad" providerId="LiveId" clId="{5A1C097D-C8A4-4179-9173-5A9E4B71C811}" dt="2020-06-04T07:13:09.410" v="4317" actId="478"/>
          <ac:spMkLst>
            <pc:docMk/>
            <pc:sldMk cId="2037396849" sldId="337"/>
            <ac:spMk id="41" creationId="{30F91EDA-AE68-4D50-8B6C-F3189B720290}"/>
          </ac:spMkLst>
        </pc:spChg>
        <pc:spChg chg="del">
          <ac:chgData name="park ga youn" userId="e8e70111e1901dad" providerId="LiveId" clId="{5A1C097D-C8A4-4179-9173-5A9E4B71C811}" dt="2020-06-04T07:10:50.187" v="4206" actId="478"/>
          <ac:spMkLst>
            <pc:docMk/>
            <pc:sldMk cId="2037396849" sldId="337"/>
            <ac:spMk id="42" creationId="{E3B5A214-D37D-4183-AB7B-9966A6647B9B}"/>
          </ac:spMkLst>
        </pc:spChg>
        <pc:spChg chg="del mod">
          <ac:chgData name="park ga youn" userId="e8e70111e1901dad" providerId="LiveId" clId="{5A1C097D-C8A4-4179-9173-5A9E4B71C811}" dt="2020-06-04T07:13:09.410" v="4317" actId="478"/>
          <ac:spMkLst>
            <pc:docMk/>
            <pc:sldMk cId="2037396849" sldId="337"/>
            <ac:spMk id="43" creationId="{ACCD0635-C6B1-43D1-A44E-8ED2410814EE}"/>
          </ac:spMkLst>
        </pc:spChg>
        <pc:spChg chg="add del mod">
          <ac:chgData name="park ga youn" userId="e8e70111e1901dad" providerId="LiveId" clId="{5A1C097D-C8A4-4179-9173-5A9E4B71C811}" dt="2020-06-04T07:11:00.553" v="4208" actId="478"/>
          <ac:spMkLst>
            <pc:docMk/>
            <pc:sldMk cId="2037396849" sldId="337"/>
            <ac:spMk id="45" creationId="{99C6E13F-9AB0-424E-B36B-552E29B49BCB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46" creationId="{805DB252-D1B2-45BB-807E-1F514B7C6111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47" creationId="{38F832BF-111D-4D71-91AA-B09A0CEA9C8D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49" creationId="{5D3CAA8D-AE2D-48E1-AC6C-FD57B00F9B13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0" creationId="{800E372B-678C-4E7F-A970-CF17454B7CC3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1" creationId="{5D5D955D-C83C-4815-B4F5-D4F18B2DDEA1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2" creationId="{7F31FBA1-6EF8-47DB-B4EE-15DCEE5584F9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3" creationId="{FCE0FB7C-11BC-4C94-84A1-53AFAED445F2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4" creationId="{1ED4F849-CF70-4EDC-A2E8-58ADE722E5BE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6" creationId="{9D21F469-43B5-4FDB-AE85-C19703CD4823}"/>
          </ac:spMkLst>
        </pc:spChg>
        <pc:spChg chg="add mod">
          <ac:chgData name="park ga youn" userId="e8e70111e1901dad" providerId="LiveId" clId="{5A1C097D-C8A4-4179-9173-5A9E4B71C811}" dt="2020-06-04T07:11:00.836" v="4209"/>
          <ac:spMkLst>
            <pc:docMk/>
            <pc:sldMk cId="2037396849" sldId="337"/>
            <ac:spMk id="57" creationId="{43A62B6D-2B2F-437E-99B2-0BB8711EF220}"/>
          </ac:spMkLst>
        </pc:spChg>
        <pc:spChg chg="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58" creationId="{5F0DD83F-29CC-4D44-B61A-36C5EA15A846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59" creationId="{CEC0BD27-6B9A-49BB-BC81-EBC6698B7924}"/>
          </ac:spMkLst>
        </pc:spChg>
        <pc:spChg chg="add del mod">
          <ac:chgData name="park ga youn" userId="e8e70111e1901dad" providerId="LiveId" clId="{5A1C097D-C8A4-4179-9173-5A9E4B71C811}" dt="2020-06-04T07:23:04.691" v="4881" actId="478"/>
          <ac:spMkLst>
            <pc:docMk/>
            <pc:sldMk cId="2037396849" sldId="337"/>
            <ac:spMk id="60" creationId="{B4375D04-E913-4B22-83D5-50F644EB66DE}"/>
          </ac:spMkLst>
        </pc:spChg>
        <pc:spChg chg="add del mod">
          <ac:chgData name="park ga youn" userId="e8e70111e1901dad" providerId="LiveId" clId="{5A1C097D-C8A4-4179-9173-5A9E4B71C811}" dt="2020-06-04T07:23:05.202" v="4882" actId="478"/>
          <ac:spMkLst>
            <pc:docMk/>
            <pc:sldMk cId="2037396849" sldId="337"/>
            <ac:spMk id="61" creationId="{4ABB054E-0E01-40A5-BE26-1B423FF09363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62" creationId="{36A8C2FC-21FA-43AF-9E36-1E4B3BCC8310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63" creationId="{E11A5935-F18D-4BE6-B650-47B88B46E932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64" creationId="{D55B71C1-A0BB-4402-B6B1-C453E048A8E4}"/>
          </ac:spMkLst>
        </pc:spChg>
        <pc:spChg chg="mod">
          <ac:chgData name="park ga youn" userId="e8e70111e1901dad" providerId="LiveId" clId="{5A1C097D-C8A4-4179-9173-5A9E4B71C811}" dt="2020-06-04T07:40:22.208" v="5205"/>
          <ac:spMkLst>
            <pc:docMk/>
            <pc:sldMk cId="2037396849" sldId="337"/>
            <ac:spMk id="65" creationId="{57777443-50E3-7A4D-B4E3-9BD67AD79C63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66" creationId="{8669245F-EEDA-4370-8969-B32F8383ECD1}"/>
          </ac:spMkLst>
        </pc:spChg>
        <pc:spChg chg="add mod or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68" creationId="{8F34EA8F-88F6-4875-B075-17D276D77346}"/>
          </ac:spMkLst>
        </pc:spChg>
        <pc:spChg chg="add mod or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69" creationId="{57701146-21CC-41F1-B23E-2812D8A82FF6}"/>
          </ac:spMkLst>
        </pc:spChg>
        <pc:spChg chg="add mod or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70" creationId="{076C190D-F372-4F7C-BE3C-E224AD994C81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71" creationId="{C2A171D8-D329-4280-8D5E-9EFE518B6939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72" creationId="{66EB34F0-61D0-4A55-B2F9-3DE0765337B6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73" creationId="{FB8CC646-1D43-4234-8622-B71AFF0DE7EB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74" creationId="{53862A85-26F2-49B6-95A9-B9C58F146BCC}"/>
          </ac:spMkLst>
        </pc:spChg>
        <pc:spChg chg="add mod or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75" creationId="{81FC8631-9227-4A55-B442-7197246BBD7C}"/>
          </ac:spMkLst>
        </pc:spChg>
        <pc:spChg chg="add mod ord">
          <ac:chgData name="park ga youn" userId="e8e70111e1901dad" providerId="LiveId" clId="{5A1C097D-C8A4-4179-9173-5A9E4B71C811}" dt="2020-06-04T08:06:04.397" v="6260" actId="14100"/>
          <ac:spMkLst>
            <pc:docMk/>
            <pc:sldMk cId="2037396849" sldId="337"/>
            <ac:spMk id="76" creationId="{5A938A4F-DD67-48B9-8DC7-DA4759FC1DCB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82" creationId="{06CD04CD-A73B-49CD-9FC3-9E009904C784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83" creationId="{AC92EAC3-EA30-4884-8DB7-7F5B8E25DB44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92" creationId="{24799EBB-781F-4BA6-BE87-43DB82C2AB80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13" creationId="{4DF12971-D383-410C-8949-1CC9BB889054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34" creationId="{CB22ED05-2AE9-4107-987F-FDA5993BC179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35" creationId="{2D0C7746-3350-4806-8D09-59A9B618F9A4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36" creationId="{CD24510B-6AAE-4ABB-94AB-8FA3D5B5EE22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37" creationId="{0C731D03-506E-4477-A6DD-BD2049696D17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38" creationId="{97027E67-6963-4230-BA71-57964668FE48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39" creationId="{82A5B952-56A4-472D-B6DF-17742836C945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40" creationId="{55FE4E01-6837-42A7-9108-CF21E5C81D2E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41" creationId="{6ABD10ED-F841-452E-8736-CDBECBDBECB8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42" creationId="{83EF170F-53D6-42EF-94C8-7F6A5C7AD37C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52" creationId="{130C04EC-E51E-4304-B477-C2D27113ED7E}"/>
          </ac:spMkLst>
        </pc:spChg>
        <pc:spChg chg="add mod">
          <ac:chgData name="park ga youn" userId="e8e70111e1901dad" providerId="LiveId" clId="{5A1C097D-C8A4-4179-9173-5A9E4B71C811}" dt="2020-06-04T08:06:01.566" v="6259" actId="1037"/>
          <ac:spMkLst>
            <pc:docMk/>
            <pc:sldMk cId="2037396849" sldId="337"/>
            <ac:spMk id="153" creationId="{B7875A2E-C728-46A5-A789-38AC487EC156}"/>
          </ac:spMkLst>
        </pc:spChg>
        <pc:spChg chg="add del mod">
          <ac:chgData name="park ga youn" userId="e8e70111e1901dad" providerId="LiveId" clId="{5A1C097D-C8A4-4179-9173-5A9E4B71C811}" dt="2020-06-04T08:04:15.614" v="6223" actId="478"/>
          <ac:spMkLst>
            <pc:docMk/>
            <pc:sldMk cId="2037396849" sldId="337"/>
            <ac:spMk id="166" creationId="{E112D28E-21F2-42BE-A11D-B2ED7EB4D3B6}"/>
          </ac:spMkLst>
        </pc:spChg>
        <pc:picChg chg="add mod">
          <ac:chgData name="park ga youn" userId="e8e70111e1901dad" providerId="LiveId" clId="{5A1C097D-C8A4-4179-9173-5A9E4B71C811}" dt="2020-06-04T08:59:47.633" v="9088"/>
          <ac:picMkLst>
            <pc:docMk/>
            <pc:sldMk cId="2037396849" sldId="337"/>
            <ac:picMk id="172" creationId="{D5DCC855-81C4-4A75-9FB9-02CD0C2EA65D}"/>
          </ac:picMkLst>
        </pc:picChg>
        <pc:cxnChg chg="del mod">
          <ac:chgData name="park ga youn" userId="e8e70111e1901dad" providerId="LiveId" clId="{5A1C097D-C8A4-4179-9173-5A9E4B71C811}" dt="2020-06-04T07:13:13.724" v="4319" actId="478"/>
          <ac:cxnSpMkLst>
            <pc:docMk/>
            <pc:sldMk cId="2037396849" sldId="337"/>
            <ac:cxnSpMk id="3" creationId="{E4073508-0F19-4FB6-B276-45E77BE330A2}"/>
          </ac:cxnSpMkLst>
        </pc:cxnChg>
        <pc:cxnChg chg="add del mod">
          <ac:chgData name="park ga youn" userId="e8e70111e1901dad" providerId="LiveId" clId="{5A1C097D-C8A4-4179-9173-5A9E4B71C811}" dt="2020-06-04T07:20:39.512" v="4851" actId="478"/>
          <ac:cxnSpMkLst>
            <pc:docMk/>
            <pc:sldMk cId="2037396849" sldId="337"/>
            <ac:cxnSpMk id="6" creationId="{B0783285-550B-404F-AB47-AC347DF07BED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8" creationId="{295119E3-7B4E-4463-AC36-C87070BB3888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0" creationId="{7E3A1672-D4F5-46CE-A5D7-0EDB442B2CB5}"/>
          </ac:cxnSpMkLst>
        </pc:cxnChg>
        <pc:cxnChg chg="del mod">
          <ac:chgData name="park ga youn" userId="e8e70111e1901dad" providerId="LiveId" clId="{5A1C097D-C8A4-4179-9173-5A9E4B71C811}" dt="2020-06-04T07:13:09.410" v="4317" actId="478"/>
          <ac:cxnSpMkLst>
            <pc:docMk/>
            <pc:sldMk cId="2037396849" sldId="337"/>
            <ac:cxnSpMk id="12" creationId="{B68FAA6E-0BAF-4972-BF30-111FC100D3FA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3" creationId="{FAE5E90B-3C67-481C-83D7-2D56517331E0}"/>
          </ac:cxnSpMkLst>
        </pc:cxnChg>
        <pc:cxnChg chg="del mod">
          <ac:chgData name="park ga youn" userId="e8e70111e1901dad" providerId="LiveId" clId="{5A1C097D-C8A4-4179-9173-5A9E4B71C811}" dt="2020-06-04T07:13:09.410" v="4317" actId="478"/>
          <ac:cxnSpMkLst>
            <pc:docMk/>
            <pc:sldMk cId="2037396849" sldId="337"/>
            <ac:cxnSpMk id="15" creationId="{D49DCE67-0CFF-46C0-A186-F6F8749542BE}"/>
          </ac:cxnSpMkLst>
        </pc:cxnChg>
        <pc:cxnChg chg="add del mod">
          <ac:chgData name="park ga youn" userId="e8e70111e1901dad" providerId="LiveId" clId="{5A1C097D-C8A4-4179-9173-5A9E4B71C811}" dt="2020-06-04T07:37:09.202" v="5118" actId="478"/>
          <ac:cxnSpMkLst>
            <pc:docMk/>
            <pc:sldMk cId="2037396849" sldId="337"/>
            <ac:cxnSpMk id="16" creationId="{C1B77B6A-D092-4BA5-BFF2-4076D79D1CCA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8" creationId="{72B96823-028F-47BF-9B02-DF59244B106E}"/>
          </ac:cxnSpMkLst>
        </pc:cxnChg>
        <pc:cxnChg chg="del mod">
          <ac:chgData name="park ga youn" userId="e8e70111e1901dad" providerId="LiveId" clId="{5A1C097D-C8A4-4179-9173-5A9E4B71C811}" dt="2020-06-04T07:13:09.410" v="4317" actId="478"/>
          <ac:cxnSpMkLst>
            <pc:docMk/>
            <pc:sldMk cId="2037396849" sldId="337"/>
            <ac:cxnSpMk id="20" creationId="{3524114A-928F-4CA8-997B-8B750EAC0753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26" creationId="{A9928B78-0095-4494-A9D1-E0B83AF98045}"/>
          </ac:cxnSpMkLst>
        </pc:cxnChg>
        <pc:cxnChg chg="add del mod">
          <ac:chgData name="park ga youn" userId="e8e70111e1901dad" providerId="LiveId" clId="{5A1C097D-C8A4-4179-9173-5A9E4B71C811}" dt="2020-06-04T07:11:00.553" v="4208" actId="478"/>
          <ac:cxnSpMkLst>
            <pc:docMk/>
            <pc:sldMk cId="2037396849" sldId="337"/>
            <ac:cxnSpMk id="44" creationId="{48ED561A-6C5A-419B-BBCB-7E4D0278ECC8}"/>
          </ac:cxnSpMkLst>
        </pc:cxnChg>
        <pc:cxnChg chg="add mod">
          <ac:chgData name="park ga youn" userId="e8e70111e1901dad" providerId="LiveId" clId="{5A1C097D-C8A4-4179-9173-5A9E4B71C811}" dt="2020-06-04T07:11:00.836" v="4209"/>
          <ac:cxnSpMkLst>
            <pc:docMk/>
            <pc:sldMk cId="2037396849" sldId="337"/>
            <ac:cxnSpMk id="55" creationId="{05F7A817-D603-46EA-BA6E-A9CAA364E8A4}"/>
          </ac:cxnSpMkLst>
        </pc:cxnChg>
        <pc:cxnChg chg="add del mod">
          <ac:chgData name="park ga youn" userId="e8e70111e1901dad" providerId="LiveId" clId="{5A1C097D-C8A4-4179-9173-5A9E4B71C811}" dt="2020-06-04T07:37:16.712" v="5120" actId="478"/>
          <ac:cxnSpMkLst>
            <pc:docMk/>
            <pc:sldMk cId="2037396849" sldId="337"/>
            <ac:cxnSpMk id="78" creationId="{225E2D81-2F22-4E3C-870E-3595AC8A1715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80" creationId="{FD225C89-3997-46CF-AD18-960E83492E0D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85" creationId="{C23004E1-9379-4B52-B097-57C9E778F082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87" creationId="{492AB4B7-24C7-4021-9566-3AAD9F3EE027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89" creationId="{F92688A7-3216-481C-902B-7093FCA58D8C}"/>
          </ac:cxnSpMkLst>
        </pc:cxnChg>
        <pc:cxnChg chg="add del mod">
          <ac:chgData name="park ga youn" userId="e8e70111e1901dad" providerId="LiveId" clId="{5A1C097D-C8A4-4179-9173-5A9E4B71C811}" dt="2020-06-04T08:03:43.172" v="6212" actId="478"/>
          <ac:cxnSpMkLst>
            <pc:docMk/>
            <pc:sldMk cId="2037396849" sldId="337"/>
            <ac:cxnSpMk id="91" creationId="{A19B8CA1-EF1E-4B58-9CB8-1DC98F3B123E}"/>
          </ac:cxnSpMkLst>
        </pc:cxnChg>
        <pc:cxnChg chg="add del mod">
          <ac:chgData name="park ga youn" userId="e8e70111e1901dad" providerId="LiveId" clId="{5A1C097D-C8A4-4179-9173-5A9E4B71C811}" dt="2020-06-04T07:41:21.676" v="5237" actId="478"/>
          <ac:cxnSpMkLst>
            <pc:docMk/>
            <pc:sldMk cId="2037396849" sldId="337"/>
            <ac:cxnSpMk id="94" creationId="{5960A16D-E30D-4501-A9D9-2B05D762C32E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96" creationId="{E3529474-0889-4752-BF73-A13B0F83359D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99" creationId="{B30EF9C5-EE2E-4A26-A6F4-F0F31BF5AA98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02" creationId="{62F64527-F3B6-4217-A1A1-7E13267875CD}"/>
          </ac:cxnSpMkLst>
        </pc:cxnChg>
        <pc:cxnChg chg="add del mod">
          <ac:chgData name="park ga youn" userId="e8e70111e1901dad" providerId="LiveId" clId="{5A1C097D-C8A4-4179-9173-5A9E4B71C811}" dt="2020-06-04T07:35:43.227" v="5105" actId="478"/>
          <ac:cxnSpMkLst>
            <pc:docMk/>
            <pc:sldMk cId="2037396849" sldId="337"/>
            <ac:cxnSpMk id="104" creationId="{2DEAD19A-868A-4452-B0FF-4CB639F0A7CF}"/>
          </ac:cxnSpMkLst>
        </pc:cxnChg>
        <pc:cxnChg chg="add del mod">
          <ac:chgData name="park ga youn" userId="e8e70111e1901dad" providerId="LiveId" clId="{5A1C097D-C8A4-4179-9173-5A9E4B71C811}" dt="2020-06-04T07:41:28.688" v="5239" actId="478"/>
          <ac:cxnSpMkLst>
            <pc:docMk/>
            <pc:sldMk cId="2037396849" sldId="337"/>
            <ac:cxnSpMk id="106" creationId="{F41475EC-51F1-4FE3-B0A8-037BE79360DF}"/>
          </ac:cxnSpMkLst>
        </pc:cxnChg>
        <pc:cxnChg chg="add del mod">
          <ac:chgData name="park ga youn" userId="e8e70111e1901dad" providerId="LiveId" clId="{5A1C097D-C8A4-4179-9173-5A9E4B71C811}" dt="2020-06-04T07:41:23.126" v="5238" actId="478"/>
          <ac:cxnSpMkLst>
            <pc:docMk/>
            <pc:sldMk cId="2037396849" sldId="337"/>
            <ac:cxnSpMk id="108" creationId="{8905D129-4A91-404A-8CCF-3A06BDF708FF}"/>
          </ac:cxnSpMkLst>
        </pc:cxnChg>
        <pc:cxnChg chg="add del mod">
          <ac:chgData name="park ga youn" userId="e8e70111e1901dad" providerId="LiveId" clId="{5A1C097D-C8A4-4179-9173-5A9E4B71C811}" dt="2020-06-04T07:41:21.062" v="5236" actId="478"/>
          <ac:cxnSpMkLst>
            <pc:docMk/>
            <pc:sldMk cId="2037396849" sldId="337"/>
            <ac:cxnSpMk id="111" creationId="{8DFE1823-5C6C-4359-9A71-6A0A9E629A88}"/>
          </ac:cxnSpMkLst>
        </pc:cxnChg>
        <pc:cxnChg chg="add del mod">
          <ac:chgData name="park ga youn" userId="e8e70111e1901dad" providerId="LiveId" clId="{5A1C097D-C8A4-4179-9173-5A9E4B71C811}" dt="2020-06-04T07:37:41.847" v="5125" actId="478"/>
          <ac:cxnSpMkLst>
            <pc:docMk/>
            <pc:sldMk cId="2037396849" sldId="337"/>
            <ac:cxnSpMk id="115" creationId="{9D920FDE-8151-4290-8DB3-25DCE9D8F02D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18" creationId="{6DA9E9BB-B03F-401D-910B-F8FFC005F49D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20" creationId="{43CDFB95-471A-4712-B339-3119B7AEFEA7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33" creationId="{DFA46885-9357-4BFF-8259-3E03730DC3A2}"/>
          </ac:cxnSpMkLst>
        </pc:cxnChg>
        <pc:cxnChg chg="add del mod">
          <ac:chgData name="park ga youn" userId="e8e70111e1901dad" providerId="LiveId" clId="{5A1C097D-C8A4-4179-9173-5A9E4B71C811}" dt="2020-06-04T08:03:43.796" v="6213" actId="478"/>
          <ac:cxnSpMkLst>
            <pc:docMk/>
            <pc:sldMk cId="2037396849" sldId="337"/>
            <ac:cxnSpMk id="145" creationId="{EC1CD3DB-062F-47FE-9535-7D5523DE6C44}"/>
          </ac:cxnSpMkLst>
        </pc:cxnChg>
        <pc:cxnChg chg="add del mod">
          <ac:chgData name="park ga youn" userId="e8e70111e1901dad" providerId="LiveId" clId="{5A1C097D-C8A4-4179-9173-5A9E4B71C811}" dt="2020-06-04T08:03:58.895" v="6215" actId="478"/>
          <ac:cxnSpMkLst>
            <pc:docMk/>
            <pc:sldMk cId="2037396849" sldId="337"/>
            <ac:cxnSpMk id="147" creationId="{533DFA60-C191-44D4-91CD-006353FEA4C6}"/>
          </ac:cxnSpMkLst>
        </pc:cxnChg>
        <pc:cxnChg chg="add mo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50" creationId="{7510A514-2439-4CF8-A5B9-104204E94780}"/>
          </ac:cxnSpMkLst>
        </pc:cxnChg>
        <pc:cxnChg chg="add mod or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68" creationId="{E235F42F-BEC1-4801-A28D-9559BE44D02F}"/>
          </ac:cxnSpMkLst>
        </pc:cxnChg>
        <pc:cxnChg chg="add mod ord">
          <ac:chgData name="park ga youn" userId="e8e70111e1901dad" providerId="LiveId" clId="{5A1C097D-C8A4-4179-9173-5A9E4B71C811}" dt="2020-06-04T08:06:01.566" v="6259" actId="1037"/>
          <ac:cxnSpMkLst>
            <pc:docMk/>
            <pc:sldMk cId="2037396849" sldId="337"/>
            <ac:cxnSpMk id="171" creationId="{8E639730-5A39-4186-9117-E11938425AC8}"/>
          </ac:cxnSpMkLst>
        </pc:cxnChg>
      </pc:sldChg>
      <pc:sldChg chg="addSp delSp modSp add mod">
        <pc:chgData name="park ga youn" userId="e8e70111e1901dad" providerId="LiveId" clId="{5A1C097D-C8A4-4179-9173-5A9E4B71C811}" dt="2020-06-04T08:59:48.293" v="9089"/>
        <pc:sldMkLst>
          <pc:docMk/>
          <pc:sldMk cId="3652626118" sldId="338"/>
        </pc:sldMkLst>
        <pc:spChg chg="del">
          <ac:chgData name="park ga youn" userId="e8e70111e1901dad" providerId="LiveId" clId="{5A1C097D-C8A4-4179-9173-5A9E4B71C811}" dt="2020-06-04T07:44:25.700" v="5325" actId="478"/>
          <ac:spMkLst>
            <pc:docMk/>
            <pc:sldMk cId="3652626118" sldId="338"/>
            <ac:spMk id="21" creationId="{CF3690A3-3D02-4733-A6A1-73732C82BD34}"/>
          </ac:spMkLst>
        </pc:spChg>
        <pc:spChg chg="mod">
          <ac:chgData name="park ga youn" userId="e8e70111e1901dad" providerId="LiveId" clId="{5A1C097D-C8A4-4179-9173-5A9E4B71C811}" dt="2020-06-04T07:54:53.227" v="6055" actId="1076"/>
          <ac:spMkLst>
            <pc:docMk/>
            <pc:sldMk cId="3652626118" sldId="338"/>
            <ac:spMk id="58" creationId="{5F0DD83F-29CC-4D44-B61A-36C5EA15A846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59" creationId="{CEC0BD27-6B9A-49BB-BC81-EBC6698B7924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62" creationId="{36A8C2FC-21FA-43AF-9E36-1E4B3BCC8310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63" creationId="{E11A5935-F18D-4BE6-B650-47B88B46E932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64" creationId="{D55B71C1-A0BB-4402-B6B1-C453E048A8E4}"/>
          </ac:spMkLst>
        </pc:spChg>
        <pc:spChg chg="mod">
          <ac:chgData name="park ga youn" userId="e8e70111e1901dad" providerId="LiveId" clId="{5A1C097D-C8A4-4179-9173-5A9E4B71C811}" dt="2020-06-04T07:43:26.109" v="5285"/>
          <ac:spMkLst>
            <pc:docMk/>
            <pc:sldMk cId="3652626118" sldId="338"/>
            <ac:spMk id="65" creationId="{57777443-50E3-7A4D-B4E3-9BD67AD79C63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66" creationId="{8669245F-EEDA-4370-8969-B32F8383ECD1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68" creationId="{8F34EA8F-88F6-4875-B075-17D276D77346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69" creationId="{57701146-21CC-41F1-B23E-2812D8A82FF6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70" creationId="{076C190D-F372-4F7C-BE3C-E224AD994C81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71" creationId="{C2A171D8-D329-4280-8D5E-9EFE518B6939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72" creationId="{66EB34F0-61D0-4A55-B2F9-3DE0765337B6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73" creationId="{FB8CC646-1D43-4234-8622-B71AFF0DE7EB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74" creationId="{53862A85-26F2-49B6-95A9-B9C58F146BCC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75" creationId="{81FC8631-9227-4A55-B442-7197246BBD7C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76" creationId="{5A938A4F-DD67-48B9-8DC7-DA4759FC1DCB}"/>
          </ac:spMkLst>
        </pc:spChg>
        <pc:spChg chg="add mod">
          <ac:chgData name="park ga youn" userId="e8e70111e1901dad" providerId="LiveId" clId="{5A1C097D-C8A4-4179-9173-5A9E4B71C811}" dt="2020-06-04T07:54:53.227" v="6055" actId="1076"/>
          <ac:spMkLst>
            <pc:docMk/>
            <pc:sldMk cId="3652626118" sldId="338"/>
            <ac:spMk id="77" creationId="{FE999A31-9AC9-4BCA-B8E0-F2A6DC9F7678}"/>
          </ac:spMkLst>
        </pc:spChg>
        <pc:spChg chg="add mod">
          <ac:chgData name="park ga youn" userId="e8e70111e1901dad" providerId="LiveId" clId="{5A1C097D-C8A4-4179-9173-5A9E4B71C811}" dt="2020-06-04T07:54:53.227" v="6055" actId="1076"/>
          <ac:spMkLst>
            <pc:docMk/>
            <pc:sldMk cId="3652626118" sldId="338"/>
            <ac:spMk id="78" creationId="{CB5B1F93-F8F2-4B15-B0B1-C723F5F83FE1}"/>
          </ac:spMkLst>
        </pc:spChg>
        <pc:spChg chg="add mod">
          <ac:chgData name="park ga youn" userId="e8e70111e1901dad" providerId="LiveId" clId="{5A1C097D-C8A4-4179-9173-5A9E4B71C811}" dt="2020-06-04T07:54:53.227" v="6055" actId="1076"/>
          <ac:spMkLst>
            <pc:docMk/>
            <pc:sldMk cId="3652626118" sldId="338"/>
            <ac:spMk id="79" creationId="{8D7DDC36-1464-4E41-A609-3AE96D408E1B}"/>
          </ac:spMkLst>
        </pc:spChg>
        <pc:spChg chg="add mod">
          <ac:chgData name="park ga youn" userId="e8e70111e1901dad" providerId="LiveId" clId="{5A1C097D-C8A4-4179-9173-5A9E4B71C811}" dt="2020-06-04T07:57:14.546" v="6120" actId="1038"/>
          <ac:spMkLst>
            <pc:docMk/>
            <pc:sldMk cId="3652626118" sldId="338"/>
            <ac:spMk id="81" creationId="{F780FD2A-C8EC-4033-80E0-DDE36E446ABE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82" creationId="{06CD04CD-A73B-49CD-9FC3-9E009904C784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83" creationId="{AC92EAC3-EA30-4884-8DB7-7F5B8E25DB44}"/>
          </ac:spMkLst>
        </pc:spChg>
        <pc:spChg chg="add mod">
          <ac:chgData name="park ga youn" userId="e8e70111e1901dad" providerId="LiveId" clId="{5A1C097D-C8A4-4179-9173-5A9E4B71C811}" dt="2020-06-04T07:54:53.227" v="6055" actId="1076"/>
          <ac:spMkLst>
            <pc:docMk/>
            <pc:sldMk cId="3652626118" sldId="338"/>
            <ac:spMk id="84" creationId="{0823D3AD-B5F2-4A2B-95A0-E9A515EBD0EB}"/>
          </ac:spMkLst>
        </pc:spChg>
        <pc:spChg chg="add mod">
          <ac:chgData name="park ga youn" userId="e8e70111e1901dad" providerId="LiveId" clId="{5A1C097D-C8A4-4179-9173-5A9E4B71C811}" dt="2020-06-04T07:54:53.227" v="6055" actId="1076"/>
          <ac:spMkLst>
            <pc:docMk/>
            <pc:sldMk cId="3652626118" sldId="338"/>
            <ac:spMk id="86" creationId="{212B314A-39F6-4692-823E-2CAC4AB89B86}"/>
          </ac:spMkLst>
        </pc:spChg>
        <pc:spChg chg="add del mod">
          <ac:chgData name="park ga youn" userId="e8e70111e1901dad" providerId="LiveId" clId="{5A1C097D-C8A4-4179-9173-5A9E4B71C811}" dt="2020-06-04T07:48:24.810" v="5623" actId="478"/>
          <ac:spMkLst>
            <pc:docMk/>
            <pc:sldMk cId="3652626118" sldId="338"/>
            <ac:spMk id="88" creationId="{27749A5B-50BF-49A2-B580-E928797156F5}"/>
          </ac:spMkLst>
        </pc:spChg>
        <pc:spChg chg="add mod">
          <ac:chgData name="park ga youn" userId="e8e70111e1901dad" providerId="LiveId" clId="{5A1C097D-C8A4-4179-9173-5A9E4B71C811}" dt="2020-06-04T08:15:48.657" v="6818"/>
          <ac:spMkLst>
            <pc:docMk/>
            <pc:sldMk cId="3652626118" sldId="338"/>
            <ac:spMk id="90" creationId="{588DD167-0C0A-4825-A3A4-ACC1A95C8E13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92" creationId="{24799EBB-781F-4BA6-BE87-43DB82C2AB80}"/>
          </ac:spMkLst>
        </pc:spChg>
        <pc:spChg chg="add mod">
          <ac:chgData name="park ga youn" userId="e8e70111e1901dad" providerId="LiveId" clId="{5A1C097D-C8A4-4179-9173-5A9E4B71C811}" dt="2020-06-04T07:55:36.527" v="6060" actId="1076"/>
          <ac:spMkLst>
            <pc:docMk/>
            <pc:sldMk cId="3652626118" sldId="338"/>
            <ac:spMk id="93" creationId="{55E5095D-7FE7-4E59-92CF-6379DA6530AC}"/>
          </ac:spMkLst>
        </pc:spChg>
        <pc:spChg chg="add mod">
          <ac:chgData name="park ga youn" userId="e8e70111e1901dad" providerId="LiveId" clId="{5A1C097D-C8A4-4179-9173-5A9E4B71C811}" dt="2020-06-04T07:55:36.527" v="6060" actId="1076"/>
          <ac:spMkLst>
            <pc:docMk/>
            <pc:sldMk cId="3652626118" sldId="338"/>
            <ac:spMk id="94" creationId="{2B930D34-0E8E-4C8B-AD88-62C1D62F1753}"/>
          </ac:spMkLst>
        </pc:spChg>
        <pc:spChg chg="add mod">
          <ac:chgData name="park ga youn" userId="e8e70111e1901dad" providerId="LiveId" clId="{5A1C097D-C8A4-4179-9173-5A9E4B71C811}" dt="2020-06-04T07:58:25.121" v="6137" actId="1038"/>
          <ac:spMkLst>
            <pc:docMk/>
            <pc:sldMk cId="3652626118" sldId="338"/>
            <ac:spMk id="95" creationId="{45209CEA-4737-4B3A-88BE-FB8156B9D19B}"/>
          </ac:spMkLst>
        </pc:spChg>
        <pc:spChg chg="add mod">
          <ac:chgData name="park ga youn" userId="e8e70111e1901dad" providerId="LiveId" clId="{5A1C097D-C8A4-4179-9173-5A9E4B71C811}" dt="2020-06-04T07:55:36.527" v="6060" actId="1076"/>
          <ac:spMkLst>
            <pc:docMk/>
            <pc:sldMk cId="3652626118" sldId="338"/>
            <ac:spMk id="97" creationId="{22A135F4-9B6C-4DED-B0B2-DA9FD76831A6}"/>
          </ac:spMkLst>
        </pc:spChg>
        <pc:spChg chg="add del mod">
          <ac:chgData name="park ga youn" userId="e8e70111e1901dad" providerId="LiveId" clId="{5A1C097D-C8A4-4179-9173-5A9E4B71C811}" dt="2020-06-04T07:54:19.324" v="6014" actId="478"/>
          <ac:spMkLst>
            <pc:docMk/>
            <pc:sldMk cId="3652626118" sldId="338"/>
            <ac:spMk id="98" creationId="{347A584C-AEAD-4B16-AEEF-B097DD5142D2}"/>
          </ac:spMkLst>
        </pc:spChg>
        <pc:spChg chg="add del mod">
          <ac:chgData name="park ga youn" userId="e8e70111e1901dad" providerId="LiveId" clId="{5A1C097D-C8A4-4179-9173-5A9E4B71C811}" dt="2020-06-04T07:54:19.966" v="6015" actId="478"/>
          <ac:spMkLst>
            <pc:docMk/>
            <pc:sldMk cId="3652626118" sldId="338"/>
            <ac:spMk id="100" creationId="{58150F19-5B6F-4843-803D-AAAF1AD622EF}"/>
          </ac:spMkLst>
        </pc:spChg>
        <pc:spChg chg="add mod ord">
          <ac:chgData name="park ga youn" userId="e8e70111e1901dad" providerId="LiveId" clId="{5A1C097D-C8A4-4179-9173-5A9E4B71C811}" dt="2020-06-04T08:01:42.799" v="6166" actId="166"/>
          <ac:spMkLst>
            <pc:docMk/>
            <pc:sldMk cId="3652626118" sldId="338"/>
            <ac:spMk id="101" creationId="{3D76AEA7-2674-437A-B53C-E663A6F51DDF}"/>
          </ac:spMkLst>
        </pc:spChg>
        <pc:spChg chg="add mod ord">
          <ac:chgData name="park ga youn" userId="e8e70111e1901dad" providerId="LiveId" clId="{5A1C097D-C8A4-4179-9173-5A9E4B71C811}" dt="2020-06-04T08:01:42.799" v="6166" actId="166"/>
          <ac:spMkLst>
            <pc:docMk/>
            <pc:sldMk cId="3652626118" sldId="338"/>
            <ac:spMk id="103" creationId="{55E23AA9-41C8-4F4D-8AEF-74B73D2B5BDA}"/>
          </ac:spMkLst>
        </pc:spChg>
        <pc:spChg chg="add del mod">
          <ac:chgData name="park ga youn" userId="e8e70111e1901dad" providerId="LiveId" clId="{5A1C097D-C8A4-4179-9173-5A9E4B71C811}" dt="2020-06-04T07:54:21.405" v="6016" actId="478"/>
          <ac:spMkLst>
            <pc:docMk/>
            <pc:sldMk cId="3652626118" sldId="338"/>
            <ac:spMk id="104" creationId="{A7107A36-5872-4893-A198-22838AA9F6B9}"/>
          </ac:spMkLst>
        </pc:spChg>
        <pc:spChg chg="add mod">
          <ac:chgData name="park ga youn" userId="e8e70111e1901dad" providerId="LiveId" clId="{5A1C097D-C8A4-4179-9173-5A9E4B71C811}" dt="2020-06-04T07:58:59.692" v="6158" actId="1035"/>
          <ac:spMkLst>
            <pc:docMk/>
            <pc:sldMk cId="3652626118" sldId="338"/>
            <ac:spMk id="105" creationId="{CA4CF7EF-06B5-45CA-9476-6EEB3A306B40}"/>
          </ac:spMkLst>
        </pc:spChg>
        <pc:spChg chg="add del mod">
          <ac:chgData name="park ga youn" userId="e8e70111e1901dad" providerId="LiveId" clId="{5A1C097D-C8A4-4179-9173-5A9E4B71C811}" dt="2020-06-04T07:51:45.146" v="5893" actId="478"/>
          <ac:spMkLst>
            <pc:docMk/>
            <pc:sldMk cId="3652626118" sldId="338"/>
            <ac:spMk id="106" creationId="{1D5A1015-75DC-4D23-A7F4-96251398BFAA}"/>
          </ac:spMkLst>
        </pc:spChg>
        <pc:spChg chg="add mod">
          <ac:chgData name="park ga youn" userId="e8e70111e1901dad" providerId="LiveId" clId="{5A1C097D-C8A4-4179-9173-5A9E4B71C811}" dt="2020-06-04T08:02:11.852" v="6186"/>
          <ac:spMkLst>
            <pc:docMk/>
            <pc:sldMk cId="3652626118" sldId="338"/>
            <ac:spMk id="107" creationId="{8ECDD750-440F-4ABD-92BC-6C4229673A21}"/>
          </ac:spMkLst>
        </pc:spChg>
        <pc:spChg chg="add mod">
          <ac:chgData name="park ga youn" userId="e8e70111e1901dad" providerId="LiveId" clId="{5A1C097D-C8A4-4179-9173-5A9E4B71C811}" dt="2020-06-04T07:55:49.843" v="6076" actId="20577"/>
          <ac:spMkLst>
            <pc:docMk/>
            <pc:sldMk cId="3652626118" sldId="338"/>
            <ac:spMk id="108" creationId="{71D19E8A-0690-40E9-B3D4-B870EE23614F}"/>
          </ac:spMkLst>
        </pc:spChg>
        <pc:spChg chg="add mod">
          <ac:chgData name="park ga youn" userId="e8e70111e1901dad" providerId="LiveId" clId="{5A1C097D-C8A4-4179-9173-5A9E4B71C811}" dt="2020-06-04T07:58:29.809" v="6139" actId="20577"/>
          <ac:spMkLst>
            <pc:docMk/>
            <pc:sldMk cId="3652626118" sldId="338"/>
            <ac:spMk id="109" creationId="{9D2FE5C8-DBA2-48DD-8A8C-FDC7DBEF6965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113" creationId="{4DF12971-D383-410C-8949-1CC9BB889054}"/>
          </ac:spMkLst>
        </pc:spChg>
        <pc:spChg chg="add mod">
          <ac:chgData name="park ga youn" userId="e8e70111e1901dad" providerId="LiveId" clId="{5A1C097D-C8A4-4179-9173-5A9E4B71C811}" dt="2020-06-04T08:02:25.232" v="6200"/>
          <ac:spMkLst>
            <pc:docMk/>
            <pc:sldMk cId="3652626118" sldId="338"/>
            <ac:spMk id="126" creationId="{DEE77900-6C33-41BA-99F2-4788AFEA27A1}"/>
          </ac:spMkLst>
        </pc:spChg>
        <pc:spChg chg="add mod">
          <ac:chgData name="park ga youn" userId="e8e70111e1901dad" providerId="LiveId" clId="{5A1C097D-C8A4-4179-9173-5A9E4B71C811}" dt="2020-06-04T08:01:57.874" v="6170" actId="1076"/>
          <ac:spMkLst>
            <pc:docMk/>
            <pc:sldMk cId="3652626118" sldId="338"/>
            <ac:spMk id="127" creationId="{5D9F98C1-46E6-4CDB-9DF3-EF4BBD3213D2}"/>
          </ac:spMkLst>
        </pc:spChg>
        <pc:spChg chg="add mod">
          <ac:chgData name="park ga youn" userId="e8e70111e1901dad" providerId="LiveId" clId="{5A1C097D-C8A4-4179-9173-5A9E4B71C811}" dt="2020-06-04T08:02:06.851" v="6172" actId="1076"/>
          <ac:spMkLst>
            <pc:docMk/>
            <pc:sldMk cId="3652626118" sldId="338"/>
            <ac:spMk id="128" creationId="{1788D2E9-31B0-4CDD-9850-45604B9A6DFB}"/>
          </ac:spMkLst>
        </pc:spChg>
        <pc:spChg chg="add mod">
          <ac:chgData name="park ga youn" userId="e8e70111e1901dad" providerId="LiveId" clId="{5A1C097D-C8A4-4179-9173-5A9E4B71C811}" dt="2020-06-04T08:02:19.189" v="6188" actId="1076"/>
          <ac:spMkLst>
            <pc:docMk/>
            <pc:sldMk cId="3652626118" sldId="338"/>
            <ac:spMk id="129" creationId="{9E2CDCAC-DEAE-467F-82F9-A4195EFBC311}"/>
          </ac:spMkLst>
        </pc:spChg>
        <pc:spChg chg="add mod">
          <ac:chgData name="park ga youn" userId="e8e70111e1901dad" providerId="LiveId" clId="{5A1C097D-C8A4-4179-9173-5A9E4B71C811}" dt="2020-06-04T08:02:30.593" v="6202" actId="1076"/>
          <ac:spMkLst>
            <pc:docMk/>
            <pc:sldMk cId="3652626118" sldId="338"/>
            <ac:spMk id="130" creationId="{31DFA0C7-6D83-423E-A4AE-2C44EE1B77A5}"/>
          </ac:spMkLst>
        </pc:spChg>
        <pc:spChg chg="add mod">
          <ac:chgData name="park ga youn" userId="e8e70111e1901dad" providerId="LiveId" clId="{5A1C097D-C8A4-4179-9173-5A9E4B71C811}" dt="2020-06-04T08:02:33.880" v="6204" actId="1076"/>
          <ac:spMkLst>
            <pc:docMk/>
            <pc:sldMk cId="3652626118" sldId="338"/>
            <ac:spMk id="131" creationId="{213C2187-8030-4D9D-9DBC-35A8F9235A02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34" creationId="{CB22ED05-2AE9-4107-987F-FDA5993BC179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35" creationId="{2D0C7746-3350-4806-8D09-59A9B618F9A4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36" creationId="{CD24510B-6AAE-4ABB-94AB-8FA3D5B5EE22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37" creationId="{0C731D03-506E-4477-A6DD-BD2049696D17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38" creationId="{97027E67-6963-4230-BA71-57964668FE48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39" creationId="{82A5B952-56A4-472D-B6DF-17742836C945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40" creationId="{55FE4E01-6837-42A7-9108-CF21E5C81D2E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41" creationId="{6ABD10ED-F841-452E-8736-CDBECBDBECB8}"/>
          </ac:spMkLst>
        </pc:spChg>
        <pc:spChg chg="del">
          <ac:chgData name="park ga youn" userId="e8e70111e1901dad" providerId="LiveId" clId="{5A1C097D-C8A4-4179-9173-5A9E4B71C811}" dt="2020-06-04T07:44:45.183" v="5330" actId="478"/>
          <ac:spMkLst>
            <pc:docMk/>
            <pc:sldMk cId="3652626118" sldId="338"/>
            <ac:spMk id="142" creationId="{83EF170F-53D6-42EF-94C8-7F6A5C7AD37C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152" creationId="{130C04EC-E51E-4304-B477-C2D27113ED7E}"/>
          </ac:spMkLst>
        </pc:spChg>
        <pc:spChg chg="del">
          <ac:chgData name="park ga youn" userId="e8e70111e1901dad" providerId="LiveId" clId="{5A1C097D-C8A4-4179-9173-5A9E4B71C811}" dt="2020-06-04T07:44:46.420" v="5331" actId="478"/>
          <ac:spMkLst>
            <pc:docMk/>
            <pc:sldMk cId="3652626118" sldId="338"/>
            <ac:spMk id="153" creationId="{B7875A2E-C728-46A5-A789-38AC487EC156}"/>
          </ac:spMkLst>
        </pc:spChg>
        <pc:picChg chg="add mod">
          <ac:chgData name="park ga youn" userId="e8e70111e1901dad" providerId="LiveId" clId="{5A1C097D-C8A4-4179-9173-5A9E4B71C811}" dt="2020-06-04T08:59:48.293" v="9089"/>
          <ac:picMkLst>
            <pc:docMk/>
            <pc:sldMk cId="3652626118" sldId="338"/>
            <ac:picMk id="132" creationId="{E541EC0C-1254-478B-925C-3BB6B91D7211}"/>
          </ac:picMkLst>
        </pc:picChg>
        <pc:cxnChg chg="add mod">
          <ac:chgData name="park ga youn" userId="e8e70111e1901dad" providerId="LiveId" clId="{5A1C097D-C8A4-4179-9173-5A9E4B71C811}" dt="2020-06-04T07:56:17.746" v="6102" actId="13822"/>
          <ac:cxnSpMkLst>
            <pc:docMk/>
            <pc:sldMk cId="3652626118" sldId="338"/>
            <ac:cxnSpMk id="3" creationId="{6EA89BA3-E759-43A1-B2E0-978150A1DFEB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8" creationId="{295119E3-7B4E-4463-AC36-C87070BB3888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0" creationId="{7E3A1672-D4F5-46CE-A5D7-0EDB442B2CB5}"/>
          </ac:cxnSpMkLst>
        </pc:cxnChg>
        <pc:cxnChg chg="add mod">
          <ac:chgData name="park ga youn" userId="e8e70111e1901dad" providerId="LiveId" clId="{5A1C097D-C8A4-4179-9173-5A9E4B71C811}" dt="2020-06-04T07:56:56.053" v="6109" actId="13822"/>
          <ac:cxnSpMkLst>
            <pc:docMk/>
            <pc:sldMk cId="3652626118" sldId="338"/>
            <ac:cxnSpMk id="12" creationId="{B83F91CF-8CB9-47C7-90A2-C53A8E5CCEDB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3" creationId="{FAE5E90B-3C67-481C-83D7-2D56517331E0}"/>
          </ac:cxnSpMkLst>
        </pc:cxnChg>
        <pc:cxnChg chg="add mod">
          <ac:chgData name="park ga youn" userId="e8e70111e1901dad" providerId="LiveId" clId="{5A1C097D-C8A4-4179-9173-5A9E4B71C811}" dt="2020-06-04T07:57:01.419" v="6111" actId="13822"/>
          <ac:cxnSpMkLst>
            <pc:docMk/>
            <pc:sldMk cId="3652626118" sldId="338"/>
            <ac:cxnSpMk id="15" creationId="{B6684AD0-06F6-4ED8-AA54-304A962AE4C9}"/>
          </ac:cxnSpMkLst>
        </pc:cxnChg>
        <pc:cxnChg chg="add mod ord">
          <ac:chgData name="park ga youn" userId="e8e70111e1901dad" providerId="LiveId" clId="{5A1C097D-C8A4-4179-9173-5A9E4B71C811}" dt="2020-06-04T07:57:18.740" v="6121" actId="167"/>
          <ac:cxnSpMkLst>
            <pc:docMk/>
            <pc:sldMk cId="3652626118" sldId="338"/>
            <ac:cxnSpMk id="17" creationId="{9C8CE357-762B-44FF-9BD4-DD9E53C9C27B}"/>
          </ac:cxnSpMkLst>
        </pc:cxnChg>
        <pc:cxnChg chg="mod">
          <ac:chgData name="park ga youn" userId="e8e70111e1901dad" providerId="LiveId" clId="{5A1C097D-C8A4-4179-9173-5A9E4B71C811}" dt="2020-06-04T07:56:41.915" v="6107" actId="14100"/>
          <ac:cxnSpMkLst>
            <pc:docMk/>
            <pc:sldMk cId="3652626118" sldId="338"/>
            <ac:cxnSpMk id="18" creationId="{72B96823-028F-47BF-9B02-DF59244B106E}"/>
          </ac:cxnSpMkLst>
        </pc:cxnChg>
        <pc:cxnChg chg="add mod">
          <ac:chgData name="park ga youn" userId="e8e70111e1901dad" providerId="LiveId" clId="{5A1C097D-C8A4-4179-9173-5A9E4B71C811}" dt="2020-06-04T07:57:36.552" v="6124" actId="13822"/>
          <ac:cxnSpMkLst>
            <pc:docMk/>
            <pc:sldMk cId="3652626118" sldId="338"/>
            <ac:cxnSpMk id="20" creationId="{1A4DD476-6532-4B5B-B015-C1BD2AC28630}"/>
          </ac:cxnSpMkLst>
        </pc:cxnChg>
        <pc:cxnChg chg="add mod">
          <ac:chgData name="park ga youn" userId="e8e70111e1901dad" providerId="LiveId" clId="{5A1C097D-C8A4-4179-9173-5A9E4B71C811}" dt="2020-06-04T07:58:04.959" v="6130" actId="14100"/>
          <ac:cxnSpMkLst>
            <pc:docMk/>
            <pc:sldMk cId="3652626118" sldId="338"/>
            <ac:cxnSpMk id="24" creationId="{16936E14-59EC-4AEE-B4A2-5A3016C47367}"/>
          </ac:cxnSpMkLst>
        </pc:cxnChg>
        <pc:cxnChg chg="del">
          <ac:chgData name="park ga youn" userId="e8e70111e1901dad" providerId="LiveId" clId="{5A1C097D-C8A4-4179-9173-5A9E4B71C811}" dt="2020-06-04T07:44:46.420" v="5331" actId="478"/>
          <ac:cxnSpMkLst>
            <pc:docMk/>
            <pc:sldMk cId="3652626118" sldId="338"/>
            <ac:cxnSpMk id="26" creationId="{A9928B78-0095-4494-A9D1-E0B83AF98045}"/>
          </ac:cxnSpMkLst>
        </pc:cxnChg>
        <pc:cxnChg chg="add mod">
          <ac:chgData name="park ga youn" userId="e8e70111e1901dad" providerId="LiveId" clId="{5A1C097D-C8A4-4179-9173-5A9E4B71C811}" dt="2020-06-04T07:57:55.882" v="6128" actId="13822"/>
          <ac:cxnSpMkLst>
            <pc:docMk/>
            <pc:sldMk cId="3652626118" sldId="338"/>
            <ac:cxnSpMk id="27" creationId="{C17E766B-AA85-4D3F-A061-E107FB328557}"/>
          </ac:cxnSpMkLst>
        </pc:cxnChg>
        <pc:cxnChg chg="add mod">
          <ac:chgData name="park ga youn" userId="e8e70111e1901dad" providerId="LiveId" clId="{5A1C097D-C8A4-4179-9173-5A9E4B71C811}" dt="2020-06-04T07:58:13.899" v="6132" actId="13822"/>
          <ac:cxnSpMkLst>
            <pc:docMk/>
            <pc:sldMk cId="3652626118" sldId="338"/>
            <ac:cxnSpMk id="31" creationId="{7C35047E-82F8-4C7E-B993-B5793DD78B7F}"/>
          </ac:cxnSpMkLst>
        </pc:cxnChg>
        <pc:cxnChg chg="add mod">
          <ac:chgData name="park ga youn" userId="e8e70111e1901dad" providerId="LiveId" clId="{5A1C097D-C8A4-4179-9173-5A9E4B71C811}" dt="2020-06-04T07:58:25.121" v="6137" actId="1038"/>
          <ac:cxnSpMkLst>
            <pc:docMk/>
            <pc:sldMk cId="3652626118" sldId="338"/>
            <ac:cxnSpMk id="33" creationId="{2A4CA9E8-4C7C-491D-82AA-DB83E904C3FA}"/>
          </ac:cxnSpMkLst>
        </pc:cxnChg>
        <pc:cxnChg chg="add mod">
          <ac:chgData name="park ga youn" userId="e8e70111e1901dad" providerId="LiveId" clId="{5A1C097D-C8A4-4179-9173-5A9E4B71C811}" dt="2020-06-04T07:58:39.215" v="6141" actId="13822"/>
          <ac:cxnSpMkLst>
            <pc:docMk/>
            <pc:sldMk cId="3652626118" sldId="338"/>
            <ac:cxnSpMk id="35" creationId="{084EEB59-BC59-49BD-84FB-71A58868B1E2}"/>
          </ac:cxnSpMkLst>
        </pc:cxnChg>
        <pc:cxnChg chg="add mod">
          <ac:chgData name="park ga youn" userId="e8e70111e1901dad" providerId="LiveId" clId="{5A1C097D-C8A4-4179-9173-5A9E4B71C811}" dt="2020-06-04T07:58:46.355" v="6148" actId="1036"/>
          <ac:cxnSpMkLst>
            <pc:docMk/>
            <pc:sldMk cId="3652626118" sldId="338"/>
            <ac:cxnSpMk id="37" creationId="{D6AF0731-0F27-4370-943F-94EB6074B02A}"/>
          </ac:cxnSpMkLst>
        </pc:cxnChg>
        <pc:cxnChg chg="add mod">
          <ac:chgData name="park ga youn" userId="e8e70111e1901dad" providerId="LiveId" clId="{5A1C097D-C8A4-4179-9173-5A9E4B71C811}" dt="2020-06-04T07:59:02.610" v="6159" actId="13822"/>
          <ac:cxnSpMkLst>
            <pc:docMk/>
            <pc:sldMk cId="3652626118" sldId="338"/>
            <ac:cxnSpMk id="39" creationId="{ED914584-9A72-4084-9B04-326DBF3AB6D5}"/>
          </ac:cxnSpMkLst>
        </pc:cxnChg>
        <pc:cxnChg chg="add mod">
          <ac:chgData name="park ga youn" userId="e8e70111e1901dad" providerId="LiveId" clId="{5A1C097D-C8A4-4179-9173-5A9E4B71C811}" dt="2020-06-04T08:01:24.311" v="6161" actId="13822"/>
          <ac:cxnSpMkLst>
            <pc:docMk/>
            <pc:sldMk cId="3652626118" sldId="338"/>
            <ac:cxnSpMk id="41" creationId="{F7964132-20C2-48AE-9059-1791B7A93046}"/>
          </ac:cxnSpMkLst>
        </pc:cxnChg>
        <pc:cxnChg chg="add mod">
          <ac:chgData name="park ga youn" userId="e8e70111e1901dad" providerId="LiveId" clId="{5A1C097D-C8A4-4179-9173-5A9E4B71C811}" dt="2020-06-04T08:01:31.467" v="6163" actId="13822"/>
          <ac:cxnSpMkLst>
            <pc:docMk/>
            <pc:sldMk cId="3652626118" sldId="338"/>
            <ac:cxnSpMk id="43" creationId="{55079267-DAC4-4B7A-BC47-E778C29E3C8D}"/>
          </ac:cxnSpMkLst>
        </pc:cxnChg>
        <pc:cxnChg chg="add mod">
          <ac:chgData name="park ga youn" userId="e8e70111e1901dad" providerId="LiveId" clId="{5A1C097D-C8A4-4179-9173-5A9E4B71C811}" dt="2020-06-04T08:01:36.825" v="6165" actId="13822"/>
          <ac:cxnSpMkLst>
            <pc:docMk/>
            <pc:sldMk cId="3652626118" sldId="338"/>
            <ac:cxnSpMk id="45" creationId="{CCCB1D3E-DF95-4155-B7A9-7C737A89BC5A}"/>
          </ac:cxnSpMkLst>
        </pc:cxnChg>
        <pc:cxnChg chg="del mod">
          <ac:chgData name="park ga youn" userId="e8e70111e1901dad" providerId="LiveId" clId="{5A1C097D-C8A4-4179-9173-5A9E4B71C811}" dt="2020-06-04T07:44:46.420" v="5331" actId="478"/>
          <ac:cxnSpMkLst>
            <pc:docMk/>
            <pc:sldMk cId="3652626118" sldId="338"/>
            <ac:cxnSpMk id="80" creationId="{FD225C89-3997-46CF-AD18-960E83492E0D}"/>
          </ac:cxnSpMkLst>
        </pc:cxnChg>
        <pc:cxnChg chg="del">
          <ac:chgData name="park ga youn" userId="e8e70111e1901dad" providerId="LiveId" clId="{5A1C097D-C8A4-4179-9173-5A9E4B71C811}" dt="2020-06-04T07:44:46.420" v="5331" actId="478"/>
          <ac:cxnSpMkLst>
            <pc:docMk/>
            <pc:sldMk cId="3652626118" sldId="338"/>
            <ac:cxnSpMk id="85" creationId="{C23004E1-9379-4B52-B097-57C9E778F082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87" creationId="{492AB4B7-24C7-4021-9566-3AAD9F3EE027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89" creationId="{F92688A7-3216-481C-902B-7093FCA58D8C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91" creationId="{A19B8CA1-EF1E-4B58-9CB8-1DC98F3B123E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96" creationId="{E3529474-0889-4752-BF73-A13B0F83359D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99" creationId="{B30EF9C5-EE2E-4A26-A6F4-F0F31BF5AA98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02" creationId="{62F64527-F3B6-4217-A1A1-7E13267875CD}"/>
          </ac:cxnSpMkLst>
        </pc:cxnChg>
        <pc:cxnChg chg="del mod">
          <ac:chgData name="park ga youn" userId="e8e70111e1901dad" providerId="LiveId" clId="{5A1C097D-C8A4-4179-9173-5A9E4B71C811}" dt="2020-06-04T07:44:46.420" v="5331" actId="478"/>
          <ac:cxnSpMkLst>
            <pc:docMk/>
            <pc:sldMk cId="3652626118" sldId="338"/>
            <ac:cxnSpMk id="118" creationId="{6DA9E9BB-B03F-401D-910B-F8FFC005F49D}"/>
          </ac:cxnSpMkLst>
        </pc:cxnChg>
        <pc:cxnChg chg="del">
          <ac:chgData name="park ga youn" userId="e8e70111e1901dad" providerId="LiveId" clId="{5A1C097D-C8A4-4179-9173-5A9E4B71C811}" dt="2020-06-04T07:44:46.420" v="5331" actId="478"/>
          <ac:cxnSpMkLst>
            <pc:docMk/>
            <pc:sldMk cId="3652626118" sldId="338"/>
            <ac:cxnSpMk id="120" creationId="{43CDFB95-471A-4712-B339-3119B7AEFEA7}"/>
          </ac:cxnSpMkLst>
        </pc:cxnChg>
        <pc:cxnChg chg="del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33" creationId="{DFA46885-9357-4BFF-8259-3E03730DC3A2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45" creationId="{EC1CD3DB-062F-47FE-9535-7D5523DE6C44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47" creationId="{533DFA60-C191-44D4-91CD-006353FEA4C6}"/>
          </ac:cxnSpMkLst>
        </pc:cxnChg>
        <pc:cxnChg chg="del mod">
          <ac:chgData name="park ga youn" userId="e8e70111e1901dad" providerId="LiveId" clId="{5A1C097D-C8A4-4179-9173-5A9E4B71C811}" dt="2020-06-04T07:44:45.183" v="5330" actId="478"/>
          <ac:cxnSpMkLst>
            <pc:docMk/>
            <pc:sldMk cId="3652626118" sldId="338"/>
            <ac:cxnSpMk id="150" creationId="{7510A514-2439-4CF8-A5B9-104204E94780}"/>
          </ac:cxnSpMkLst>
        </pc:cxnChg>
      </pc:sldChg>
      <pc:sldChg chg="addSp delSp modSp add mod">
        <pc:chgData name="park ga youn" userId="e8e70111e1901dad" providerId="LiveId" clId="{5A1C097D-C8A4-4179-9173-5A9E4B71C811}" dt="2020-06-04T08:59:49.458" v="9090"/>
        <pc:sldMkLst>
          <pc:docMk/>
          <pc:sldMk cId="3957282249" sldId="339"/>
        </pc:sldMkLst>
        <pc:spChg chg="mod">
          <ac:chgData name="park ga youn" userId="e8e70111e1901dad" providerId="LiveId" clId="{5A1C097D-C8A4-4179-9173-5A9E4B71C811}" dt="2020-06-04T08:06:25.153" v="6299" actId="1076"/>
          <ac:spMkLst>
            <pc:docMk/>
            <pc:sldMk cId="3957282249" sldId="339"/>
            <ac:spMk id="48" creationId="{1BC3A3F1-3468-4688-BD0F-52B0EAE27F87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58" creationId="{5F0DD83F-29CC-4D44-B61A-36C5EA15A846}"/>
          </ac:spMkLst>
        </pc:spChg>
        <pc:spChg chg="mod">
          <ac:chgData name="park ga youn" userId="e8e70111e1901dad" providerId="LiveId" clId="{5A1C097D-C8A4-4179-9173-5A9E4B71C811}" dt="2020-06-04T08:06:28.301" v="6300" actId="14100"/>
          <ac:spMkLst>
            <pc:docMk/>
            <pc:sldMk cId="3957282249" sldId="339"/>
            <ac:spMk id="65" creationId="{57777443-50E3-7A4D-B4E3-9BD67AD79C63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77" creationId="{FE999A31-9AC9-4BCA-B8E0-F2A6DC9F7678}"/>
          </ac:spMkLst>
        </pc:spChg>
        <pc:spChg chg="del">
          <ac:chgData name="park ga youn" userId="e8e70111e1901dad" providerId="LiveId" clId="{5A1C097D-C8A4-4179-9173-5A9E4B71C811}" dt="2020-06-04T08:06:39.672" v="6316" actId="478"/>
          <ac:spMkLst>
            <pc:docMk/>
            <pc:sldMk cId="3957282249" sldId="339"/>
            <ac:spMk id="78" creationId="{CB5B1F93-F8F2-4B15-B0B1-C723F5F83FE1}"/>
          </ac:spMkLst>
        </pc:spChg>
        <pc:spChg chg="del">
          <ac:chgData name="park ga youn" userId="e8e70111e1901dad" providerId="LiveId" clId="{5A1C097D-C8A4-4179-9173-5A9E4B71C811}" dt="2020-06-04T08:06:40.212" v="6317" actId="478"/>
          <ac:spMkLst>
            <pc:docMk/>
            <pc:sldMk cId="3957282249" sldId="339"/>
            <ac:spMk id="79" creationId="{8D7DDC36-1464-4E41-A609-3AE96D408E1B}"/>
          </ac:spMkLst>
        </pc:spChg>
        <pc:spChg chg="add del mod">
          <ac:chgData name="park ga youn" userId="e8e70111e1901dad" providerId="LiveId" clId="{5A1C097D-C8A4-4179-9173-5A9E4B71C811}" dt="2020-06-04T08:09:55.048" v="6514"/>
          <ac:spMkLst>
            <pc:docMk/>
            <pc:sldMk cId="3957282249" sldId="339"/>
            <ac:spMk id="80" creationId="{5AE12F6B-3E95-463C-974B-ECD869B3233A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81" creationId="{F780FD2A-C8EC-4033-80E0-DDE36E446ABE}"/>
          </ac:spMkLst>
        </pc:spChg>
        <pc:spChg chg="add mod">
          <ac:chgData name="park ga youn" userId="e8e70111e1901dad" providerId="LiveId" clId="{5A1C097D-C8A4-4179-9173-5A9E4B71C811}" dt="2020-06-04T08:14:32.743" v="6750" actId="1076"/>
          <ac:spMkLst>
            <pc:docMk/>
            <pc:sldMk cId="3957282249" sldId="339"/>
            <ac:spMk id="82" creationId="{ED0DE73D-FFF3-4F21-899A-72A1333FA98E}"/>
          </ac:spMkLst>
        </pc:spChg>
        <pc:spChg chg="add mod">
          <ac:chgData name="park ga youn" userId="e8e70111e1901dad" providerId="LiveId" clId="{5A1C097D-C8A4-4179-9173-5A9E4B71C811}" dt="2020-06-04T08:14:23.691" v="6748" actId="1076"/>
          <ac:spMkLst>
            <pc:docMk/>
            <pc:sldMk cId="3957282249" sldId="339"/>
            <ac:spMk id="83" creationId="{AB98F9C1-A272-4C30-96A9-E2CF0898EEBA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84" creationId="{0823D3AD-B5F2-4A2B-95A0-E9A515EBD0EB}"/>
          </ac:spMkLst>
        </pc:spChg>
        <pc:spChg chg="add del mod">
          <ac:chgData name="park ga youn" userId="e8e70111e1901dad" providerId="LiveId" clId="{5A1C097D-C8A4-4179-9173-5A9E4B71C811}" dt="2020-06-04T08:12:41.796" v="6694" actId="478"/>
          <ac:spMkLst>
            <pc:docMk/>
            <pc:sldMk cId="3957282249" sldId="339"/>
            <ac:spMk id="85" creationId="{DFB829DF-31CD-4801-901D-367F505C7A2C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86" creationId="{212B314A-39F6-4692-823E-2CAC4AB89B86}"/>
          </ac:spMkLst>
        </pc:spChg>
        <pc:spChg chg="add 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87" creationId="{E2808666-9D80-4EDA-B3C3-014C4D820BCC}"/>
          </ac:spMkLst>
        </pc:spChg>
        <pc:spChg chg="mod or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90" creationId="{588DD167-0C0A-4825-A3A4-ACC1A95C8E13}"/>
          </ac:spMkLst>
        </pc:spChg>
        <pc:spChg chg="del">
          <ac:chgData name="park ga youn" userId="e8e70111e1901dad" providerId="LiveId" clId="{5A1C097D-C8A4-4179-9173-5A9E4B71C811}" dt="2020-06-04T08:08:28.195" v="6354" actId="478"/>
          <ac:spMkLst>
            <pc:docMk/>
            <pc:sldMk cId="3957282249" sldId="339"/>
            <ac:spMk id="93" creationId="{55E5095D-7FE7-4E59-92CF-6379DA6530AC}"/>
          </ac:spMkLst>
        </pc:spChg>
        <pc:spChg chg="del">
          <ac:chgData name="park ga youn" userId="e8e70111e1901dad" providerId="LiveId" clId="{5A1C097D-C8A4-4179-9173-5A9E4B71C811}" dt="2020-06-04T08:08:28.195" v="6354" actId="478"/>
          <ac:spMkLst>
            <pc:docMk/>
            <pc:sldMk cId="3957282249" sldId="339"/>
            <ac:spMk id="94" creationId="{2B930D34-0E8E-4C8B-AD88-62C1D62F1753}"/>
          </ac:spMkLst>
        </pc:spChg>
        <pc:spChg chg="del">
          <ac:chgData name="park ga youn" userId="e8e70111e1901dad" providerId="LiveId" clId="{5A1C097D-C8A4-4179-9173-5A9E4B71C811}" dt="2020-06-04T08:08:28.195" v="6354" actId="478"/>
          <ac:spMkLst>
            <pc:docMk/>
            <pc:sldMk cId="3957282249" sldId="339"/>
            <ac:spMk id="95" creationId="{45209CEA-4737-4B3A-88BE-FB8156B9D19B}"/>
          </ac:spMkLst>
        </pc:spChg>
        <pc:spChg chg="add mod">
          <ac:chgData name="park ga youn" userId="e8e70111e1901dad" providerId="LiveId" clId="{5A1C097D-C8A4-4179-9173-5A9E4B71C811}" dt="2020-06-04T08:14:56.373" v="6756" actId="1076"/>
          <ac:spMkLst>
            <pc:docMk/>
            <pc:sldMk cId="3957282249" sldId="339"/>
            <ac:spMk id="96" creationId="{B52F3736-74AE-417F-86E4-1BE870B7340B}"/>
          </ac:spMkLst>
        </pc:spChg>
        <pc:spChg chg="del">
          <ac:chgData name="park ga youn" userId="e8e70111e1901dad" providerId="LiveId" clId="{5A1C097D-C8A4-4179-9173-5A9E4B71C811}" dt="2020-06-04T08:08:28.195" v="6354" actId="478"/>
          <ac:spMkLst>
            <pc:docMk/>
            <pc:sldMk cId="3957282249" sldId="339"/>
            <ac:spMk id="97" creationId="{22A135F4-9B6C-4DED-B0B2-DA9FD76831A6}"/>
          </ac:spMkLst>
        </pc:spChg>
        <pc:spChg chg="add mod">
          <ac:chgData name="park ga youn" userId="e8e70111e1901dad" providerId="LiveId" clId="{5A1C097D-C8A4-4179-9173-5A9E4B71C811}" dt="2020-06-04T08:15:01.660" v="6758" actId="1076"/>
          <ac:spMkLst>
            <pc:docMk/>
            <pc:sldMk cId="3957282249" sldId="339"/>
            <ac:spMk id="98" creationId="{461AE0E3-0D97-48DF-A181-30639443FA04}"/>
          </ac:spMkLst>
        </pc:spChg>
        <pc:spChg chg="add mod">
          <ac:chgData name="park ga youn" userId="e8e70111e1901dad" providerId="LiveId" clId="{5A1C097D-C8A4-4179-9173-5A9E4B71C811}" dt="2020-06-04T08:16:04.493" v="6825" actId="1037"/>
          <ac:spMkLst>
            <pc:docMk/>
            <pc:sldMk cId="3957282249" sldId="339"/>
            <ac:spMk id="99" creationId="{A06D15EE-3192-4FB0-B138-8F7A0CD295D5}"/>
          </ac:spMkLst>
        </pc:spChg>
        <pc:spChg chg="add mod">
          <ac:chgData name="park ga youn" userId="e8e70111e1901dad" providerId="LiveId" clId="{5A1C097D-C8A4-4179-9173-5A9E4B71C811}" dt="2020-06-04T08:16:54.095" v="6848" actId="1037"/>
          <ac:spMkLst>
            <pc:docMk/>
            <pc:sldMk cId="3957282249" sldId="339"/>
            <ac:spMk id="100" creationId="{9EC2A75A-3765-456B-A9FE-9C8DDDA1F004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01" creationId="{3D76AEA7-2674-437A-B53C-E663A6F51DDF}"/>
          </ac:spMkLst>
        </pc:spChg>
        <pc:spChg chg="add mod">
          <ac:chgData name="park ga youn" userId="e8e70111e1901dad" providerId="LiveId" clId="{5A1C097D-C8A4-4179-9173-5A9E4B71C811}" dt="2020-06-04T08:16:54.095" v="6848" actId="1037"/>
          <ac:spMkLst>
            <pc:docMk/>
            <pc:sldMk cId="3957282249" sldId="339"/>
            <ac:spMk id="102" creationId="{D8F06CF1-5F8E-46B4-970F-CEFC5BBD14C0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03" creationId="{55E23AA9-41C8-4F4D-8AEF-74B73D2B5BDA}"/>
          </ac:spMkLst>
        </pc:spChg>
        <pc:spChg chg="add mod">
          <ac:chgData name="park ga youn" userId="e8e70111e1901dad" providerId="LiveId" clId="{5A1C097D-C8A4-4179-9173-5A9E4B71C811}" dt="2020-06-04T08:16:54.095" v="6848" actId="1037"/>
          <ac:spMkLst>
            <pc:docMk/>
            <pc:sldMk cId="3957282249" sldId="339"/>
            <ac:spMk id="104" creationId="{1A921C34-0B0A-4BCD-8C7B-7C92B692419A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05" creationId="{CA4CF7EF-06B5-45CA-9476-6EEB3A306B40}"/>
          </ac:spMkLst>
        </pc:spChg>
        <pc:spChg chg="add mod">
          <ac:chgData name="park ga youn" userId="e8e70111e1901dad" providerId="LiveId" clId="{5A1C097D-C8A4-4179-9173-5A9E4B71C811}" dt="2020-06-04T08:16:54.095" v="6848" actId="1037"/>
          <ac:spMkLst>
            <pc:docMk/>
            <pc:sldMk cId="3957282249" sldId="339"/>
            <ac:spMk id="106" creationId="{EC68263C-9AD5-472E-BC37-1688A47B9EA7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07" creationId="{8ECDD750-440F-4ABD-92BC-6C4229673A21}"/>
          </ac:spMkLst>
        </pc:spChg>
        <pc:spChg chg="del">
          <ac:chgData name="park ga youn" userId="e8e70111e1901dad" providerId="LiveId" clId="{5A1C097D-C8A4-4179-9173-5A9E4B71C811}" dt="2020-06-04T08:08:29.684" v="6355" actId="478"/>
          <ac:spMkLst>
            <pc:docMk/>
            <pc:sldMk cId="3957282249" sldId="339"/>
            <ac:spMk id="108" creationId="{71D19E8A-0690-40E9-B3D4-B870EE23614F}"/>
          </ac:spMkLst>
        </pc:spChg>
        <pc:spChg chg="del mod">
          <ac:chgData name="park ga youn" userId="e8e70111e1901dad" providerId="LiveId" clId="{5A1C097D-C8A4-4179-9173-5A9E4B71C811}" dt="2020-06-04T08:12:57.222" v="6698" actId="478"/>
          <ac:spMkLst>
            <pc:docMk/>
            <pc:sldMk cId="3957282249" sldId="339"/>
            <ac:spMk id="109" creationId="{9D2FE5C8-DBA2-48DD-8A8C-FDC7DBEF6965}"/>
          </ac:spMkLst>
        </pc:spChg>
        <pc:spChg chg="add mod">
          <ac:chgData name="park ga youn" userId="e8e70111e1901dad" providerId="LiveId" clId="{5A1C097D-C8A4-4179-9173-5A9E4B71C811}" dt="2020-06-04T08:16:54.095" v="6848" actId="1037"/>
          <ac:spMkLst>
            <pc:docMk/>
            <pc:sldMk cId="3957282249" sldId="339"/>
            <ac:spMk id="110" creationId="{481FE358-26C7-439A-8B4B-911CBA07EA45}"/>
          </ac:spMkLst>
        </pc:spChg>
        <pc:spChg chg="add mod">
          <ac:chgData name="park ga youn" userId="e8e70111e1901dad" providerId="LiveId" clId="{5A1C097D-C8A4-4179-9173-5A9E4B71C811}" dt="2020-06-04T08:16:54.095" v="6848" actId="1037"/>
          <ac:spMkLst>
            <pc:docMk/>
            <pc:sldMk cId="3957282249" sldId="339"/>
            <ac:spMk id="111" creationId="{2AAC0329-31C0-46AF-A70E-719F822E951A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26" creationId="{DEE77900-6C33-41BA-99F2-4788AFEA27A1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27" creationId="{5D9F98C1-46E6-4CDB-9DF3-EF4BBD3213D2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28" creationId="{1788D2E9-31B0-4CDD-9850-45604B9A6DFB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29" creationId="{9E2CDCAC-DEAE-467F-82F9-A4195EFBC311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30" creationId="{31DFA0C7-6D83-423E-A4AE-2C44EE1B77A5}"/>
          </ac:spMkLst>
        </pc:spChg>
        <pc:spChg chg="mod">
          <ac:chgData name="park ga youn" userId="e8e70111e1901dad" providerId="LiveId" clId="{5A1C097D-C8A4-4179-9173-5A9E4B71C811}" dt="2020-06-04T08:16:44.332" v="6842" actId="1037"/>
          <ac:spMkLst>
            <pc:docMk/>
            <pc:sldMk cId="3957282249" sldId="339"/>
            <ac:spMk id="131" creationId="{213C2187-8030-4D9D-9DBC-35A8F9235A02}"/>
          </ac:spMkLst>
        </pc:spChg>
        <pc:picChg chg="add mod">
          <ac:chgData name="park ga youn" userId="e8e70111e1901dad" providerId="LiveId" clId="{5A1C097D-C8A4-4179-9173-5A9E4B71C811}" dt="2020-06-04T08:59:49.458" v="9090"/>
          <ac:picMkLst>
            <pc:docMk/>
            <pc:sldMk cId="3957282249" sldId="339"/>
            <ac:picMk id="116" creationId="{4F94B6C3-F1B7-418E-ACBB-21C0B6B9B346}"/>
          </ac:picMkLst>
        </pc:picChg>
        <pc:cxnChg chg="del mod">
          <ac:chgData name="park ga youn" userId="e8e70111e1901dad" providerId="LiveId" clId="{5A1C097D-C8A4-4179-9173-5A9E4B71C811}" dt="2020-06-04T08:06:41.762" v="6318" actId="478"/>
          <ac:cxnSpMkLst>
            <pc:docMk/>
            <pc:sldMk cId="3957282249" sldId="339"/>
            <ac:cxnSpMk id="3" creationId="{6EA89BA3-E759-43A1-B2E0-978150A1DFEB}"/>
          </ac:cxnSpMkLst>
        </pc:cxnChg>
        <pc:cxnChg chg="del mod">
          <ac:chgData name="park ga youn" userId="e8e70111e1901dad" providerId="LiveId" clId="{5A1C097D-C8A4-4179-9173-5A9E4B71C811}" dt="2020-06-04T08:06:43.384" v="6320" actId="478"/>
          <ac:cxnSpMkLst>
            <pc:docMk/>
            <pc:sldMk cId="3957282249" sldId="339"/>
            <ac:cxnSpMk id="12" creationId="{B83F91CF-8CB9-47C7-90A2-C53A8E5CCEDB}"/>
          </ac:cxnSpMkLst>
        </pc:cxnChg>
        <pc:cxnChg chg="del mod">
          <ac:chgData name="park ga youn" userId="e8e70111e1901dad" providerId="LiveId" clId="{5A1C097D-C8A4-4179-9173-5A9E4B71C811}" dt="2020-06-04T08:06:42.673" v="6319" actId="478"/>
          <ac:cxnSpMkLst>
            <pc:docMk/>
            <pc:sldMk cId="3957282249" sldId="339"/>
            <ac:cxnSpMk id="15" creationId="{B6684AD0-06F6-4ED8-AA54-304A962AE4C9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17" creationId="{9C8CE357-762B-44FF-9BD4-DD9E53C9C27B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18" creationId="{72B96823-028F-47BF-9B02-DF59244B106E}"/>
          </ac:cxnSpMkLst>
        </pc:cxnChg>
        <pc:cxnChg chg="del mod">
          <ac:chgData name="park ga youn" userId="e8e70111e1901dad" providerId="LiveId" clId="{5A1C097D-C8A4-4179-9173-5A9E4B71C811}" dt="2020-06-04T08:08:49.634" v="6372" actId="478"/>
          <ac:cxnSpMkLst>
            <pc:docMk/>
            <pc:sldMk cId="3957282249" sldId="339"/>
            <ac:cxnSpMk id="20" creationId="{1A4DD476-6532-4B5B-B015-C1BD2AC28630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24" creationId="{16936E14-59EC-4AEE-B4A2-5A3016C47367}"/>
          </ac:cxnSpMkLst>
        </pc:cxnChg>
        <pc:cxnChg chg="del mod">
          <ac:chgData name="park ga youn" userId="e8e70111e1901dad" providerId="LiveId" clId="{5A1C097D-C8A4-4179-9173-5A9E4B71C811}" dt="2020-06-04T08:08:30.182" v="6356" actId="478"/>
          <ac:cxnSpMkLst>
            <pc:docMk/>
            <pc:sldMk cId="3957282249" sldId="339"/>
            <ac:cxnSpMk id="27" creationId="{C17E766B-AA85-4D3F-A061-E107FB328557}"/>
          </ac:cxnSpMkLst>
        </pc:cxnChg>
        <pc:cxnChg chg="del mod">
          <ac:chgData name="park ga youn" userId="e8e70111e1901dad" providerId="LiveId" clId="{5A1C097D-C8A4-4179-9173-5A9E4B71C811}" dt="2020-06-04T08:08:32.689" v="6357" actId="478"/>
          <ac:cxnSpMkLst>
            <pc:docMk/>
            <pc:sldMk cId="3957282249" sldId="339"/>
            <ac:cxnSpMk id="31" creationId="{7C35047E-82F8-4C7E-B993-B5793DD78B7F}"/>
          </ac:cxnSpMkLst>
        </pc:cxnChg>
        <pc:cxnChg chg="del mod">
          <ac:chgData name="park ga youn" userId="e8e70111e1901dad" providerId="LiveId" clId="{5A1C097D-C8A4-4179-9173-5A9E4B71C811}" dt="2020-06-04T08:08:28.195" v="6354" actId="478"/>
          <ac:cxnSpMkLst>
            <pc:docMk/>
            <pc:sldMk cId="3957282249" sldId="339"/>
            <ac:cxnSpMk id="33" creationId="{2A4CA9E8-4C7C-491D-82AA-DB83E904C3FA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35" creationId="{084EEB59-BC59-49BD-84FB-71A58868B1E2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37" creationId="{D6AF0731-0F27-4370-943F-94EB6074B02A}"/>
          </ac:cxnSpMkLst>
        </pc:cxnChg>
        <pc:cxnChg chg="add mod">
          <ac:chgData name="park ga youn" userId="e8e70111e1901dad" providerId="LiveId" clId="{5A1C097D-C8A4-4179-9173-5A9E4B71C811}" dt="2020-06-04T08:16:49.944" v="6844" actId="14100"/>
          <ac:cxnSpMkLst>
            <pc:docMk/>
            <pc:sldMk cId="3957282249" sldId="339"/>
            <ac:cxnSpMk id="38" creationId="{2B981671-31BF-4EC4-929C-E2653CDE7677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39" creationId="{ED914584-9A72-4084-9B04-326DBF3AB6D5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41" creationId="{F7964132-20C2-48AE-9059-1791B7A93046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43" creationId="{55079267-DAC4-4B7A-BC47-E778C29E3C8D}"/>
          </ac:cxnSpMkLst>
        </pc:cxnChg>
        <pc:cxnChg chg="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45" creationId="{CCCB1D3E-DF95-4155-B7A9-7C737A89BC5A}"/>
          </ac:cxnSpMkLst>
        </pc:cxnChg>
        <pc:cxnChg chg="add mod">
          <ac:chgData name="park ga youn" userId="e8e70111e1901dad" providerId="LiveId" clId="{5A1C097D-C8A4-4179-9173-5A9E4B71C811}" dt="2020-06-04T08:14:37.964" v="6752" actId="13822"/>
          <ac:cxnSpMkLst>
            <pc:docMk/>
            <pc:sldMk cId="3957282249" sldId="339"/>
            <ac:cxnSpMk id="60" creationId="{AA8864AC-0E9A-41B7-800F-59658E009A43}"/>
          </ac:cxnSpMkLst>
        </pc:cxnChg>
        <pc:cxnChg chg="add mod">
          <ac:chgData name="park ga youn" userId="e8e70111e1901dad" providerId="LiveId" clId="{5A1C097D-C8A4-4179-9173-5A9E4B71C811}" dt="2020-06-04T08:16:44.332" v="6842" actId="1037"/>
          <ac:cxnSpMkLst>
            <pc:docMk/>
            <pc:sldMk cId="3957282249" sldId="339"/>
            <ac:cxnSpMk id="62" creationId="{07D58656-AB75-42E1-9E7C-3D56B2DD33D4}"/>
          </ac:cxnSpMkLst>
        </pc:cxnChg>
        <pc:cxnChg chg="add mod">
          <ac:chgData name="park ga youn" userId="e8e70111e1901dad" providerId="LiveId" clId="{5A1C097D-C8A4-4179-9173-5A9E4B71C811}" dt="2020-06-04T08:16:04.493" v="6825" actId="1037"/>
          <ac:cxnSpMkLst>
            <pc:docMk/>
            <pc:sldMk cId="3957282249" sldId="339"/>
            <ac:cxnSpMk id="64" creationId="{F1CCF6CF-893F-4BD6-914E-1BBA34E5D105}"/>
          </ac:cxnSpMkLst>
        </pc:cxnChg>
        <pc:cxnChg chg="add mod">
          <ac:chgData name="park ga youn" userId="e8e70111e1901dad" providerId="LiveId" clId="{5A1C097D-C8A4-4179-9173-5A9E4B71C811}" dt="2020-06-04T08:17:01.140" v="6849" actId="14100"/>
          <ac:cxnSpMkLst>
            <pc:docMk/>
            <pc:sldMk cId="3957282249" sldId="339"/>
            <ac:cxnSpMk id="112" creationId="{FA2C052E-D4A5-45F7-A483-A98508F8AFE9}"/>
          </ac:cxnSpMkLst>
        </pc:cxnChg>
        <pc:cxnChg chg="add mod">
          <ac:chgData name="park ga youn" userId="e8e70111e1901dad" providerId="LiveId" clId="{5A1C097D-C8A4-4179-9173-5A9E4B71C811}" dt="2020-06-04T08:16:54.095" v="6848" actId="1037"/>
          <ac:cxnSpMkLst>
            <pc:docMk/>
            <pc:sldMk cId="3957282249" sldId="339"/>
            <ac:cxnSpMk id="113" creationId="{AC9632F1-1CF2-4733-9F81-9815D965005C}"/>
          </ac:cxnSpMkLst>
        </pc:cxnChg>
        <pc:cxnChg chg="add mod">
          <ac:chgData name="park ga youn" userId="e8e70111e1901dad" providerId="LiveId" clId="{5A1C097D-C8A4-4179-9173-5A9E4B71C811}" dt="2020-06-04T08:16:54.095" v="6848" actId="1037"/>
          <ac:cxnSpMkLst>
            <pc:docMk/>
            <pc:sldMk cId="3957282249" sldId="339"/>
            <ac:cxnSpMk id="114" creationId="{0E9BECDC-E3C3-4407-AFB8-8917921D49E4}"/>
          </ac:cxnSpMkLst>
        </pc:cxnChg>
        <pc:cxnChg chg="add mod">
          <ac:chgData name="park ga youn" userId="e8e70111e1901dad" providerId="LiveId" clId="{5A1C097D-C8A4-4179-9173-5A9E4B71C811}" dt="2020-06-04T08:16:54.095" v="6848" actId="1037"/>
          <ac:cxnSpMkLst>
            <pc:docMk/>
            <pc:sldMk cId="3957282249" sldId="339"/>
            <ac:cxnSpMk id="115" creationId="{1C6F64D3-C719-4840-97CE-34734F0527E1}"/>
          </ac:cxnSpMkLst>
        </pc:cxnChg>
      </pc:sldChg>
      <pc:sldChg chg="addSp delSp modSp add mod">
        <pc:chgData name="park ga youn" userId="e8e70111e1901dad" providerId="LiveId" clId="{5A1C097D-C8A4-4179-9173-5A9E4B71C811}" dt="2020-06-04T08:59:55.293" v="9093"/>
        <pc:sldMkLst>
          <pc:docMk/>
          <pc:sldMk cId="2245248925" sldId="340"/>
        </pc:sldMkLst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17" creationId="{834F8AA6-CA75-470B-ACEA-20ED3E4EB61E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18" creationId="{D1CF6EB1-10C2-49D9-A5CE-83C1847C1265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19" creationId="{135477A9-C8E6-4670-9233-DE36A60FE57D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0" creationId="{666B21D5-9AB8-44EC-AC69-2A61E62461EC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1" creationId="{3BB74167-23AC-4472-9C1F-69247EA214E8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2" creationId="{89B7824E-79FC-431A-9184-26410B79FC89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3" creationId="{93B4DFB1-C501-47E3-8408-3F24BCC14848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5" creationId="{BF38FF7B-78E6-45B7-BC0D-122C0A9189F5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7" creationId="{1D448C4C-499D-4B92-9A17-885BCE3CEF76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28" creationId="{4B6FD780-D70F-487E-BEAC-EDA362440134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29" creationId="{0B8EA165-0559-4E99-A08D-FBD7D0EA8697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0" creationId="{E4D9B783-0E59-47D3-8151-639E56094B97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1" creationId="{72FEFC97-B8B8-4A65-8545-3431F4FF9C87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2" creationId="{BD006425-7E5A-4168-94A8-5F591755F4E2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3" creationId="{F38C7685-0573-493C-A14F-7C613D34EDC8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4" creationId="{5E9C9AF7-966D-4C12-921D-119FEF4757FD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5" creationId="{9BE46A52-B2C2-4FD5-B6FA-28E12EA204BF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6" creationId="{9ACEDBDE-8376-41C7-BE3B-90080652011D}"/>
          </ac:spMkLst>
        </pc:spChg>
        <pc:spChg chg="del">
          <ac:chgData name="park ga youn" userId="e8e70111e1901dad" providerId="LiveId" clId="{5A1C097D-C8A4-4179-9173-5A9E4B71C811}" dt="2020-06-04T08:19:01.242" v="6897" actId="478"/>
          <ac:spMkLst>
            <pc:docMk/>
            <pc:sldMk cId="2245248925" sldId="340"/>
            <ac:spMk id="37" creationId="{3E5152EF-CA2C-41B7-A13C-C26810C6D5D9}"/>
          </ac:spMkLst>
        </pc:spChg>
        <pc:spChg chg="del">
          <ac:chgData name="park ga youn" userId="e8e70111e1901dad" providerId="LiveId" clId="{5A1C097D-C8A4-4179-9173-5A9E4B71C811}" dt="2020-06-04T08:19:15.811" v="6899" actId="478"/>
          <ac:spMkLst>
            <pc:docMk/>
            <pc:sldMk cId="2245248925" sldId="340"/>
            <ac:spMk id="38" creationId="{FD76424E-6C54-4224-9177-7F813BA41522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39" creationId="{6B0AE60D-1758-44F6-BBDA-6D85161F67DF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0" creationId="{96D7CA9B-FD1E-4CFE-A39B-1E50A0F81B00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41" creationId="{30F91EDA-AE68-4D50-8B6C-F3189B720290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2" creationId="{EBDA6EDC-29C9-4BF7-AF5A-A32F0F2E48ED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3" creationId="{AB8DE338-5B6A-469F-B2D7-4ECA9654C672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4" creationId="{097427B0-C122-4DB8-B43E-E91F675AB103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5" creationId="{F6322B0D-40DA-4CF5-B4EC-9BB5D1FA4697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6" creationId="{8DD6F879-D3FC-4450-9543-E22611B4E8B2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7" creationId="{1B7A7C43-D815-4833-9663-1F0FAC6BA1E5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49" creationId="{0F8B9768-8348-42F4-8A2E-5DCDBE937C05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51" creationId="{C3C24C57-CA17-44F4-8E22-578035F9B2AE}"/>
          </ac:spMkLst>
        </pc:spChg>
        <pc:spChg chg="add mod">
          <ac:chgData name="park ga youn" userId="e8e70111e1901dad" providerId="LiveId" clId="{5A1C097D-C8A4-4179-9173-5A9E4B71C811}" dt="2020-06-04T08:19:04.281" v="6898"/>
          <ac:spMkLst>
            <pc:docMk/>
            <pc:sldMk cId="2245248925" sldId="340"/>
            <ac:spMk id="52" creationId="{225275C3-B0B4-4404-AC7D-224A5041A102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53" creationId="{C0EBFF1C-CCDA-4102-A5DE-3CEFC8F67F61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54" creationId="{DC86D11A-608B-4E76-8DF8-64F4F0733E72}"/>
          </ac:spMkLst>
        </pc:spChg>
        <pc:spChg chg="add del mod or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55" creationId="{8D94FEEB-12D1-4FF7-8BB9-6CEFCB9C91DB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56" creationId="{428B1591-B921-4EFE-9226-0DACDDCD4434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57" creationId="{C15BF61E-0EAF-4756-A97A-A90E1B6F6D05}"/>
          </ac:spMkLst>
        </pc:spChg>
        <pc:spChg chg="del">
          <ac:chgData name="park ga youn" userId="e8e70111e1901dad" providerId="LiveId" clId="{5A1C097D-C8A4-4179-9173-5A9E4B71C811}" dt="2020-06-04T08:19:42.109" v="6916" actId="478"/>
          <ac:spMkLst>
            <pc:docMk/>
            <pc:sldMk cId="2245248925" sldId="340"/>
            <ac:spMk id="58" creationId="{5F0DD83F-29CC-4D44-B61A-36C5EA15A846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60" creationId="{81B0BE2C-3C7A-435F-9755-04527946664B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61" creationId="{BC1E059C-D0A9-4ECE-BE81-26C13D94967C}"/>
          </ac:spMkLst>
        </pc:spChg>
        <pc:spChg chg="add mod">
          <ac:chgData name="park ga youn" userId="e8e70111e1901dad" providerId="LiveId" clId="{5A1C097D-C8A4-4179-9173-5A9E4B71C811}" dt="2020-06-04T08:43:03.298" v="8195" actId="1036"/>
          <ac:spMkLst>
            <pc:docMk/>
            <pc:sldMk cId="2245248925" sldId="340"/>
            <ac:spMk id="62" creationId="{F59AC391-3D6D-421E-A401-7CD0352ECAFA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63" creationId="{A4CA9EBC-AD33-4F5B-A3DD-3C8720880C17}"/>
          </ac:spMkLst>
        </pc:spChg>
        <pc:spChg chg="mod">
          <ac:chgData name="park ga youn" userId="e8e70111e1901dad" providerId="LiveId" clId="{5A1C097D-C8A4-4179-9173-5A9E4B71C811}" dt="2020-06-04T08:30:20.035" v="7570" actId="20577"/>
          <ac:spMkLst>
            <pc:docMk/>
            <pc:sldMk cId="2245248925" sldId="340"/>
            <ac:spMk id="65" creationId="{57777443-50E3-7A4D-B4E3-9BD67AD79C63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68" creationId="{4A5420D2-2ADA-4393-B2F0-A7B013FCF6D0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69" creationId="{8FC8E448-450B-4A06-BA4B-D786222D9C7E}"/>
          </ac:spMkLst>
        </pc:spChg>
        <pc:spChg chg="add mod">
          <ac:chgData name="park ga youn" userId="e8e70111e1901dad" providerId="LiveId" clId="{5A1C097D-C8A4-4179-9173-5A9E4B71C811}" dt="2020-06-04T08:30:27.745" v="7572" actId="1076"/>
          <ac:spMkLst>
            <pc:docMk/>
            <pc:sldMk cId="2245248925" sldId="340"/>
            <ac:spMk id="70" creationId="{CD49E904-9481-407E-A3F2-9955576A6CA9}"/>
          </ac:spMkLst>
        </pc:spChg>
        <pc:spChg chg="add mod">
          <ac:chgData name="park ga youn" userId="e8e70111e1901dad" providerId="LiveId" clId="{5A1C097D-C8A4-4179-9173-5A9E4B71C811}" dt="2020-06-04T08:30:27.745" v="7572" actId="1076"/>
          <ac:spMkLst>
            <pc:docMk/>
            <pc:sldMk cId="2245248925" sldId="340"/>
            <ac:spMk id="71" creationId="{DFF7131C-1D46-4C77-87EF-DCFE38D66E28}"/>
          </ac:spMkLst>
        </pc:spChg>
        <pc:spChg chg="add del mod">
          <ac:chgData name="park ga youn" userId="e8e70111e1901dad" providerId="LiveId" clId="{5A1C097D-C8A4-4179-9173-5A9E4B71C811}" dt="2020-06-04T08:30:23.423" v="7571" actId="478"/>
          <ac:spMkLst>
            <pc:docMk/>
            <pc:sldMk cId="2245248925" sldId="340"/>
            <ac:spMk id="72" creationId="{68AC1F85-1B5C-499A-9E01-169380FA5BF3}"/>
          </ac:spMkLst>
        </pc:spChg>
        <pc:spChg chg="add mod">
          <ac:chgData name="park ga youn" userId="e8e70111e1901dad" providerId="LiveId" clId="{5A1C097D-C8A4-4179-9173-5A9E4B71C811}" dt="2020-06-04T08:30:27.745" v="7572" actId="1076"/>
          <ac:spMkLst>
            <pc:docMk/>
            <pc:sldMk cId="2245248925" sldId="340"/>
            <ac:spMk id="73" creationId="{9A1EA166-02E0-4028-8F77-69EB0CED6C2A}"/>
          </ac:spMkLst>
        </pc:spChg>
        <pc:spChg chg="add mod">
          <ac:chgData name="park ga youn" userId="e8e70111e1901dad" providerId="LiveId" clId="{5A1C097D-C8A4-4179-9173-5A9E4B71C811}" dt="2020-06-04T08:30:27.745" v="7572" actId="1076"/>
          <ac:spMkLst>
            <pc:docMk/>
            <pc:sldMk cId="2245248925" sldId="340"/>
            <ac:spMk id="74" creationId="{A525337B-6B55-4F5E-AF16-20394535C555}"/>
          </ac:spMkLst>
        </pc:spChg>
        <pc:spChg chg="add mod">
          <ac:chgData name="park ga youn" userId="e8e70111e1901dad" providerId="LiveId" clId="{5A1C097D-C8A4-4179-9173-5A9E4B71C811}" dt="2020-06-04T08:39:54.132" v="8124" actId="1076"/>
          <ac:spMkLst>
            <pc:docMk/>
            <pc:sldMk cId="2245248925" sldId="340"/>
            <ac:spMk id="79" creationId="{5266636B-F027-47A5-ACF3-25F907D15E07}"/>
          </ac:spMkLst>
        </pc:spChg>
        <pc:spChg chg="add mod">
          <ac:chgData name="park ga youn" userId="e8e70111e1901dad" providerId="LiveId" clId="{5A1C097D-C8A4-4179-9173-5A9E4B71C811}" dt="2020-06-04T08:39:54.132" v="8124" actId="1076"/>
          <ac:spMkLst>
            <pc:docMk/>
            <pc:sldMk cId="2245248925" sldId="340"/>
            <ac:spMk id="80" creationId="{6FB9AC15-E475-4B29-B907-B1A2D8BA7BEC}"/>
          </ac:spMkLst>
        </pc:spChg>
        <pc:spChg chg="add mod">
          <ac:chgData name="park ga youn" userId="e8e70111e1901dad" providerId="LiveId" clId="{5A1C097D-C8A4-4179-9173-5A9E4B71C811}" dt="2020-06-04T08:39:54.132" v="8124" actId="1076"/>
          <ac:spMkLst>
            <pc:docMk/>
            <pc:sldMk cId="2245248925" sldId="340"/>
            <ac:spMk id="81" creationId="{6B6D3769-7761-4742-97C8-DD26B9038373}"/>
          </ac:spMkLst>
        </pc:spChg>
        <pc:spChg chg="add mod">
          <ac:chgData name="park ga youn" userId="e8e70111e1901dad" providerId="LiveId" clId="{5A1C097D-C8A4-4179-9173-5A9E4B71C811}" dt="2020-06-04T08:39:54.132" v="8124" actId="1076"/>
          <ac:spMkLst>
            <pc:docMk/>
            <pc:sldMk cId="2245248925" sldId="340"/>
            <ac:spMk id="82" creationId="{6AFC4057-3D5C-4D07-8E56-C9C9D9E0ADEA}"/>
          </ac:spMkLst>
        </pc:spChg>
        <pc:spChg chg="add mod">
          <ac:chgData name="park ga youn" userId="e8e70111e1901dad" providerId="LiveId" clId="{5A1C097D-C8A4-4179-9173-5A9E4B71C811}" dt="2020-06-04T08:40:04.488" v="8126" actId="1076"/>
          <ac:spMkLst>
            <pc:docMk/>
            <pc:sldMk cId="2245248925" sldId="340"/>
            <ac:spMk id="83" creationId="{91542B91-B54F-4AB6-AC0E-0A62804C4C2D}"/>
          </ac:spMkLst>
        </pc:spChg>
        <pc:spChg chg="add mod">
          <ac:chgData name="park ga youn" userId="e8e70111e1901dad" providerId="LiveId" clId="{5A1C097D-C8A4-4179-9173-5A9E4B71C811}" dt="2020-06-04T08:40:04.488" v="8126" actId="1076"/>
          <ac:spMkLst>
            <pc:docMk/>
            <pc:sldMk cId="2245248925" sldId="340"/>
            <ac:spMk id="84" creationId="{7A5C73F2-EF63-431E-81CB-4E06D7DAA1D3}"/>
          </ac:spMkLst>
        </pc:spChg>
        <pc:spChg chg="add mod">
          <ac:chgData name="park ga youn" userId="e8e70111e1901dad" providerId="LiveId" clId="{5A1C097D-C8A4-4179-9173-5A9E4B71C811}" dt="2020-06-04T08:47:53.961" v="8499" actId="1035"/>
          <ac:spMkLst>
            <pc:docMk/>
            <pc:sldMk cId="2245248925" sldId="340"/>
            <ac:spMk id="85" creationId="{9915FB27-9B53-431A-8160-A7D1F7C4B0F2}"/>
          </ac:spMkLst>
        </pc:spChg>
        <pc:spChg chg="add mod">
          <ac:chgData name="park ga youn" userId="e8e70111e1901dad" providerId="LiveId" clId="{5A1C097D-C8A4-4179-9173-5A9E4B71C811}" dt="2020-06-04T08:40:04.488" v="8126" actId="1076"/>
          <ac:spMkLst>
            <pc:docMk/>
            <pc:sldMk cId="2245248925" sldId="340"/>
            <ac:spMk id="86" creationId="{3E999F20-9E4C-45F5-A3F7-C50DDBF2365A}"/>
          </ac:spMkLst>
        </pc:spChg>
        <pc:spChg chg="add mod">
          <ac:chgData name="park ga youn" userId="e8e70111e1901dad" providerId="LiveId" clId="{5A1C097D-C8A4-4179-9173-5A9E4B71C811}" dt="2020-06-04T08:48:28.055" v="8615" actId="1035"/>
          <ac:spMkLst>
            <pc:docMk/>
            <pc:sldMk cId="2245248925" sldId="340"/>
            <ac:spMk id="87" creationId="{8E8B5931-F7C8-48EE-8204-214F4ECC50AD}"/>
          </ac:spMkLst>
        </pc:spChg>
        <pc:spChg chg="add mod">
          <ac:chgData name="park ga youn" userId="e8e70111e1901dad" providerId="LiveId" clId="{5A1C097D-C8A4-4179-9173-5A9E4B71C811}" dt="2020-06-04T08:43:59.372" v="8264" actId="1036"/>
          <ac:spMkLst>
            <pc:docMk/>
            <pc:sldMk cId="2245248925" sldId="340"/>
            <ac:spMk id="88" creationId="{D4CF9522-9797-4491-B326-CB7AA786DCAC}"/>
          </ac:spMkLst>
        </pc:spChg>
        <pc:spChg chg="add mod">
          <ac:chgData name="park ga youn" userId="e8e70111e1901dad" providerId="LiveId" clId="{5A1C097D-C8A4-4179-9173-5A9E4B71C811}" dt="2020-06-04T08:44:21.852" v="8279" actId="1035"/>
          <ac:spMkLst>
            <pc:docMk/>
            <pc:sldMk cId="2245248925" sldId="340"/>
            <ac:spMk id="89" creationId="{30EF5D43-CA57-4B61-AE96-73C000C4D960}"/>
          </ac:spMkLst>
        </pc:spChg>
        <pc:spChg chg="add mod">
          <ac:chgData name="park ga youn" userId="e8e70111e1901dad" providerId="LiveId" clId="{5A1C097D-C8A4-4179-9173-5A9E4B71C811}" dt="2020-06-04T08:44:27.935" v="8300" actId="1035"/>
          <ac:spMkLst>
            <pc:docMk/>
            <pc:sldMk cId="2245248925" sldId="340"/>
            <ac:spMk id="90" creationId="{F5CCA129-F5E6-410B-BC3E-400D2C31A4AA}"/>
          </ac:spMkLst>
        </pc:spChg>
        <pc:spChg chg="add mod">
          <ac:chgData name="park ga youn" userId="e8e70111e1901dad" providerId="LiveId" clId="{5A1C097D-C8A4-4179-9173-5A9E4B71C811}" dt="2020-06-04T08:44:36.288" v="8313" actId="1035"/>
          <ac:spMkLst>
            <pc:docMk/>
            <pc:sldMk cId="2245248925" sldId="340"/>
            <ac:spMk id="91" creationId="{47439D97-AC04-4C7D-9C3E-61530603B788}"/>
          </ac:spMkLst>
        </pc:spChg>
        <pc:spChg chg="add mod">
          <ac:chgData name="park ga youn" userId="e8e70111e1901dad" providerId="LiveId" clId="{5A1C097D-C8A4-4179-9173-5A9E4B71C811}" dt="2020-06-04T08:40:17.275" v="8128" actId="1076"/>
          <ac:spMkLst>
            <pc:docMk/>
            <pc:sldMk cId="2245248925" sldId="340"/>
            <ac:spMk id="92" creationId="{06B867A0-4B7C-429E-971D-450FB72D9A7A}"/>
          </ac:spMkLst>
        </pc:spChg>
        <pc:spChg chg="add del mod">
          <ac:chgData name="park ga youn" userId="e8e70111e1901dad" providerId="LiveId" clId="{5A1C097D-C8A4-4179-9173-5A9E4B71C811}" dt="2020-06-04T08:39:15.356" v="8121" actId="478"/>
          <ac:spMkLst>
            <pc:docMk/>
            <pc:sldMk cId="2245248925" sldId="340"/>
            <ac:spMk id="93" creationId="{1678D23D-4CA8-442C-AF49-9059378EC32D}"/>
          </ac:spMkLst>
        </pc:spChg>
        <pc:spChg chg="add mod">
          <ac:chgData name="park ga youn" userId="e8e70111e1901dad" providerId="LiveId" clId="{5A1C097D-C8A4-4179-9173-5A9E4B71C811}" dt="2020-06-04T08:40:23.714" v="8130" actId="1076"/>
          <ac:spMkLst>
            <pc:docMk/>
            <pc:sldMk cId="2245248925" sldId="340"/>
            <ac:spMk id="94" creationId="{20499308-8E4A-4EF6-A034-14AC43434FE2}"/>
          </ac:spMkLst>
        </pc:spChg>
        <pc:spChg chg="add mod">
          <ac:chgData name="park ga youn" userId="e8e70111e1901dad" providerId="LiveId" clId="{5A1C097D-C8A4-4179-9173-5A9E4B71C811}" dt="2020-06-04T08:45:03.838" v="8335" actId="1038"/>
          <ac:spMkLst>
            <pc:docMk/>
            <pc:sldMk cId="2245248925" sldId="340"/>
            <ac:spMk id="95" creationId="{E19C565A-4437-4AE3-A0AA-8E1E583ADCEB}"/>
          </ac:spMkLst>
        </pc:spChg>
        <pc:spChg chg="add del mod">
          <ac:chgData name="park ga youn" userId="e8e70111e1901dad" providerId="LiveId" clId="{5A1C097D-C8A4-4179-9173-5A9E4B71C811}" dt="2020-06-04T08:40:57.871" v="8157" actId="478"/>
          <ac:spMkLst>
            <pc:docMk/>
            <pc:sldMk cId="2245248925" sldId="340"/>
            <ac:spMk id="96" creationId="{844C5107-088D-4343-86AF-65412CFF53A3}"/>
          </ac:spMkLst>
        </pc:spChg>
        <pc:spChg chg="add mod">
          <ac:chgData name="park ga youn" userId="e8e70111e1901dad" providerId="LiveId" clId="{5A1C097D-C8A4-4179-9173-5A9E4B71C811}" dt="2020-06-04T08:45:03.838" v="8335" actId="1038"/>
          <ac:spMkLst>
            <pc:docMk/>
            <pc:sldMk cId="2245248925" sldId="340"/>
            <ac:spMk id="97" creationId="{BA155052-B31C-4988-A614-F787529BD224}"/>
          </ac:spMkLst>
        </pc:spChg>
        <pc:spChg chg="add mod">
          <ac:chgData name="park ga youn" userId="e8e70111e1901dad" providerId="LiveId" clId="{5A1C097D-C8A4-4179-9173-5A9E4B71C811}" dt="2020-06-04T08:46:31.714" v="8350" actId="1076"/>
          <ac:spMkLst>
            <pc:docMk/>
            <pc:sldMk cId="2245248925" sldId="340"/>
            <ac:spMk id="145" creationId="{1306DFE7-D6EF-423E-A9C2-654E056B3DFE}"/>
          </ac:spMkLst>
        </pc:spChg>
        <pc:spChg chg="add mod">
          <ac:chgData name="park ga youn" userId="e8e70111e1901dad" providerId="LiveId" clId="{5A1C097D-C8A4-4179-9173-5A9E4B71C811}" dt="2020-06-04T08:46:37.176" v="8352" actId="1076"/>
          <ac:spMkLst>
            <pc:docMk/>
            <pc:sldMk cId="2245248925" sldId="340"/>
            <ac:spMk id="146" creationId="{6AD03A03-4DA2-4E96-ABC9-4452620D3505}"/>
          </ac:spMkLst>
        </pc:spChg>
        <pc:spChg chg="add mod">
          <ac:chgData name="park ga youn" userId="e8e70111e1901dad" providerId="LiveId" clId="{5A1C097D-C8A4-4179-9173-5A9E4B71C811}" dt="2020-06-04T08:46:41.779" v="8354" actId="1076"/>
          <ac:spMkLst>
            <pc:docMk/>
            <pc:sldMk cId="2245248925" sldId="340"/>
            <ac:spMk id="147" creationId="{AEBABEC6-1AEB-46FB-8B4F-7354E0979E16}"/>
          </ac:spMkLst>
        </pc:spChg>
        <pc:spChg chg="add mod">
          <ac:chgData name="park ga youn" userId="e8e70111e1901dad" providerId="LiveId" clId="{5A1C097D-C8A4-4179-9173-5A9E4B71C811}" dt="2020-06-04T08:46:46.177" v="8356" actId="1076"/>
          <ac:spMkLst>
            <pc:docMk/>
            <pc:sldMk cId="2245248925" sldId="340"/>
            <ac:spMk id="148" creationId="{C3E11CB9-09E9-412F-B00E-436D59F0E314}"/>
          </ac:spMkLst>
        </pc:spChg>
        <pc:spChg chg="add mod">
          <ac:chgData name="park ga youn" userId="e8e70111e1901dad" providerId="LiveId" clId="{5A1C097D-C8A4-4179-9173-5A9E4B71C811}" dt="2020-06-04T08:46:52.161" v="8358" actId="1076"/>
          <ac:spMkLst>
            <pc:docMk/>
            <pc:sldMk cId="2245248925" sldId="340"/>
            <ac:spMk id="149" creationId="{F8E78B85-9E26-4E16-B47F-D9FE9BB9AFBB}"/>
          </ac:spMkLst>
        </pc:spChg>
        <pc:spChg chg="add mod">
          <ac:chgData name="park ga youn" userId="e8e70111e1901dad" providerId="LiveId" clId="{5A1C097D-C8A4-4179-9173-5A9E4B71C811}" dt="2020-06-04T08:47:01.255" v="8360" actId="1076"/>
          <ac:spMkLst>
            <pc:docMk/>
            <pc:sldMk cId="2245248925" sldId="340"/>
            <ac:spMk id="150" creationId="{45908B97-855C-4CB9-BA89-F333C39A894C}"/>
          </ac:spMkLst>
        </pc:spChg>
        <pc:spChg chg="add mod">
          <ac:chgData name="park ga youn" userId="e8e70111e1901dad" providerId="LiveId" clId="{5A1C097D-C8A4-4179-9173-5A9E4B71C811}" dt="2020-06-04T08:54:23.511" v="8873" actId="1076"/>
          <ac:spMkLst>
            <pc:docMk/>
            <pc:sldMk cId="2245248925" sldId="340"/>
            <ac:spMk id="159" creationId="{F2E138AB-95AA-4FCE-9083-6C498654D123}"/>
          </ac:spMkLst>
        </pc:spChg>
        <pc:spChg chg="add mod">
          <ac:chgData name="park ga youn" userId="e8e70111e1901dad" providerId="LiveId" clId="{5A1C097D-C8A4-4179-9173-5A9E4B71C811}" dt="2020-06-04T08:54:25.703" v="8875" actId="1076"/>
          <ac:spMkLst>
            <pc:docMk/>
            <pc:sldMk cId="2245248925" sldId="340"/>
            <ac:spMk id="160" creationId="{D6515861-BC7E-44D5-9AEC-79F785E71EDB}"/>
          </ac:spMkLst>
        </pc:spChg>
        <pc:spChg chg="add mod">
          <ac:chgData name="park ga youn" userId="e8e70111e1901dad" providerId="LiveId" clId="{5A1C097D-C8A4-4179-9173-5A9E4B71C811}" dt="2020-06-04T08:54:29.498" v="8877" actId="1076"/>
          <ac:spMkLst>
            <pc:docMk/>
            <pc:sldMk cId="2245248925" sldId="340"/>
            <ac:spMk id="161" creationId="{E542382F-EC52-401D-9007-FF327F56E0D0}"/>
          </ac:spMkLst>
        </pc:spChg>
        <pc:spChg chg="add mod">
          <ac:chgData name="park ga youn" userId="e8e70111e1901dad" providerId="LiveId" clId="{5A1C097D-C8A4-4179-9173-5A9E4B71C811}" dt="2020-06-04T08:54:33.531" v="8879" actId="1076"/>
          <ac:spMkLst>
            <pc:docMk/>
            <pc:sldMk cId="2245248925" sldId="340"/>
            <ac:spMk id="162" creationId="{65CC2BF8-7032-459D-B0CC-F36EDBB6A068}"/>
          </ac:spMkLst>
        </pc:spChg>
        <pc:spChg chg="add mod">
          <ac:chgData name="park ga youn" userId="e8e70111e1901dad" providerId="LiveId" clId="{5A1C097D-C8A4-4179-9173-5A9E4B71C811}" dt="2020-06-04T08:54:36.477" v="8881" actId="1076"/>
          <ac:spMkLst>
            <pc:docMk/>
            <pc:sldMk cId="2245248925" sldId="340"/>
            <ac:spMk id="163" creationId="{97BB0187-889A-4B26-AAF3-70F70B3C51AD}"/>
          </ac:spMkLst>
        </pc:spChg>
        <pc:spChg chg="add mod">
          <ac:chgData name="park ga youn" userId="e8e70111e1901dad" providerId="LiveId" clId="{5A1C097D-C8A4-4179-9173-5A9E4B71C811}" dt="2020-06-04T08:54:40.085" v="8883" actId="1076"/>
          <ac:spMkLst>
            <pc:docMk/>
            <pc:sldMk cId="2245248925" sldId="340"/>
            <ac:spMk id="164" creationId="{8A092590-1D89-4422-B253-B42E4DA0D42D}"/>
          </ac:spMkLst>
        </pc:spChg>
        <pc:spChg chg="add mod">
          <ac:chgData name="park ga youn" userId="e8e70111e1901dad" providerId="LiveId" clId="{5A1C097D-C8A4-4179-9173-5A9E4B71C811}" dt="2020-06-04T08:54:44.272" v="8885" actId="1076"/>
          <ac:spMkLst>
            <pc:docMk/>
            <pc:sldMk cId="2245248925" sldId="340"/>
            <ac:spMk id="165" creationId="{47ABFE82-A81B-4CF8-9699-51956C3D9542}"/>
          </ac:spMkLst>
        </pc:spChg>
        <pc:spChg chg="add mod">
          <ac:chgData name="park ga youn" userId="e8e70111e1901dad" providerId="LiveId" clId="{5A1C097D-C8A4-4179-9173-5A9E4B71C811}" dt="2020-06-04T08:54:48.943" v="8887" actId="1076"/>
          <ac:spMkLst>
            <pc:docMk/>
            <pc:sldMk cId="2245248925" sldId="340"/>
            <ac:spMk id="166" creationId="{8E87D424-F707-4745-9A30-8C30BE01C9FA}"/>
          </ac:spMkLst>
        </pc:spChg>
        <pc:picChg chg="add mod">
          <ac:chgData name="park ga youn" userId="e8e70111e1901dad" providerId="LiveId" clId="{5A1C097D-C8A4-4179-9173-5A9E4B71C811}" dt="2020-06-04T08:59:55.293" v="9093"/>
          <ac:picMkLst>
            <pc:docMk/>
            <pc:sldMk cId="2245248925" sldId="340"/>
            <ac:picMk id="167" creationId="{216319DD-6623-4AD2-9D48-A2D00D8FA44B}"/>
          </ac:picMkLst>
        </pc:picChg>
        <pc:cxnChg chg="del mod">
          <ac:chgData name="park ga youn" userId="e8e70111e1901dad" providerId="LiveId" clId="{5A1C097D-C8A4-4179-9173-5A9E4B71C811}" dt="2020-06-04T08:19:42.109" v="6916" actId="478"/>
          <ac:cxnSpMkLst>
            <pc:docMk/>
            <pc:sldMk cId="2245248925" sldId="340"/>
            <ac:cxnSpMk id="3" creationId="{E4073508-0F19-4FB6-B276-45E77BE330A2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4" creationId="{DF42C38D-B31F-4AC9-B698-81A91E562062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6" creationId="{757ED48C-F6CA-46EF-9FE1-5E50CCD903E9}"/>
          </ac:cxnSpMkLst>
        </pc:cxnChg>
        <pc:cxnChg chg="del mod">
          <ac:chgData name="park ga youn" userId="e8e70111e1901dad" providerId="LiveId" clId="{5A1C097D-C8A4-4179-9173-5A9E4B71C811}" dt="2020-06-04T08:19:42.109" v="6916" actId="478"/>
          <ac:cxnSpMkLst>
            <pc:docMk/>
            <pc:sldMk cId="2245248925" sldId="340"/>
            <ac:cxnSpMk id="9" creationId="{43D8510B-BEDD-4491-85DF-6E2B0AE948FD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11" creationId="{08D6B70D-25DE-4799-A061-ED27B5AD7FAB}"/>
          </ac:cxnSpMkLst>
        </pc:cxnChg>
        <pc:cxnChg chg="del mod">
          <ac:chgData name="park ga youn" userId="e8e70111e1901dad" providerId="LiveId" clId="{5A1C097D-C8A4-4179-9173-5A9E4B71C811}" dt="2020-06-04T08:19:42.109" v="6916" actId="478"/>
          <ac:cxnSpMkLst>
            <pc:docMk/>
            <pc:sldMk cId="2245248925" sldId="340"/>
            <ac:cxnSpMk id="13" creationId="{10CEB856-B7D2-4A8B-9451-737ACF49660A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14" creationId="{BC3D4220-E08D-44B2-9772-FC5DA8751539}"/>
          </ac:cxnSpMkLst>
        </pc:cxnChg>
        <pc:cxnChg chg="del mod">
          <ac:chgData name="park ga youn" userId="e8e70111e1901dad" providerId="LiveId" clId="{5A1C097D-C8A4-4179-9173-5A9E4B71C811}" dt="2020-06-04T08:19:42.109" v="6916" actId="478"/>
          <ac:cxnSpMkLst>
            <pc:docMk/>
            <pc:sldMk cId="2245248925" sldId="340"/>
            <ac:cxnSpMk id="16" creationId="{6803E9B0-00F6-4967-ADBB-BAAA2DF4F89D}"/>
          </ac:cxnSpMkLst>
        </pc:cxnChg>
        <pc:cxnChg chg="del mod">
          <ac:chgData name="park ga youn" userId="e8e70111e1901dad" providerId="LiveId" clId="{5A1C097D-C8A4-4179-9173-5A9E4B71C811}" dt="2020-06-04T08:19:42.109" v="6916" actId="478"/>
          <ac:cxnSpMkLst>
            <pc:docMk/>
            <pc:sldMk cId="2245248925" sldId="340"/>
            <ac:cxnSpMk id="24" creationId="{8F1AF72D-6289-4885-9BCE-39F8EE9B07B1}"/>
          </ac:cxnSpMkLst>
        </pc:cxnChg>
        <pc:cxnChg chg="del mod">
          <ac:chgData name="park ga youn" userId="e8e70111e1901dad" providerId="LiveId" clId="{5A1C097D-C8A4-4179-9173-5A9E4B71C811}" dt="2020-06-04T08:19:42.109" v="6916" actId="478"/>
          <ac:cxnSpMkLst>
            <pc:docMk/>
            <pc:sldMk cId="2245248925" sldId="340"/>
            <ac:cxnSpMk id="26" creationId="{D6F000E5-3445-4C97-8CAE-907584EE1DEA}"/>
          </ac:cxnSpMkLst>
        </pc:cxnChg>
        <pc:cxnChg chg="add mod">
          <ac:chgData name="park ga youn" userId="e8e70111e1901dad" providerId="LiveId" clId="{5A1C097D-C8A4-4179-9173-5A9E4B71C811}" dt="2020-06-04T08:19:04.281" v="6898"/>
          <ac:cxnSpMkLst>
            <pc:docMk/>
            <pc:sldMk cId="2245248925" sldId="340"/>
            <ac:cxnSpMk id="50" creationId="{186744B3-156E-470E-BF03-F82536C38AAF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59" creationId="{0A9ECDF7-604D-41BC-9B20-EC68B21E785B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64" creationId="{9835265C-73CD-417A-985E-BDDD6CD715B3}"/>
          </ac:cxnSpMkLst>
        </pc:cxnChg>
        <pc:cxnChg chg="add del mod">
          <ac:chgData name="park ga youn" userId="e8e70111e1901dad" providerId="LiveId" clId="{5A1C097D-C8A4-4179-9173-5A9E4B71C811}" dt="2020-06-04T08:30:23.423" v="7571" actId="478"/>
          <ac:cxnSpMkLst>
            <pc:docMk/>
            <pc:sldMk cId="2245248925" sldId="340"/>
            <ac:cxnSpMk id="66" creationId="{F3748B9D-9944-43C4-A597-20C71F61EC1C}"/>
          </ac:cxnSpMkLst>
        </pc:cxnChg>
        <pc:cxnChg chg="add mod">
          <ac:chgData name="park ga youn" userId="e8e70111e1901dad" providerId="LiveId" clId="{5A1C097D-C8A4-4179-9173-5A9E4B71C811}" dt="2020-06-04T08:30:27.745" v="7572" actId="1076"/>
          <ac:cxnSpMkLst>
            <pc:docMk/>
            <pc:sldMk cId="2245248925" sldId="340"/>
            <ac:cxnSpMk id="75" creationId="{FED11B01-F078-45F6-9D2F-E1022181ED56}"/>
          </ac:cxnSpMkLst>
        </pc:cxnChg>
        <pc:cxnChg chg="add mod">
          <ac:chgData name="park ga youn" userId="e8e70111e1901dad" providerId="LiveId" clId="{5A1C097D-C8A4-4179-9173-5A9E4B71C811}" dt="2020-06-04T08:30:27.745" v="7572" actId="1076"/>
          <ac:cxnSpMkLst>
            <pc:docMk/>
            <pc:sldMk cId="2245248925" sldId="340"/>
            <ac:cxnSpMk id="77" creationId="{6BDD2FBB-0C9F-4871-A7C7-4485E96FFA98}"/>
          </ac:cxnSpMkLst>
        </pc:cxnChg>
        <pc:cxnChg chg="add mod">
          <ac:chgData name="park ga youn" userId="e8e70111e1901dad" providerId="LiveId" clId="{5A1C097D-C8A4-4179-9173-5A9E4B71C811}" dt="2020-06-04T08:45:03.838" v="8335" actId="1038"/>
          <ac:cxnSpMkLst>
            <pc:docMk/>
            <pc:sldMk cId="2245248925" sldId="340"/>
            <ac:cxnSpMk id="99" creationId="{96F17EED-4952-4B60-A0E9-F7C4D354C521}"/>
          </ac:cxnSpMkLst>
        </pc:cxnChg>
        <pc:cxnChg chg="add mod">
          <ac:chgData name="park ga youn" userId="e8e70111e1901dad" providerId="LiveId" clId="{5A1C097D-C8A4-4179-9173-5A9E4B71C811}" dt="2020-06-04T08:41:16.977" v="8163" actId="13822"/>
          <ac:cxnSpMkLst>
            <pc:docMk/>
            <pc:sldMk cId="2245248925" sldId="340"/>
            <ac:cxnSpMk id="101" creationId="{FBB7FDB2-CB38-484D-B6FA-7BDAF5224DB5}"/>
          </ac:cxnSpMkLst>
        </pc:cxnChg>
        <pc:cxnChg chg="add mod ord">
          <ac:chgData name="park ga youn" userId="e8e70111e1901dad" providerId="LiveId" clId="{5A1C097D-C8A4-4179-9173-5A9E4B71C811}" dt="2020-06-04T08:41:25.780" v="8166" actId="167"/>
          <ac:cxnSpMkLst>
            <pc:docMk/>
            <pc:sldMk cId="2245248925" sldId="340"/>
            <ac:cxnSpMk id="103" creationId="{B7885289-120B-4C61-9A0B-CB79CDC64958}"/>
          </ac:cxnSpMkLst>
        </pc:cxnChg>
        <pc:cxnChg chg="add mod">
          <ac:chgData name="park ga youn" userId="e8e70111e1901dad" providerId="LiveId" clId="{5A1C097D-C8A4-4179-9173-5A9E4B71C811}" dt="2020-06-04T08:41:38.611" v="8169" actId="13822"/>
          <ac:cxnSpMkLst>
            <pc:docMk/>
            <pc:sldMk cId="2245248925" sldId="340"/>
            <ac:cxnSpMk id="105" creationId="{9271D456-0616-4C1D-B4E6-AE69C29A1EEB}"/>
          </ac:cxnSpMkLst>
        </pc:cxnChg>
        <pc:cxnChg chg="add mod ord">
          <ac:chgData name="park ga youn" userId="e8e70111e1901dad" providerId="LiveId" clId="{5A1C097D-C8A4-4179-9173-5A9E4B71C811}" dt="2020-06-04T08:42:34.007" v="8173" actId="167"/>
          <ac:cxnSpMkLst>
            <pc:docMk/>
            <pc:sldMk cId="2245248925" sldId="340"/>
            <ac:cxnSpMk id="108" creationId="{3C401DE4-ECB2-4F35-9DE6-93784CFE3B31}"/>
          </ac:cxnSpMkLst>
        </pc:cxnChg>
        <pc:cxnChg chg="add mod">
          <ac:chgData name="park ga youn" userId="e8e70111e1901dad" providerId="LiveId" clId="{5A1C097D-C8A4-4179-9173-5A9E4B71C811}" dt="2020-06-04T08:42:45.421" v="8175" actId="13822"/>
          <ac:cxnSpMkLst>
            <pc:docMk/>
            <pc:sldMk cId="2245248925" sldId="340"/>
            <ac:cxnSpMk id="110" creationId="{5E862969-7DEC-45E3-8A08-F2A9814D3E74}"/>
          </ac:cxnSpMkLst>
        </pc:cxnChg>
        <pc:cxnChg chg="add mod">
          <ac:chgData name="park ga youn" userId="e8e70111e1901dad" providerId="LiveId" clId="{5A1C097D-C8A4-4179-9173-5A9E4B71C811}" dt="2020-06-04T08:43:03.298" v="8195" actId="1036"/>
          <ac:cxnSpMkLst>
            <pc:docMk/>
            <pc:sldMk cId="2245248925" sldId="340"/>
            <ac:cxnSpMk id="112" creationId="{072C9996-E892-4A74-B202-E5AA5623EE47}"/>
          </ac:cxnSpMkLst>
        </pc:cxnChg>
        <pc:cxnChg chg="add mod">
          <ac:chgData name="park ga youn" userId="e8e70111e1901dad" providerId="LiveId" clId="{5A1C097D-C8A4-4179-9173-5A9E4B71C811}" dt="2020-06-04T08:47:53.961" v="8499" actId="1035"/>
          <ac:cxnSpMkLst>
            <pc:docMk/>
            <pc:sldMk cId="2245248925" sldId="340"/>
            <ac:cxnSpMk id="115" creationId="{69D11992-6978-400B-9192-F827CA836131}"/>
          </ac:cxnSpMkLst>
        </pc:cxnChg>
        <pc:cxnChg chg="add mod">
          <ac:chgData name="park ga youn" userId="e8e70111e1901dad" providerId="LiveId" clId="{5A1C097D-C8A4-4179-9173-5A9E4B71C811}" dt="2020-06-04T08:48:28.055" v="8615" actId="1035"/>
          <ac:cxnSpMkLst>
            <pc:docMk/>
            <pc:sldMk cId="2245248925" sldId="340"/>
            <ac:cxnSpMk id="117" creationId="{DBEC7289-9CDB-4729-9698-69E7B110AFFC}"/>
          </ac:cxnSpMkLst>
        </pc:cxnChg>
        <pc:cxnChg chg="add del mod">
          <ac:chgData name="park ga youn" userId="e8e70111e1901dad" providerId="LiveId" clId="{5A1C097D-C8A4-4179-9173-5A9E4B71C811}" dt="2020-06-04T08:43:18.307" v="8202" actId="478"/>
          <ac:cxnSpMkLst>
            <pc:docMk/>
            <pc:sldMk cId="2245248925" sldId="340"/>
            <ac:cxnSpMk id="119" creationId="{98045788-8AE0-411B-B745-26B8E272B060}"/>
          </ac:cxnSpMkLst>
        </pc:cxnChg>
        <pc:cxnChg chg="add mod">
          <ac:chgData name="park ga youn" userId="e8e70111e1901dad" providerId="LiveId" clId="{5A1C097D-C8A4-4179-9173-5A9E4B71C811}" dt="2020-06-04T08:43:59.372" v="8264" actId="1036"/>
          <ac:cxnSpMkLst>
            <pc:docMk/>
            <pc:sldMk cId="2245248925" sldId="340"/>
            <ac:cxnSpMk id="121" creationId="{50C31841-C415-475A-A41F-A7612AF9199E}"/>
          </ac:cxnSpMkLst>
        </pc:cxnChg>
        <pc:cxnChg chg="add mod">
          <ac:chgData name="park ga youn" userId="e8e70111e1901dad" providerId="LiveId" clId="{5A1C097D-C8A4-4179-9173-5A9E4B71C811}" dt="2020-06-04T08:44:21.852" v="8279" actId="1035"/>
          <ac:cxnSpMkLst>
            <pc:docMk/>
            <pc:sldMk cId="2245248925" sldId="340"/>
            <ac:cxnSpMk id="123" creationId="{A494ECB9-F819-4ED6-9177-6F8C53FD287D}"/>
          </ac:cxnSpMkLst>
        </pc:cxnChg>
        <pc:cxnChg chg="add mod">
          <ac:chgData name="park ga youn" userId="e8e70111e1901dad" providerId="LiveId" clId="{5A1C097D-C8A4-4179-9173-5A9E4B71C811}" dt="2020-06-04T08:44:27.935" v="8300" actId="1035"/>
          <ac:cxnSpMkLst>
            <pc:docMk/>
            <pc:sldMk cId="2245248925" sldId="340"/>
            <ac:cxnSpMk id="125" creationId="{22D8963B-99E2-4B4D-AACF-7271D796903A}"/>
          </ac:cxnSpMkLst>
        </pc:cxnChg>
        <pc:cxnChg chg="add mod">
          <ac:chgData name="park ga youn" userId="e8e70111e1901dad" providerId="LiveId" clId="{5A1C097D-C8A4-4179-9173-5A9E4B71C811}" dt="2020-06-04T08:44:36.288" v="8313" actId="1035"/>
          <ac:cxnSpMkLst>
            <pc:docMk/>
            <pc:sldMk cId="2245248925" sldId="340"/>
            <ac:cxnSpMk id="127" creationId="{4E850281-3483-4F59-8152-4DEB105549DA}"/>
          </ac:cxnSpMkLst>
        </pc:cxnChg>
        <pc:cxnChg chg="add del">
          <ac:chgData name="park ga youn" userId="e8e70111e1901dad" providerId="LiveId" clId="{5A1C097D-C8A4-4179-9173-5A9E4B71C811}" dt="2020-06-04T08:44:18.204" v="8272" actId="478"/>
          <ac:cxnSpMkLst>
            <pc:docMk/>
            <pc:sldMk cId="2245248925" sldId="340"/>
            <ac:cxnSpMk id="129" creationId="{E1D65177-5B2D-489A-AE1F-C90A374A99F4}"/>
          </ac:cxnSpMkLst>
        </pc:cxnChg>
        <pc:cxnChg chg="add mod">
          <ac:chgData name="park ga youn" userId="e8e70111e1901dad" providerId="LiveId" clId="{5A1C097D-C8A4-4179-9173-5A9E4B71C811}" dt="2020-06-04T08:45:09.332" v="8336" actId="14100"/>
          <ac:cxnSpMkLst>
            <pc:docMk/>
            <pc:sldMk cId="2245248925" sldId="340"/>
            <ac:cxnSpMk id="131" creationId="{F331CA54-4B86-487B-A698-8A899F48AA76}"/>
          </ac:cxnSpMkLst>
        </pc:cxnChg>
        <pc:cxnChg chg="add mod">
          <ac:chgData name="park ga youn" userId="e8e70111e1901dad" providerId="LiveId" clId="{5A1C097D-C8A4-4179-9173-5A9E4B71C811}" dt="2020-06-04T08:48:41.054" v="8617" actId="14100"/>
          <ac:cxnSpMkLst>
            <pc:docMk/>
            <pc:sldMk cId="2245248925" sldId="340"/>
            <ac:cxnSpMk id="135" creationId="{1137F0C0-9EC8-4E3A-82A5-9E3AC52B493A}"/>
          </ac:cxnSpMkLst>
        </pc:cxnChg>
        <pc:cxnChg chg="add mod">
          <ac:chgData name="park ga youn" userId="e8e70111e1901dad" providerId="LiveId" clId="{5A1C097D-C8A4-4179-9173-5A9E4B71C811}" dt="2020-06-04T08:48:37.328" v="8616" actId="14100"/>
          <ac:cxnSpMkLst>
            <pc:docMk/>
            <pc:sldMk cId="2245248925" sldId="340"/>
            <ac:cxnSpMk id="138" creationId="{50EE199C-5177-48DB-B77E-A0B2E808C128}"/>
          </ac:cxnSpMkLst>
        </pc:cxnChg>
        <pc:cxnChg chg="add mod">
          <ac:chgData name="park ga youn" userId="e8e70111e1901dad" providerId="LiveId" clId="{5A1C097D-C8A4-4179-9173-5A9E4B71C811}" dt="2020-06-04T08:45:36.843" v="8345" actId="13822"/>
          <ac:cxnSpMkLst>
            <pc:docMk/>
            <pc:sldMk cId="2245248925" sldId="340"/>
            <ac:cxnSpMk id="141" creationId="{8F372902-645F-453F-8489-7CF47C72542C}"/>
          </ac:cxnSpMkLst>
        </pc:cxnChg>
        <pc:cxnChg chg="add mod ord">
          <ac:chgData name="park ga youn" userId="e8e70111e1901dad" providerId="LiveId" clId="{5A1C097D-C8A4-4179-9173-5A9E4B71C811}" dt="2020-06-04T08:45:57.801" v="8348" actId="167"/>
          <ac:cxnSpMkLst>
            <pc:docMk/>
            <pc:sldMk cId="2245248925" sldId="340"/>
            <ac:cxnSpMk id="144" creationId="{0272D776-6427-41A6-8A59-B6B5470FAB82}"/>
          </ac:cxnSpMkLst>
        </pc:cxnChg>
      </pc:sldChg>
      <pc:sldChg chg="addSp delSp modSp add mod ord">
        <pc:chgData name="park ga youn" userId="e8e70111e1901dad" providerId="LiveId" clId="{5A1C097D-C8A4-4179-9173-5A9E4B71C811}" dt="2020-06-04T08:59:53.509" v="9092"/>
        <pc:sldMkLst>
          <pc:docMk/>
          <pc:sldMk cId="1952026644" sldId="341"/>
        </pc:sldMkLst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53" creationId="{C0EBFF1C-CCDA-4102-A5DE-3CEFC8F67F61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54" creationId="{DC86D11A-608B-4E76-8DF8-64F4F0733E72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55" creationId="{8D94FEEB-12D1-4FF7-8BB9-6CEFCB9C91DB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56" creationId="{428B1591-B921-4EFE-9226-0DACDDCD4434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57" creationId="{C15BF61E-0EAF-4756-A97A-A90E1B6F6D05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60" creationId="{81B0BE2C-3C7A-435F-9755-04527946664B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61" creationId="{BC1E059C-D0A9-4ECE-BE81-26C13D94967C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62" creationId="{F59AC391-3D6D-421E-A401-7CD0352ECAFA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63" creationId="{A4CA9EBC-AD33-4F5B-A3DD-3C8720880C17}"/>
          </ac:spMkLst>
        </pc:spChg>
        <pc:spChg chg="mod">
          <ac:chgData name="park ga youn" userId="e8e70111e1901dad" providerId="LiveId" clId="{5A1C097D-C8A4-4179-9173-5A9E4B71C811}" dt="2020-06-04T08:29:56.535" v="7525" actId="20577"/>
          <ac:spMkLst>
            <pc:docMk/>
            <pc:sldMk cId="1952026644" sldId="341"/>
            <ac:spMk id="65" creationId="{57777443-50E3-7A4D-B4E3-9BD67AD79C63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68" creationId="{4A5420D2-2ADA-4393-B2F0-A7B013FCF6D0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69" creationId="{8FC8E448-450B-4A06-BA4B-D786222D9C7E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70" creationId="{CD49E904-9481-407E-A3F2-9955576A6CA9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71" creationId="{DFF7131C-1D46-4C77-87EF-DCFE38D66E28}"/>
          </ac:spMkLst>
        </pc:spChg>
        <pc:spChg chg="mod">
          <ac:chgData name="park ga youn" userId="e8e70111e1901dad" providerId="LiveId" clId="{5A1C097D-C8A4-4179-9173-5A9E4B71C811}" dt="2020-06-04T08:29:48.087" v="7498" actId="1076"/>
          <ac:spMkLst>
            <pc:docMk/>
            <pc:sldMk cId="1952026644" sldId="341"/>
            <ac:spMk id="72" creationId="{68AC1F85-1B5C-499A-9E01-169380FA5BF3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73" creationId="{9A1EA166-02E0-4028-8F77-69EB0CED6C2A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74" creationId="{A525337B-6B55-4F5E-AF16-20394535C555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79" creationId="{5266636B-F027-47A5-ACF3-25F907D15E07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80" creationId="{6FB9AC15-E475-4B29-B907-B1A2D8BA7BEC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81" creationId="{6B6D3769-7761-4742-97C8-DD26B9038373}"/>
          </ac:spMkLst>
        </pc:spChg>
        <pc:spChg chg="del">
          <ac:chgData name="park ga youn" userId="e8e70111e1901dad" providerId="LiveId" clId="{5A1C097D-C8A4-4179-9173-5A9E4B71C811}" dt="2020-06-04T08:29:44.132" v="7497" actId="478"/>
          <ac:spMkLst>
            <pc:docMk/>
            <pc:sldMk cId="1952026644" sldId="341"/>
            <ac:spMk id="82" creationId="{6AFC4057-3D5C-4D07-8E56-C9C9D9E0ADEA}"/>
          </ac:spMkLst>
        </pc:spChg>
        <pc:picChg chg="add mod">
          <ac:chgData name="park ga youn" userId="e8e70111e1901dad" providerId="LiveId" clId="{5A1C097D-C8A4-4179-9173-5A9E4B71C811}" dt="2020-06-04T08:59:53.509" v="9092"/>
          <ac:picMkLst>
            <pc:docMk/>
            <pc:sldMk cId="1952026644" sldId="341"/>
            <ac:picMk id="58" creationId="{0277E12A-EF70-4792-A6FB-2E952FB243FD}"/>
          </ac:picMkLst>
        </pc:pic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4" creationId="{DF42C38D-B31F-4AC9-B698-81A91E562062}"/>
          </ac:cxnSpMkLst>
        </pc:cxn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6" creationId="{757ED48C-F6CA-46EF-9FE1-5E50CCD903E9}"/>
          </ac:cxnSpMkLst>
        </pc:cxn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11" creationId="{08D6B70D-25DE-4799-A061-ED27B5AD7FAB}"/>
          </ac:cxnSpMkLst>
        </pc:cxn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14" creationId="{BC3D4220-E08D-44B2-9772-FC5DA8751539}"/>
          </ac:cxnSpMkLst>
        </pc:cxn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59" creationId="{0A9ECDF7-604D-41BC-9B20-EC68B21E785B}"/>
          </ac:cxnSpMkLst>
        </pc:cxn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64" creationId="{9835265C-73CD-417A-985E-BDDD6CD715B3}"/>
          </ac:cxnSpMkLst>
        </pc:cxnChg>
        <pc:cxnChg chg="mod">
          <ac:chgData name="park ga youn" userId="e8e70111e1901dad" providerId="LiveId" clId="{5A1C097D-C8A4-4179-9173-5A9E4B71C811}" dt="2020-06-04T08:29:48.087" v="7498" actId="1076"/>
          <ac:cxnSpMkLst>
            <pc:docMk/>
            <pc:sldMk cId="1952026644" sldId="341"/>
            <ac:cxnSpMk id="66" creationId="{F3748B9D-9944-43C4-A597-20C71F61EC1C}"/>
          </ac:cxnSpMkLst>
        </pc:cxnChg>
        <pc:cxnChg chg="del mod">
          <ac:chgData name="park ga youn" userId="e8e70111e1901dad" providerId="LiveId" clId="{5A1C097D-C8A4-4179-9173-5A9E4B71C811}" dt="2020-06-04T08:29:44.132" v="7497" actId="478"/>
          <ac:cxnSpMkLst>
            <pc:docMk/>
            <pc:sldMk cId="1952026644" sldId="341"/>
            <ac:cxnSpMk id="75" creationId="{FED11B01-F078-45F6-9D2F-E1022181ED56}"/>
          </ac:cxnSpMkLst>
        </pc:cxnChg>
        <pc:cxnChg chg="del mod">
          <ac:chgData name="park ga youn" userId="e8e70111e1901dad" providerId="LiveId" clId="{5A1C097D-C8A4-4179-9173-5A9E4B71C811}" dt="2020-06-04T08:29:44.132" v="7497" actId="478"/>
          <ac:cxnSpMkLst>
            <pc:docMk/>
            <pc:sldMk cId="1952026644" sldId="341"/>
            <ac:cxnSpMk id="77" creationId="{6BDD2FBB-0C9F-4871-A7C7-4485E96FFA98}"/>
          </ac:cxnSpMkLst>
        </pc:cxnChg>
      </pc:sldChg>
      <pc:sldChg chg="addSp delSp modSp add mod">
        <pc:chgData name="park ga youn" userId="e8e70111e1901dad" providerId="LiveId" clId="{5A1C097D-C8A4-4179-9173-5A9E4B71C811}" dt="2020-06-04T08:59:58.110" v="9095"/>
        <pc:sldMkLst>
          <pc:docMk/>
          <pc:sldMk cId="691317822" sldId="342"/>
        </pc:sldMkLst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16" creationId="{0147EB6A-683E-4644-A525-CC1EFA8F1E58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17" creationId="{D7CF1B7D-55B1-4050-823B-0F607C2E9906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19" creationId="{C093C543-CE48-4C6D-82E0-93599541F3E1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23" creationId="{05808F69-4094-44B3-AD0C-B2AAF10BE99B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24" creationId="{48B81575-F7EF-4FCE-BEAC-3031FD4EB7E3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25" creationId="{91FA1B29-F362-49ED-8778-5C91E4C14866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26" creationId="{E9B0C1D1-C9B5-416A-ACF1-B1D88D5C615F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27" creationId="{285EF8CE-811A-4B56-8531-E95E64CCEB93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28" creationId="{7BABA06B-6883-4467-8C4F-B52D380ADAA1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29" creationId="{163EF50A-6DDA-4A35-A4C8-12C88872ABA2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30" creationId="{8012B2B2-CBF7-4DE8-B727-EA02AB7E043B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31" creationId="{6F984E47-BEAB-4941-A64C-9008A5DFD7FD}"/>
          </ac:spMkLst>
        </pc:spChg>
        <pc:spChg chg="del">
          <ac:chgData name="park ga youn" userId="e8e70111e1901dad" providerId="LiveId" clId="{5A1C097D-C8A4-4179-9173-5A9E4B71C811}" dt="2020-06-04T08:58:27.223" v="9074" actId="478"/>
          <ac:spMkLst>
            <pc:docMk/>
            <pc:sldMk cId="691317822" sldId="342"/>
            <ac:spMk id="32" creationId="{40D7F169-E7E7-4CB5-A605-B64CC6AD1278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33" creationId="{3CD53421-5F90-4866-8CAD-5B5464EAFF28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34" creationId="{21D07B3E-1E78-4AE7-A9FC-495CA5CC4586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35" creationId="{92CE68B5-B17B-4D21-8CF0-706580ED9735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36" creationId="{D593008A-8BA3-4A14-9E07-A8EAF415E3A4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37" creationId="{7F715E10-C922-4EFC-A426-4B2834C95930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39" creationId="{847E3397-4518-4213-8667-F2BADF151B83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41" creationId="{087E8A0D-941B-498D-A412-0AEE54E697F7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43" creationId="{784BBF6E-CFEF-4FDC-B55E-D2B577DAF1B2}"/>
          </ac:spMkLst>
        </pc:spChg>
        <pc:spChg chg="add del mod">
          <ac:chgData name="park ga youn" userId="e8e70111e1901dad" providerId="LiveId" clId="{5A1C097D-C8A4-4179-9173-5A9E4B71C811}" dt="2020-06-04T08:52:49.219" v="8791" actId="478"/>
          <ac:spMkLst>
            <pc:docMk/>
            <pc:sldMk cId="691317822" sldId="342"/>
            <ac:spMk id="45" creationId="{A07C680E-A7C2-4F2F-9507-B73DB445FDE3}"/>
          </ac:spMkLst>
        </pc:spChg>
        <pc:spChg chg="add del mod">
          <ac:chgData name="park ga youn" userId="e8e70111e1901dad" providerId="LiveId" clId="{5A1C097D-C8A4-4179-9173-5A9E4B71C811}" dt="2020-06-04T08:52:36.719" v="8767" actId="478"/>
          <ac:spMkLst>
            <pc:docMk/>
            <pc:sldMk cId="691317822" sldId="342"/>
            <ac:spMk id="47" creationId="{3D2FB43E-85E1-4293-B0E0-F0CF02B9BDC7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49" creationId="{03D7E4AD-11D3-458C-89BA-81EDC71F3A46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50" creationId="{FB0D257B-1F38-4AC2-BE05-8D6BD3367739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51" creationId="{B698653E-829B-4C28-B837-186FB4BFAA2B}"/>
          </ac:spMkLst>
        </pc:spChg>
        <pc:spChg chg="add del mod">
          <ac:chgData name="park ga youn" userId="e8e70111e1901dad" providerId="LiveId" clId="{5A1C097D-C8A4-4179-9173-5A9E4B71C811}" dt="2020-06-04T08:53:45.409" v="8861" actId="478"/>
          <ac:spMkLst>
            <pc:docMk/>
            <pc:sldMk cId="691317822" sldId="342"/>
            <ac:spMk id="52" creationId="{D8105A30-CCE3-4D0E-A30A-9B386E0E2936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53" creationId="{DCB71B21-F365-4C43-83D8-9FBE69BE9110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55" creationId="{EA6336FC-BD35-4432-A86F-8C418E0F1F93}"/>
          </ac:spMkLst>
        </pc:spChg>
        <pc:spChg chg="add mod ord">
          <ac:chgData name="park ga youn" userId="e8e70111e1901dad" providerId="LiveId" clId="{5A1C097D-C8A4-4179-9173-5A9E4B71C811}" dt="2020-06-04T08:57:38.736" v="9066" actId="1035"/>
          <ac:spMkLst>
            <pc:docMk/>
            <pc:sldMk cId="691317822" sldId="342"/>
            <ac:spMk id="56" creationId="{600014FF-CFFF-4DF9-BF0B-8DDC3EC11961}"/>
          </ac:spMkLst>
        </pc:spChg>
        <pc:spChg chg="add mod or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57" creationId="{13E68449-3290-4518-AB73-C3BBDC507CAC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58" creationId="{5F0DD83F-29CC-4D44-B61A-36C5EA15A846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59" creationId="{932C6EC6-8D69-4C06-8B9D-7350E294DDC6}"/>
          </ac:spMkLst>
        </pc:spChg>
        <pc:spChg chg="del">
          <ac:chgData name="park ga youn" userId="e8e70111e1901dad" providerId="LiveId" clId="{5A1C097D-C8A4-4179-9173-5A9E4B71C811}" dt="2020-06-04T08:51:25.045" v="8684" actId="478"/>
          <ac:spMkLst>
            <pc:docMk/>
            <pc:sldMk cId="691317822" sldId="342"/>
            <ac:spMk id="60" creationId="{2A16E132-FC07-4A8A-8F02-DE5D44DD1F59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62" creationId="{F6C1C4B6-3377-422E-ABD1-07C5F9C4E851}"/>
          </ac:spMkLst>
        </pc:spChg>
        <pc:spChg chg="add mod">
          <ac:chgData name="park ga youn" userId="e8e70111e1901dad" providerId="LiveId" clId="{5A1C097D-C8A4-4179-9173-5A9E4B71C811}" dt="2020-06-04T08:57:24.251" v="9056" actId="1076"/>
          <ac:spMkLst>
            <pc:docMk/>
            <pc:sldMk cId="691317822" sldId="342"/>
            <ac:spMk id="64" creationId="{FA0228B2-C5DA-4D01-9486-CF88C793347F}"/>
          </ac:spMkLst>
        </pc:spChg>
        <pc:spChg chg="mod">
          <ac:chgData name="park ga youn" userId="e8e70111e1901dad" providerId="LiveId" clId="{5A1C097D-C8A4-4179-9173-5A9E4B71C811}" dt="2020-06-04T08:51:47.314" v="8727"/>
          <ac:spMkLst>
            <pc:docMk/>
            <pc:sldMk cId="691317822" sldId="342"/>
            <ac:spMk id="65" creationId="{57777443-50E3-7A4D-B4E3-9BD67AD79C63}"/>
          </ac:spMkLst>
        </pc:spChg>
        <pc:spChg chg="add mod">
          <ac:chgData name="park ga youn" userId="e8e70111e1901dad" providerId="LiveId" clId="{5A1C097D-C8A4-4179-9173-5A9E4B71C811}" dt="2020-06-04T08:58:07.511" v="9071" actId="1076"/>
          <ac:spMkLst>
            <pc:docMk/>
            <pc:sldMk cId="691317822" sldId="342"/>
            <ac:spMk id="66" creationId="{C096C14D-3B8F-4B3F-8F12-1B1D966E3D4C}"/>
          </ac:spMkLst>
        </pc:spChg>
        <pc:spChg chg="add mod">
          <ac:chgData name="park ga youn" userId="e8e70111e1901dad" providerId="LiveId" clId="{5A1C097D-C8A4-4179-9173-5A9E4B71C811}" dt="2020-06-04T08:58:10.205" v="9073" actId="1076"/>
          <ac:spMkLst>
            <pc:docMk/>
            <pc:sldMk cId="691317822" sldId="342"/>
            <ac:spMk id="68" creationId="{6DB3B178-CA30-4BD5-B21A-EF0242577E73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69" creationId="{B986B68E-6331-4EF4-A985-57D3BA651CB9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0" creationId="{8868B89B-4DD6-4E8B-AF6E-DB5B6D5DCBC7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1" creationId="{2DC28684-4F34-4D26-9B55-4C6A5E828418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2" creationId="{48FD8762-E3D2-41B5-9882-63A56CE0F1BD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3" creationId="{6F7603FE-A39A-4C67-AA7B-B554C8031AFD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4" creationId="{A39C9973-5413-40DC-88D0-D6724EEFE99A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5" creationId="{FA727033-6C0F-4B26-B3A7-F0C0C7F3E3C8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6" creationId="{71D07058-22FB-4B4C-920F-572A92779DBC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8" creationId="{D974F366-829A-4108-8D29-1D1394194301}"/>
          </ac:spMkLst>
        </pc:spChg>
        <pc:spChg chg="add mod">
          <ac:chgData name="park ga youn" userId="e8e70111e1901dad" providerId="LiveId" clId="{5A1C097D-C8A4-4179-9173-5A9E4B71C811}" dt="2020-06-04T08:58:27.496" v="9075"/>
          <ac:spMkLst>
            <pc:docMk/>
            <pc:sldMk cId="691317822" sldId="342"/>
            <ac:spMk id="79" creationId="{FE5B9A4E-B4B5-47CA-8A9C-1CD91A189BE8}"/>
          </ac:spMkLst>
        </pc:spChg>
        <pc:picChg chg="add mod">
          <ac:chgData name="park ga youn" userId="e8e70111e1901dad" providerId="LiveId" clId="{5A1C097D-C8A4-4179-9173-5A9E4B71C811}" dt="2020-06-04T08:59:58.110" v="9095"/>
          <ac:picMkLst>
            <pc:docMk/>
            <pc:sldMk cId="691317822" sldId="342"/>
            <ac:picMk id="80" creationId="{9DF013D5-0624-453F-B263-644F702D7188}"/>
          </ac:picMkLst>
        </pc:picChg>
        <pc:cxnChg chg="del mod">
          <ac:chgData name="park ga youn" userId="e8e70111e1901dad" providerId="LiveId" clId="{5A1C097D-C8A4-4179-9173-5A9E4B71C811}" dt="2020-06-04T08:51:25.045" v="8684" actId="478"/>
          <ac:cxnSpMkLst>
            <pc:docMk/>
            <pc:sldMk cId="691317822" sldId="342"/>
            <ac:cxnSpMk id="4" creationId="{BCC70DB4-5976-4577-8406-BB5FAFABEBAB}"/>
          </ac:cxnSpMkLst>
        </pc:cxnChg>
        <pc:cxnChg chg="add mod">
          <ac:chgData name="park ga youn" userId="e8e70111e1901dad" providerId="LiveId" clId="{5A1C097D-C8A4-4179-9173-5A9E4B71C811}" dt="2020-06-04T08:57:24.251" v="9056" actId="1076"/>
          <ac:cxnSpMkLst>
            <pc:docMk/>
            <pc:sldMk cId="691317822" sldId="342"/>
            <ac:cxnSpMk id="5" creationId="{DB83D041-5414-48BE-830A-E22FF2521E9A}"/>
          </ac:cxnSpMkLst>
        </pc:cxnChg>
        <pc:cxnChg chg="del mod">
          <ac:chgData name="park ga youn" userId="e8e70111e1901dad" providerId="LiveId" clId="{5A1C097D-C8A4-4179-9173-5A9E4B71C811}" dt="2020-06-04T08:51:25.045" v="8684" actId="478"/>
          <ac:cxnSpMkLst>
            <pc:docMk/>
            <pc:sldMk cId="691317822" sldId="342"/>
            <ac:cxnSpMk id="6" creationId="{25E7DC3D-AD70-466A-9C2C-F5B8AEFDBE89}"/>
          </ac:cxnSpMkLst>
        </pc:cxnChg>
        <pc:cxnChg chg="add mod">
          <ac:chgData name="park ga youn" userId="e8e70111e1901dad" providerId="LiveId" clId="{5A1C097D-C8A4-4179-9173-5A9E4B71C811}" dt="2020-06-04T08:57:38.736" v="9066" actId="1035"/>
          <ac:cxnSpMkLst>
            <pc:docMk/>
            <pc:sldMk cId="691317822" sldId="342"/>
            <ac:cxnSpMk id="8" creationId="{986A4B56-4EF8-469E-A02F-99DD640A5B0B}"/>
          </ac:cxnSpMkLst>
        </pc:cxnChg>
        <pc:cxnChg chg="del">
          <ac:chgData name="park ga youn" userId="e8e70111e1901dad" providerId="LiveId" clId="{5A1C097D-C8A4-4179-9173-5A9E4B71C811}" dt="2020-06-04T08:51:25.045" v="8684" actId="478"/>
          <ac:cxnSpMkLst>
            <pc:docMk/>
            <pc:sldMk cId="691317822" sldId="342"/>
            <ac:cxnSpMk id="10" creationId="{A5EF7619-628E-488E-BC63-FF7044A34C06}"/>
          </ac:cxnSpMkLst>
        </pc:cxnChg>
        <pc:cxnChg chg="add mod">
          <ac:chgData name="park ga youn" userId="e8e70111e1901dad" providerId="LiveId" clId="{5A1C097D-C8A4-4179-9173-5A9E4B71C811}" dt="2020-06-04T08:57:58.092" v="9069" actId="13822"/>
          <ac:cxnSpMkLst>
            <pc:docMk/>
            <pc:sldMk cId="691317822" sldId="342"/>
            <ac:cxnSpMk id="12" creationId="{7B50E7E1-5689-4A92-8324-E27600D52CA1}"/>
          </ac:cxnSpMkLst>
        </pc:cxnChg>
        <pc:cxnChg chg="add del mod">
          <ac:chgData name="park ga youn" userId="e8e70111e1901dad" providerId="LiveId" clId="{5A1C097D-C8A4-4179-9173-5A9E4B71C811}" dt="2020-06-04T08:52:59.853" v="8794" actId="478"/>
          <ac:cxnSpMkLst>
            <pc:docMk/>
            <pc:sldMk cId="691317822" sldId="342"/>
            <ac:cxnSpMk id="38" creationId="{F4CF3B4B-7945-47B6-B5E1-32FC74297C63}"/>
          </ac:cxnSpMkLst>
        </pc:cxnChg>
        <pc:cxnChg chg="add mod">
          <ac:chgData name="park ga youn" userId="e8e70111e1901dad" providerId="LiveId" clId="{5A1C097D-C8A4-4179-9173-5A9E4B71C811}" dt="2020-06-04T08:57:24.251" v="9056" actId="1076"/>
          <ac:cxnSpMkLst>
            <pc:docMk/>
            <pc:sldMk cId="691317822" sldId="342"/>
            <ac:cxnSpMk id="40" creationId="{D6B29F74-2D50-4479-9753-5D67075997F7}"/>
          </ac:cxnSpMkLst>
        </pc:cxnChg>
        <pc:cxnChg chg="add mod">
          <ac:chgData name="park ga youn" userId="e8e70111e1901dad" providerId="LiveId" clId="{5A1C097D-C8A4-4179-9173-5A9E4B71C811}" dt="2020-06-04T08:57:24.251" v="9056" actId="1076"/>
          <ac:cxnSpMkLst>
            <pc:docMk/>
            <pc:sldMk cId="691317822" sldId="342"/>
            <ac:cxnSpMk id="42" creationId="{3242D1BD-AAB1-403C-9476-6CF2B8847257}"/>
          </ac:cxnSpMkLst>
        </pc:cxnChg>
        <pc:cxnChg chg="del">
          <ac:chgData name="park ga youn" userId="e8e70111e1901dad" providerId="LiveId" clId="{5A1C097D-C8A4-4179-9173-5A9E4B71C811}" dt="2020-06-04T08:51:25.045" v="8684" actId="478"/>
          <ac:cxnSpMkLst>
            <pc:docMk/>
            <pc:sldMk cId="691317822" sldId="342"/>
            <ac:cxnSpMk id="44" creationId="{41E53D3B-2F9B-4955-8145-A016CA019B47}"/>
          </ac:cxnSpMkLst>
        </pc:cxnChg>
        <pc:cxnChg chg="add mod">
          <ac:chgData name="park ga youn" userId="e8e70111e1901dad" providerId="LiveId" clId="{5A1C097D-C8A4-4179-9173-5A9E4B71C811}" dt="2020-06-04T08:57:24.251" v="9056" actId="1076"/>
          <ac:cxnSpMkLst>
            <pc:docMk/>
            <pc:sldMk cId="691317822" sldId="342"/>
            <ac:cxnSpMk id="46" creationId="{F07D77FD-D9B5-4ECB-95DA-CB687413059E}"/>
          </ac:cxnSpMkLst>
        </pc:cxnChg>
        <pc:cxnChg chg="add mod">
          <ac:chgData name="park ga youn" userId="e8e70111e1901dad" providerId="LiveId" clId="{5A1C097D-C8A4-4179-9173-5A9E4B71C811}" dt="2020-06-04T08:57:24.251" v="9056" actId="1076"/>
          <ac:cxnSpMkLst>
            <pc:docMk/>
            <pc:sldMk cId="691317822" sldId="342"/>
            <ac:cxnSpMk id="54" creationId="{5DAB971F-1ED7-45A5-AD40-664CD9751175}"/>
          </ac:cxnSpMkLst>
        </pc:cxnChg>
        <pc:cxnChg chg="del mod">
          <ac:chgData name="park ga youn" userId="e8e70111e1901dad" providerId="LiveId" clId="{5A1C097D-C8A4-4179-9173-5A9E4B71C811}" dt="2020-06-04T08:51:25.045" v="8684" actId="478"/>
          <ac:cxnSpMkLst>
            <pc:docMk/>
            <pc:sldMk cId="691317822" sldId="342"/>
            <ac:cxnSpMk id="61" creationId="{71F14114-E6B7-4771-94D6-E0215A709A70}"/>
          </ac:cxnSpMkLst>
        </pc:cxnChg>
        <pc:cxnChg chg="add mod">
          <ac:chgData name="park ga youn" userId="e8e70111e1901dad" providerId="LiveId" clId="{5A1C097D-C8A4-4179-9173-5A9E4B71C811}" dt="2020-06-04T08:57:42.438" v="9067" actId="14100"/>
          <ac:cxnSpMkLst>
            <pc:docMk/>
            <pc:sldMk cId="691317822" sldId="342"/>
            <ac:cxnSpMk id="63" creationId="{D071C62D-BDA1-4D50-B25B-5A28C1D74BBB}"/>
          </ac:cxnSpMkLst>
        </pc:cxnChg>
        <pc:cxnChg chg="add mod">
          <ac:chgData name="park ga youn" userId="e8e70111e1901dad" providerId="LiveId" clId="{5A1C097D-C8A4-4179-9173-5A9E4B71C811}" dt="2020-06-04T08:58:27.496" v="9075"/>
          <ac:cxnSpMkLst>
            <pc:docMk/>
            <pc:sldMk cId="691317822" sldId="342"/>
            <ac:cxnSpMk id="77" creationId="{CEB272B0-3E6E-413B-B512-E9846EE44D2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9FE0-FC44-44A5-88B1-A26F4AA84A78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4A80-91D5-4FBD-AAFA-8174926C6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E987-3FB2-424A-A728-176973FC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218E4-3610-9D4C-9557-E07F2D855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C1342-F161-E440-8DA1-867A32DC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13045-229A-A840-9CCF-9F4C2D4D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C4510-1092-0944-9397-932CE63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0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43B6-0A97-3843-A54F-DEE513B7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8CF3D-316F-9F47-9819-47C79794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DFF88-3348-2449-8651-5F07308E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A22AB-D50A-1949-B086-ADC420A7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83F9C-CA79-2249-9CE7-4CDEE551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5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13DBE0-AA39-C745-9DDE-8A511EBA6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0AEDF-4925-1B4C-9524-A4B39AF5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729FC-94D7-614F-B8E4-90D3B90F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D2C44-42FF-7547-8013-BE24E17A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54242-E299-494F-A1BF-87A58C4B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96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C401-CF91-D742-A5A1-178874D0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94116-03D6-8A4B-AED4-7B86D94F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7557-A02F-F74B-80A8-EA2CBD6C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7885-4DA4-9F47-8297-39C1671D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C8A16-17C3-874A-A015-309C3C5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5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26DF-2922-274C-966F-E81D1EF5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E9CC2-4448-084A-AA0D-203542B6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6B89F-A3D7-D846-B703-8A7A212D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1D948-1788-EB47-A31E-08B3A571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940D5-FDDE-DC43-8B8A-EA5EBEE2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0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72D3-D646-8147-BE36-CE7D58E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7850-29BB-214D-9AB7-3222FAD4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B9C42-341E-DD49-A8C0-39AC8DE5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4C96C-DE37-3646-884E-BD12BEDD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CAE30-97ED-5742-87DC-EFABE424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6660-A63B-DD4E-8461-B463BE2D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2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01210-A13B-604C-BAE0-B991A747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EC56B-932D-C74A-99B1-81EFD0E5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7BDC0-CCCD-9F48-9ED4-7D3B5FCD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812C6-0CF9-9B43-83BE-DB97B223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CBA61-A4E5-3E4D-A159-078B97F24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47931-E417-2E4D-9359-4E443E1C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DBBC2D-C839-7B40-9EB8-F1556934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1519FE-DDD3-7C43-A9B1-43F5155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5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D1EE-4D95-6847-A03F-7DC4DB76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9055F-7BF4-B640-AACC-40B530FE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CC859-00DD-7142-B271-08C0BA1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0CE65-C53F-0A4B-8828-726027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2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7AE3B1-D3C4-2546-A6EC-2C73D69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E48FE7-C905-2C43-9C18-BBFBDA8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D8736-45AC-EE4C-AD30-785D88EA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96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3D21-70A3-744E-B7E1-5C9DD111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5E97F-59AD-2D4C-B516-7386757A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DACC7-8A9D-1D47-8461-AB5319F3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1DF54-12B9-3141-B1AD-952FBF77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569A6-EDA9-FE47-A74A-4FCDA93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8904A-6427-0144-A9F8-44958AFD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21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19C50-CF68-9C4D-A467-A9F8158E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DA7C7-85F8-FC40-AC7D-BB1275B8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CC4E3-5299-234B-89BC-76FDAD6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A96E-BE0A-F541-82D1-3CBAC102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623AA-0E34-0047-A448-1579FB44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42790-84BC-B648-B4AA-A3F78143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519F3-124A-2841-9C44-AF2F9074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7086B-67B2-FD42-907C-D93917B7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6D313-35BF-194E-9E99-B8EAF0804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C6E6-93EB-9644-BD59-259A83BB48D0}" type="datetimeFigureOut">
              <a:rPr kumimoji="1" lang="ko-KR" altLang="en-US" smtClean="0"/>
              <a:t>2021-09-03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69632-817C-7846-BBEA-54B7FCFE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7C413-E029-F24E-A532-DDB7D20A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1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BBB396-2870-2C43-9B02-2C6E5B61417C}"/>
              </a:ext>
            </a:extLst>
          </p:cNvPr>
          <p:cNvSpPr/>
          <p:nvPr/>
        </p:nvSpPr>
        <p:spPr>
          <a:xfrm>
            <a:off x="2887579" y="518691"/>
            <a:ext cx="641684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C38AEA9-D72C-2C40-8D3E-FDC98FB800E9}"/>
              </a:ext>
            </a:extLst>
          </p:cNvPr>
          <p:cNvCxnSpPr>
            <a:cxnSpLocks/>
          </p:cNvCxnSpPr>
          <p:nvPr/>
        </p:nvCxnSpPr>
        <p:spPr>
          <a:xfrm>
            <a:off x="4094430" y="2645763"/>
            <a:ext cx="4003141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AF1FC0F0-30E0-0B48-9CF1-935915F132D0}"/>
              </a:ext>
            </a:extLst>
          </p:cNvPr>
          <p:cNvSpPr txBox="1"/>
          <p:nvPr/>
        </p:nvSpPr>
        <p:spPr>
          <a:xfrm>
            <a:off x="5302080" y="2725878"/>
            <a:ext cx="1735214" cy="11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정보구조 설계</a:t>
            </a:r>
            <a:endParaRPr kumimoji="1" lang="en-US" altLang="ko-KR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2120"/>
              </a:lnSpc>
            </a:pP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흐름도</a:t>
            </a:r>
            <a:endParaRPr kumimoji="1" lang="en-US" altLang="ko-KR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2120"/>
              </a:lnSpc>
            </a:pPr>
            <a:endParaRPr kumimoji="1" lang="en-US" altLang="ko-KR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2120"/>
              </a:lnSpc>
            </a:pPr>
            <a:r>
              <a:rPr kumimoji="1" lang="ko-KR" altLang="en-US" sz="1400">
                <a:latin typeface="Century Gothic" panose="020B0502020202020204" pitchFamily="34" charset="0"/>
              </a:rPr>
              <a:t>박가연</a:t>
            </a:r>
            <a:endParaRPr kumimoji="1"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DD863499-A792-F546-A088-E1DD8E07600E}"/>
              </a:ext>
            </a:extLst>
          </p:cNvPr>
          <p:cNvSpPr txBox="1"/>
          <p:nvPr/>
        </p:nvSpPr>
        <p:spPr>
          <a:xfrm>
            <a:off x="4750921" y="6324833"/>
            <a:ext cx="2690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spc="300" dirty="0" err="1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네순이</a:t>
            </a:r>
            <a:r>
              <a:rPr kumimoji="1" lang="ko-KR" altLang="en-US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모순이 </a:t>
            </a:r>
            <a:r>
              <a:rPr kumimoji="1" lang="en-US" altLang="ko-KR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공순이 </a:t>
            </a:r>
            <a:r>
              <a:rPr kumimoji="1" lang="en-US" altLang="ko-KR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000" spc="300" dirty="0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000" spc="300" dirty="0" err="1">
                <a:solidFill>
                  <a:schemeClr val="bg1">
                    <a:lumMod val="8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방순이</a:t>
            </a:r>
            <a:endParaRPr kumimoji="1" lang="ko-KR" altLang="en-US" sz="1000" spc="300" dirty="0">
              <a:solidFill>
                <a:schemeClr val="bg1">
                  <a:lumMod val="8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" name="텍스트상자 1">
            <a:extLst>
              <a:ext uri="{FF2B5EF4-FFF2-40B4-BE49-F238E27FC236}">
                <a16:creationId xmlns:a16="http://schemas.microsoft.com/office/drawing/2014/main" id="{A9446E6F-2A1D-394B-8B3F-4A464CD6C778}"/>
              </a:ext>
            </a:extLst>
          </p:cNvPr>
          <p:cNvSpPr txBox="1"/>
          <p:nvPr/>
        </p:nvSpPr>
        <p:spPr>
          <a:xfrm>
            <a:off x="3054777" y="68947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Noto Sans CJK KR DemiLight" panose="020B0400000000000000" pitchFamily="34" charset="-128"/>
              </a:rPr>
              <a:t>PORTFOLIO</a:t>
            </a:r>
            <a:endParaRPr kumimoji="1" lang="ko-KR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Noto Sans CJK KR DemiLight" panose="020B0400000000000000" pitchFamily="34" charset="-128"/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E6F7CF68-1DCC-EE43-8833-46F7F8D9D5F7}"/>
              </a:ext>
            </a:extLst>
          </p:cNvPr>
          <p:cNvSpPr txBox="1"/>
          <p:nvPr/>
        </p:nvSpPr>
        <p:spPr>
          <a:xfrm>
            <a:off x="8572946" y="689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Noto Sans CJK KR DemiLight" panose="020B0400000000000000" pitchFamily="34" charset="-128"/>
              </a:rPr>
              <a:t>2020</a:t>
            </a:r>
            <a:endParaRPr kumimoji="1" lang="ko-KR" altLang="en-US" sz="10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Noto Sans CJK KR DemiLight" panose="020B0400000000000000" pitchFamily="34" charset="-128"/>
            </a:endParaRP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85C1D724-E02F-FE43-BBDB-E3A0C9E2F7E5}"/>
              </a:ext>
            </a:extLst>
          </p:cNvPr>
          <p:cNvSpPr txBox="1"/>
          <p:nvPr/>
        </p:nvSpPr>
        <p:spPr>
          <a:xfrm>
            <a:off x="5615741" y="1344665"/>
            <a:ext cx="960520" cy="334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endParaRPr kumimoji="1" lang="ko-KR" altLang="en-US" sz="16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D1CA5-D6B1-4C78-BABA-71792987F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38" b="17526"/>
          <a:stretch/>
        </p:blipFill>
        <p:spPr>
          <a:xfrm>
            <a:off x="3382982" y="3944963"/>
            <a:ext cx="5408106" cy="291303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2E07EF-40DA-F044-A989-4B97B98BF093}"/>
              </a:ext>
            </a:extLst>
          </p:cNvPr>
          <p:cNvSpPr/>
          <p:nvPr/>
        </p:nvSpPr>
        <p:spPr>
          <a:xfrm>
            <a:off x="3391947" y="3944964"/>
            <a:ext cx="5408106" cy="2913036"/>
          </a:xfrm>
          <a:prstGeom prst="rect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A5D6EA-15D2-41C8-BBF0-7DE2C2DC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76" y="1783244"/>
            <a:ext cx="2652904" cy="6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04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상세페이지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상품판매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7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상세페이지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상품판매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7503247" y="1499069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상품판매</a:t>
            </a:r>
            <a:endParaRPr lang="en-US" altLang="ko-KR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C4A703-829C-466E-8B75-1B4D347B2EAF}"/>
              </a:ext>
            </a:extLst>
          </p:cNvPr>
          <p:cNvSpPr/>
          <p:nvPr/>
        </p:nvSpPr>
        <p:spPr>
          <a:xfrm>
            <a:off x="6833170" y="2694347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r>
              <a:rPr lang="en-US" altLang="ko-KR" sz="1200" dirty="0"/>
              <a:t>2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0E0F72A-7131-4EC4-9983-055869C78D16}"/>
              </a:ext>
            </a:extLst>
          </p:cNvPr>
          <p:cNvSpPr/>
          <p:nvPr/>
        </p:nvSpPr>
        <p:spPr>
          <a:xfrm>
            <a:off x="5566906" y="3624182"/>
            <a:ext cx="1013011" cy="47512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상세페이지</a:t>
            </a:r>
            <a:endParaRPr lang="en-US" altLang="ko-KR" sz="12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1B3711A-C28A-4D12-9AF2-62355204D1BF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7339676" y="2465609"/>
            <a:ext cx="6451" cy="22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5D5B7F-B5F9-4B8F-954C-EAC897BC5DE8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6073412" y="3169475"/>
            <a:ext cx="0" cy="45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75274E-7A59-47AE-B870-1A6E1BD208C9}"/>
              </a:ext>
            </a:extLst>
          </p:cNvPr>
          <p:cNvCxnSpPr>
            <a:stCxn id="58" idx="2"/>
          </p:cNvCxnSpPr>
          <p:nvPr/>
        </p:nvCxnSpPr>
        <p:spPr>
          <a:xfrm>
            <a:off x="8009753" y="1974198"/>
            <a:ext cx="0" cy="48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C6E1CD-1E39-4FB2-808F-87959BC1D9D3}"/>
              </a:ext>
            </a:extLst>
          </p:cNvPr>
          <p:cNvSpPr/>
          <p:nvPr/>
        </p:nvSpPr>
        <p:spPr>
          <a:xfrm>
            <a:off x="5566906" y="2694346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r>
              <a:rPr lang="en-US" altLang="ko-KR" sz="1200" dirty="0"/>
              <a:t>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2299354-2A65-4A8E-8B05-4D84827CCACF}"/>
              </a:ext>
            </a:extLst>
          </p:cNvPr>
          <p:cNvSpPr/>
          <p:nvPr/>
        </p:nvSpPr>
        <p:spPr>
          <a:xfrm>
            <a:off x="8119858" y="2704267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</a:t>
            </a:r>
            <a:r>
              <a:rPr lang="en-US" altLang="ko-KR" sz="1200" dirty="0"/>
              <a:t>3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B620E41-C0EF-4BE9-9389-FE5719D1B056}"/>
              </a:ext>
            </a:extLst>
          </p:cNvPr>
          <p:cNvSpPr/>
          <p:nvPr/>
        </p:nvSpPr>
        <p:spPr>
          <a:xfrm>
            <a:off x="9400093" y="2694345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83F11-ECE1-4D04-A165-9388DA0B8593}"/>
              </a:ext>
            </a:extLst>
          </p:cNvPr>
          <p:cNvSpPr txBox="1"/>
          <p:nvPr/>
        </p:nvSpPr>
        <p:spPr>
          <a:xfrm>
            <a:off x="6027591" y="3277934"/>
            <a:ext cx="1369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상품 이미지</a:t>
            </a:r>
            <a:r>
              <a:rPr lang="en-US" altLang="ko-KR" sz="900" dirty="0"/>
              <a:t>, </a:t>
            </a:r>
            <a:r>
              <a:rPr lang="ko-KR" altLang="en-US" sz="900" dirty="0"/>
              <a:t>이름</a:t>
            </a:r>
            <a:r>
              <a:rPr lang="en-US" altLang="ko-KR" sz="900" dirty="0"/>
              <a:t> </a:t>
            </a:r>
            <a:r>
              <a:rPr lang="ko-KR" altLang="en-US" sz="900" dirty="0"/>
              <a:t>클릭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61A16B-637A-4CD5-BE5E-BE8BDD8C8C7A}"/>
              </a:ext>
            </a:extLst>
          </p:cNvPr>
          <p:cNvSpPr/>
          <p:nvPr/>
        </p:nvSpPr>
        <p:spPr>
          <a:xfrm>
            <a:off x="4345088" y="4991254"/>
            <a:ext cx="1013011" cy="4751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장바구니</a:t>
            </a:r>
            <a:endParaRPr lang="en-US" altLang="ko-KR" sz="12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0A297C3-6B92-4DB2-A993-761469E864C8}"/>
              </a:ext>
            </a:extLst>
          </p:cNvPr>
          <p:cNvSpPr/>
          <p:nvPr/>
        </p:nvSpPr>
        <p:spPr>
          <a:xfrm>
            <a:off x="7003751" y="4984905"/>
            <a:ext cx="1013011" cy="4751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주문서 작성</a:t>
            </a:r>
            <a:r>
              <a:rPr lang="en-US" altLang="ko-KR" sz="1200" dirty="0"/>
              <a:t>/</a:t>
            </a:r>
            <a:r>
              <a:rPr lang="ko-KR" altLang="en-US" sz="1200" dirty="0"/>
              <a:t>결제</a:t>
            </a:r>
            <a:endParaRPr lang="en-US" altLang="ko-KR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2E2F352-DE58-48E2-A0D1-4C09C0D25B82}"/>
              </a:ext>
            </a:extLst>
          </p:cNvPr>
          <p:cNvCxnSpPr>
            <a:cxnSpLocks/>
          </p:cNvCxnSpPr>
          <p:nvPr/>
        </p:nvCxnSpPr>
        <p:spPr>
          <a:xfrm flipH="1">
            <a:off x="6072038" y="2564633"/>
            <a:ext cx="1269" cy="14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ED88C4C-43E7-45A4-9129-A07C341A575D}"/>
              </a:ext>
            </a:extLst>
          </p:cNvPr>
          <p:cNvCxnSpPr>
            <a:cxnSpLocks/>
            <a:stCxn id="47" idx="0"/>
            <a:endCxn id="50" idx="0"/>
          </p:cNvCxnSpPr>
          <p:nvPr/>
        </p:nvCxnSpPr>
        <p:spPr>
          <a:xfrm rot="5400000" flipH="1" flipV="1">
            <a:off x="7990005" y="777753"/>
            <a:ext cx="1" cy="3833187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D9B973A-5D2B-4AFF-B226-6761F97285B0}"/>
              </a:ext>
            </a:extLst>
          </p:cNvPr>
          <p:cNvCxnSpPr>
            <a:endCxn id="49" idx="0"/>
          </p:cNvCxnSpPr>
          <p:nvPr/>
        </p:nvCxnSpPr>
        <p:spPr>
          <a:xfrm>
            <a:off x="8626362" y="2465609"/>
            <a:ext cx="2" cy="23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B21E8C5-289F-4DA3-871C-39B702DD18BC}"/>
              </a:ext>
            </a:extLst>
          </p:cNvPr>
          <p:cNvCxnSpPr>
            <a:endCxn id="50" idx="0"/>
          </p:cNvCxnSpPr>
          <p:nvPr/>
        </p:nvCxnSpPr>
        <p:spPr>
          <a:xfrm>
            <a:off x="9906599" y="2465609"/>
            <a:ext cx="0" cy="22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E9DD69B-34D8-4A04-8E16-1ABF73BE76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0741" y="3516421"/>
            <a:ext cx="6349" cy="2658663"/>
          </a:xfrm>
          <a:prstGeom prst="bentConnector3">
            <a:avLst>
              <a:gd name="adj1" fmla="val 3700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053078D-5C62-4BDB-B064-BEA3519B4819}"/>
              </a:ext>
            </a:extLst>
          </p:cNvPr>
          <p:cNvCxnSpPr>
            <a:stCxn id="46" idx="2"/>
          </p:cNvCxnSpPr>
          <p:nvPr/>
        </p:nvCxnSpPr>
        <p:spPr>
          <a:xfrm>
            <a:off x="6073412" y="4099311"/>
            <a:ext cx="1269" cy="50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F0F839B-9DA3-4838-BBA2-FE6945007312}"/>
              </a:ext>
            </a:extLst>
          </p:cNvPr>
          <p:cNvCxnSpPr>
            <a:cxnSpLocks/>
          </p:cNvCxnSpPr>
          <p:nvPr/>
        </p:nvCxnSpPr>
        <p:spPr>
          <a:xfrm>
            <a:off x="7495688" y="4781993"/>
            <a:ext cx="1" cy="20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2B75F35-6AE4-4C99-86E3-451C6844A8BA}"/>
              </a:ext>
            </a:extLst>
          </p:cNvPr>
          <p:cNvCxnSpPr>
            <a:cxnSpLocks/>
          </p:cNvCxnSpPr>
          <p:nvPr/>
        </p:nvCxnSpPr>
        <p:spPr>
          <a:xfrm>
            <a:off x="4837025" y="4683760"/>
            <a:ext cx="1" cy="30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0A5E2D9-81D7-4D92-93A7-023EA35C1185}"/>
              </a:ext>
            </a:extLst>
          </p:cNvPr>
          <p:cNvSpPr txBox="1"/>
          <p:nvPr/>
        </p:nvSpPr>
        <p:spPr>
          <a:xfrm>
            <a:off x="5401318" y="4323186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옵션 선택 </a:t>
            </a:r>
          </a:p>
        </p:txBody>
      </p:sp>
      <p:sp>
        <p:nvSpPr>
          <p:cNvPr id="32" name="텍스트상자 12">
            <a:extLst>
              <a:ext uri="{FF2B5EF4-FFF2-40B4-BE49-F238E27FC236}">
                <a16:creationId xmlns:a16="http://schemas.microsoft.com/office/drawing/2014/main" id="{977D02E2-1594-47C2-98E6-8C86B4E674DF}"/>
              </a:ext>
            </a:extLst>
          </p:cNvPr>
          <p:cNvSpPr txBox="1"/>
          <p:nvPr/>
        </p:nvSpPr>
        <p:spPr>
          <a:xfrm>
            <a:off x="6568945" y="386174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goods.html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텍스트상자 12">
            <a:extLst>
              <a:ext uri="{FF2B5EF4-FFF2-40B4-BE49-F238E27FC236}">
                <a16:creationId xmlns:a16="http://schemas.microsoft.com/office/drawing/2014/main" id="{DF59517C-89D4-4CBD-9088-91B836D94425}"/>
              </a:ext>
            </a:extLst>
          </p:cNvPr>
          <p:cNvSpPr txBox="1"/>
          <p:nvPr/>
        </p:nvSpPr>
        <p:spPr>
          <a:xfrm>
            <a:off x="8516258" y="169760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텍스트상자 12">
            <a:extLst>
              <a:ext uri="{FF2B5EF4-FFF2-40B4-BE49-F238E27FC236}">
                <a16:creationId xmlns:a16="http://schemas.microsoft.com/office/drawing/2014/main" id="{D5B4B2EB-99E8-4A22-A3E1-5F42354301BB}"/>
              </a:ext>
            </a:extLst>
          </p:cNvPr>
          <p:cNvSpPr txBox="1"/>
          <p:nvPr/>
        </p:nvSpPr>
        <p:spPr>
          <a:xfrm>
            <a:off x="5349131" y="5238698"/>
            <a:ext cx="1155813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shopping_cart.html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텍스트상자 12">
            <a:extLst>
              <a:ext uri="{FF2B5EF4-FFF2-40B4-BE49-F238E27FC236}">
                <a16:creationId xmlns:a16="http://schemas.microsoft.com/office/drawing/2014/main" id="{E41E33F9-4C0B-4A10-9BAE-0690C51F1DC9}"/>
              </a:ext>
            </a:extLst>
          </p:cNvPr>
          <p:cNvSpPr txBox="1"/>
          <p:nvPr/>
        </p:nvSpPr>
        <p:spPr>
          <a:xfrm>
            <a:off x="8016762" y="523869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payment.html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텍스트상자 12">
            <a:extLst>
              <a:ext uri="{FF2B5EF4-FFF2-40B4-BE49-F238E27FC236}">
                <a16:creationId xmlns:a16="http://schemas.microsoft.com/office/drawing/2014/main" id="{609C9146-6F57-401E-9111-7BFEC7F96940}"/>
              </a:ext>
            </a:extLst>
          </p:cNvPr>
          <p:cNvSpPr txBox="1"/>
          <p:nvPr/>
        </p:nvSpPr>
        <p:spPr>
          <a:xfrm>
            <a:off x="10234101" y="5202615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pay_complete.html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0EC893E-35F7-4784-A64D-73B164FE9017}"/>
              </a:ext>
            </a:extLst>
          </p:cNvPr>
          <p:cNvSpPr/>
          <p:nvPr/>
        </p:nvSpPr>
        <p:spPr>
          <a:xfrm>
            <a:off x="9232740" y="4983198"/>
            <a:ext cx="1013011" cy="4751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 완료</a:t>
            </a:r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6759A4-ADD3-4CE3-94D7-22B1952C5EC7}"/>
              </a:ext>
            </a:extLst>
          </p:cNvPr>
          <p:cNvCxnSpPr>
            <a:cxnSpLocks/>
            <a:stCxn id="62" idx="3"/>
            <a:endCxn id="38" idx="1"/>
          </p:cNvCxnSpPr>
          <p:nvPr/>
        </p:nvCxnSpPr>
        <p:spPr>
          <a:xfrm flipV="1">
            <a:off x="8016762" y="5220763"/>
            <a:ext cx="1215978" cy="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EF8914-174B-4942-9E72-4E9A78D5ADD3}"/>
              </a:ext>
            </a:extLst>
          </p:cNvPr>
          <p:cNvSpPr/>
          <p:nvPr/>
        </p:nvSpPr>
        <p:spPr>
          <a:xfrm>
            <a:off x="866364" y="3921893"/>
            <a:ext cx="1760746" cy="2550027"/>
          </a:xfrm>
          <a:prstGeom prst="rect">
            <a:avLst/>
          </a:prstGeom>
          <a:noFill/>
          <a:ln w="19050">
            <a:solidFill>
              <a:srgbClr val="4B44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7D631FF-2C60-4BD5-922E-7871F76BE519}"/>
              </a:ext>
            </a:extLst>
          </p:cNvPr>
          <p:cNvSpPr/>
          <p:nvPr/>
        </p:nvSpPr>
        <p:spPr>
          <a:xfrm>
            <a:off x="1009847" y="4529998"/>
            <a:ext cx="781545" cy="3706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AA0B26D-3F9A-4847-A20F-DCF37365BEAB}"/>
              </a:ext>
            </a:extLst>
          </p:cNvPr>
          <p:cNvSpPr/>
          <p:nvPr/>
        </p:nvSpPr>
        <p:spPr>
          <a:xfrm>
            <a:off x="1009847" y="5018452"/>
            <a:ext cx="781545" cy="3706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2C684DA-B023-48AB-A9F8-FBD08F40A2E3}"/>
              </a:ext>
            </a:extLst>
          </p:cNvPr>
          <p:cNvSpPr/>
          <p:nvPr/>
        </p:nvSpPr>
        <p:spPr>
          <a:xfrm>
            <a:off x="1009846" y="5487352"/>
            <a:ext cx="781545" cy="3706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1" name="텍스트상자 12">
            <a:extLst>
              <a:ext uri="{FF2B5EF4-FFF2-40B4-BE49-F238E27FC236}">
                <a16:creationId xmlns:a16="http://schemas.microsoft.com/office/drawing/2014/main" id="{E4470C9E-1035-4CA3-803E-5517339020F8}"/>
              </a:ext>
            </a:extLst>
          </p:cNvPr>
          <p:cNvSpPr txBox="1"/>
          <p:nvPr/>
        </p:nvSpPr>
        <p:spPr>
          <a:xfrm>
            <a:off x="1866085" y="4097813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Depth1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텍스트상자 12">
            <a:extLst>
              <a:ext uri="{FF2B5EF4-FFF2-40B4-BE49-F238E27FC236}">
                <a16:creationId xmlns:a16="http://schemas.microsoft.com/office/drawing/2014/main" id="{D99E77D6-420C-4A34-BEE1-74E8EB2D0357}"/>
              </a:ext>
            </a:extLst>
          </p:cNvPr>
          <p:cNvSpPr txBox="1"/>
          <p:nvPr/>
        </p:nvSpPr>
        <p:spPr>
          <a:xfrm>
            <a:off x="1866084" y="4577183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Depth2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08CE45B6-2741-4BF8-9E90-DEC458F810F4}"/>
              </a:ext>
            </a:extLst>
          </p:cNvPr>
          <p:cNvSpPr txBox="1"/>
          <p:nvPr/>
        </p:nvSpPr>
        <p:spPr>
          <a:xfrm>
            <a:off x="1866083" y="50721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Depth3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25EB757-B55D-49E7-9D2C-44AD222CF07E}"/>
              </a:ext>
            </a:extLst>
          </p:cNvPr>
          <p:cNvSpPr/>
          <p:nvPr/>
        </p:nvSpPr>
        <p:spPr>
          <a:xfrm>
            <a:off x="1022190" y="4061098"/>
            <a:ext cx="781545" cy="3706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5" name="텍스트상자 12">
            <a:extLst>
              <a:ext uri="{FF2B5EF4-FFF2-40B4-BE49-F238E27FC236}">
                <a16:creationId xmlns:a16="http://schemas.microsoft.com/office/drawing/2014/main" id="{FBF4E8DB-D419-475F-A3F9-6323814B083B}"/>
              </a:ext>
            </a:extLst>
          </p:cNvPr>
          <p:cNvSpPr txBox="1"/>
          <p:nvPr/>
        </p:nvSpPr>
        <p:spPr>
          <a:xfrm>
            <a:off x="1866082" y="5546467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Depth4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3A39E4E-B609-4C7E-8A9D-02E7A8476B04}"/>
              </a:ext>
            </a:extLst>
          </p:cNvPr>
          <p:cNvSpPr/>
          <p:nvPr/>
        </p:nvSpPr>
        <p:spPr>
          <a:xfrm>
            <a:off x="7503247" y="902109"/>
            <a:ext cx="1013011" cy="47512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18A3436-DDF6-4D62-90F7-BD292CD9880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401318" y="5220762"/>
            <a:ext cx="1602433" cy="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AC7351-F093-438C-B006-36F18B709D97}"/>
              </a:ext>
            </a:extLst>
          </p:cNvPr>
          <p:cNvSpPr/>
          <p:nvPr/>
        </p:nvSpPr>
        <p:spPr>
          <a:xfrm>
            <a:off x="999686" y="5964872"/>
            <a:ext cx="781545" cy="370657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7" name="텍스트상자 12">
            <a:extLst>
              <a:ext uri="{FF2B5EF4-FFF2-40B4-BE49-F238E27FC236}">
                <a16:creationId xmlns:a16="http://schemas.microsoft.com/office/drawing/2014/main" id="{B6750F4B-4C2F-49DA-B707-C93ECB90A2BF}"/>
              </a:ext>
            </a:extLst>
          </p:cNvPr>
          <p:cNvSpPr txBox="1"/>
          <p:nvPr/>
        </p:nvSpPr>
        <p:spPr>
          <a:xfrm>
            <a:off x="1846738" y="604139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Depth5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3920312-303A-4344-B55B-A7559467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754496" y="1079108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프로세스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0E0F72A-7131-4EC4-9983-055869C78D16}"/>
              </a:ext>
            </a:extLst>
          </p:cNvPr>
          <p:cNvSpPr/>
          <p:nvPr/>
        </p:nvSpPr>
        <p:spPr>
          <a:xfrm>
            <a:off x="7279405" y="662691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 상세페이지</a:t>
            </a:r>
            <a:endParaRPr lang="en-US" altLang="ko-KR" sz="12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0A297C3-6B92-4DB2-A993-761469E864C8}"/>
              </a:ext>
            </a:extLst>
          </p:cNvPr>
          <p:cNvSpPr/>
          <p:nvPr/>
        </p:nvSpPr>
        <p:spPr>
          <a:xfrm>
            <a:off x="7424391" y="5346015"/>
            <a:ext cx="1013011" cy="6291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주문서 작성</a:t>
            </a:r>
            <a:r>
              <a:rPr lang="en-US" altLang="ko-KR" sz="1000" dirty="0"/>
              <a:t>/</a:t>
            </a:r>
            <a:r>
              <a:rPr lang="ko-KR" altLang="en-US" sz="1000" dirty="0"/>
              <a:t>결제 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sp>
        <p:nvSpPr>
          <p:cNvPr id="32" name="텍스트상자 12">
            <a:extLst>
              <a:ext uri="{FF2B5EF4-FFF2-40B4-BE49-F238E27FC236}">
                <a16:creationId xmlns:a16="http://schemas.microsoft.com/office/drawing/2014/main" id="{977D02E2-1594-47C2-98E6-8C86B4E674DF}"/>
              </a:ext>
            </a:extLst>
          </p:cNvPr>
          <p:cNvSpPr txBox="1"/>
          <p:nvPr/>
        </p:nvSpPr>
        <p:spPr>
          <a:xfrm>
            <a:off x="8228635" y="90872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goods.html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텍스트상자 12">
            <a:extLst>
              <a:ext uri="{FF2B5EF4-FFF2-40B4-BE49-F238E27FC236}">
                <a16:creationId xmlns:a16="http://schemas.microsoft.com/office/drawing/2014/main" id="{D5B4B2EB-99E8-4A22-A3E1-5F42354301BB}"/>
              </a:ext>
            </a:extLst>
          </p:cNvPr>
          <p:cNvSpPr txBox="1"/>
          <p:nvPr/>
        </p:nvSpPr>
        <p:spPr>
          <a:xfrm>
            <a:off x="3429282" y="4818443"/>
            <a:ext cx="1395335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shopping_cart.html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텍스트상자 12">
            <a:extLst>
              <a:ext uri="{FF2B5EF4-FFF2-40B4-BE49-F238E27FC236}">
                <a16:creationId xmlns:a16="http://schemas.microsoft.com/office/drawing/2014/main" id="{E41E33F9-4C0B-4A10-9BAE-0690C51F1DC9}"/>
              </a:ext>
            </a:extLst>
          </p:cNvPr>
          <p:cNvSpPr txBox="1"/>
          <p:nvPr/>
        </p:nvSpPr>
        <p:spPr>
          <a:xfrm>
            <a:off x="8473127" y="5618686"/>
            <a:ext cx="1298608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payment.html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EF8914-174B-4942-9E72-4E9A78D5ADD3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7D631FF-2C60-4BD5-922E-7871F76BE519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1" name="텍스트상자 12">
            <a:extLst>
              <a:ext uri="{FF2B5EF4-FFF2-40B4-BE49-F238E27FC236}">
                <a16:creationId xmlns:a16="http://schemas.microsoft.com/office/drawing/2014/main" id="{E4470C9E-1035-4CA3-803E-5517339020F8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52" name="텍스트상자 12">
            <a:extLst>
              <a:ext uri="{FF2B5EF4-FFF2-40B4-BE49-F238E27FC236}">
                <a16:creationId xmlns:a16="http://schemas.microsoft.com/office/drawing/2014/main" id="{D99E77D6-420C-4A34-BEE1-74E8EB2D0357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08CE45B6-2741-4BF8-9E90-DEC458F810F4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25EB757-B55D-49E7-9D2C-44AD222CF07E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5" name="텍스트상자 12">
            <a:extLst>
              <a:ext uri="{FF2B5EF4-FFF2-40B4-BE49-F238E27FC236}">
                <a16:creationId xmlns:a16="http://schemas.microsoft.com/office/drawing/2014/main" id="{FBF4E8DB-D419-475F-A3F9-6323814B083B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910B09D7-6DD2-4B60-AD49-A4860C9502E1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829EB0-810F-4088-9A82-BB1E10C60116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26489D05-F7DB-4231-9066-C347B9313D6C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상자 12">
            <a:extLst>
              <a:ext uri="{FF2B5EF4-FFF2-40B4-BE49-F238E27FC236}">
                <a16:creationId xmlns:a16="http://schemas.microsoft.com/office/drawing/2014/main" id="{36FC2665-BAE3-47A6-BB0D-94A8A82B4199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9377AA5-050E-42C9-9E24-077DC1DD3C51}"/>
              </a:ext>
            </a:extLst>
          </p:cNvPr>
          <p:cNvSpPr/>
          <p:nvPr/>
        </p:nvSpPr>
        <p:spPr>
          <a:xfrm>
            <a:off x="6399303" y="1886530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장바구니 담기 클릭</a:t>
            </a:r>
            <a:endParaRPr lang="en-US" altLang="ko-KR" sz="12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7B91839-1CB8-4347-AC65-A5BA5DA24A00}"/>
              </a:ext>
            </a:extLst>
          </p:cNvPr>
          <p:cNvSpPr/>
          <p:nvPr/>
        </p:nvSpPr>
        <p:spPr>
          <a:xfrm>
            <a:off x="8292416" y="1886530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바로 구매 클릭</a:t>
            </a:r>
            <a:endParaRPr lang="en-US" altLang="ko-KR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31DE68-A26F-46C1-8A66-56C61FB69E9F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85671" y="1137820"/>
            <a:ext cx="240" cy="534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AA03F4-DCFE-4205-ADF4-090CACD72C7E}"/>
              </a:ext>
            </a:extLst>
          </p:cNvPr>
          <p:cNvCxnSpPr>
            <a:cxnSpLocks/>
            <a:stCxn id="63" idx="0"/>
            <a:endCxn id="66" idx="0"/>
          </p:cNvCxnSpPr>
          <p:nvPr/>
        </p:nvCxnSpPr>
        <p:spPr>
          <a:xfrm rot="5400000" flipH="1" flipV="1">
            <a:off x="7852365" y="939974"/>
            <a:ext cx="12700" cy="189311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다이아몬드 75">
            <a:extLst>
              <a:ext uri="{FF2B5EF4-FFF2-40B4-BE49-F238E27FC236}">
                <a16:creationId xmlns:a16="http://schemas.microsoft.com/office/drawing/2014/main" id="{BB7B773B-9777-4E90-916D-99C97533F0C5}"/>
              </a:ext>
            </a:extLst>
          </p:cNvPr>
          <p:cNvSpPr/>
          <p:nvPr/>
        </p:nvSpPr>
        <p:spPr>
          <a:xfrm>
            <a:off x="8189344" y="3502973"/>
            <a:ext cx="1235958" cy="4547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상태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422C752D-FBA0-4323-98E7-668F84BBE8C6}"/>
              </a:ext>
            </a:extLst>
          </p:cNvPr>
          <p:cNvSpPr/>
          <p:nvPr/>
        </p:nvSpPr>
        <p:spPr>
          <a:xfrm>
            <a:off x="4515043" y="3519735"/>
            <a:ext cx="1519153" cy="5118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endParaRPr lang="ko-KR" altLang="en-US" sz="1000" dirty="0"/>
          </a:p>
        </p:txBody>
      </p:sp>
      <p:sp>
        <p:nvSpPr>
          <p:cNvPr id="81" name="텍스트상자 12">
            <a:extLst>
              <a:ext uri="{FF2B5EF4-FFF2-40B4-BE49-F238E27FC236}">
                <a16:creationId xmlns:a16="http://schemas.microsoft.com/office/drawing/2014/main" id="{F3B7DD78-EC1B-4E3B-B21F-759B09B74C24}"/>
              </a:ext>
            </a:extLst>
          </p:cNvPr>
          <p:cNvSpPr txBox="1"/>
          <p:nvPr/>
        </p:nvSpPr>
        <p:spPr>
          <a:xfrm>
            <a:off x="4905480" y="4084764"/>
            <a:ext cx="898127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3" name="텍스트상자 12">
            <a:extLst>
              <a:ext uri="{FF2B5EF4-FFF2-40B4-BE49-F238E27FC236}">
                <a16:creationId xmlns:a16="http://schemas.microsoft.com/office/drawing/2014/main" id="{64474A38-6B9C-4EB1-9BC7-F57F38B01BD4}"/>
              </a:ext>
            </a:extLst>
          </p:cNvPr>
          <p:cNvSpPr txBox="1"/>
          <p:nvPr/>
        </p:nvSpPr>
        <p:spPr>
          <a:xfrm>
            <a:off x="4921058" y="316253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5" name="순서도: 문서 84">
            <a:extLst>
              <a:ext uri="{FF2B5EF4-FFF2-40B4-BE49-F238E27FC236}">
                <a16:creationId xmlns:a16="http://schemas.microsoft.com/office/drawing/2014/main" id="{DCE267E4-7EA2-461C-A066-27576D8F96FC}"/>
              </a:ext>
            </a:extLst>
          </p:cNvPr>
          <p:cNvSpPr/>
          <p:nvPr/>
        </p:nvSpPr>
        <p:spPr>
          <a:xfrm>
            <a:off x="6214562" y="3403966"/>
            <a:ext cx="1386593" cy="74341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장바구니로 이동하시겠습니까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sp>
        <p:nvSpPr>
          <p:cNvPr id="88" name="텍스트상자 12">
            <a:extLst>
              <a:ext uri="{FF2B5EF4-FFF2-40B4-BE49-F238E27FC236}">
                <a16:creationId xmlns:a16="http://schemas.microsoft.com/office/drawing/2014/main" id="{94B88B72-63D0-43E2-BCE3-5F84DB9648C6}"/>
              </a:ext>
            </a:extLst>
          </p:cNvPr>
          <p:cNvSpPr txBox="1"/>
          <p:nvPr/>
        </p:nvSpPr>
        <p:spPr>
          <a:xfrm>
            <a:off x="8404516" y="442646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9" name="텍스트상자 12">
            <a:extLst>
              <a:ext uri="{FF2B5EF4-FFF2-40B4-BE49-F238E27FC236}">
                <a16:creationId xmlns:a16="http://schemas.microsoft.com/office/drawing/2014/main" id="{00ED1B1C-B0E6-4D01-90A7-E4A9A908DA1F}"/>
              </a:ext>
            </a:extLst>
          </p:cNvPr>
          <p:cNvSpPr txBox="1"/>
          <p:nvPr/>
        </p:nvSpPr>
        <p:spPr>
          <a:xfrm>
            <a:off x="9538857" y="352973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201F1B3-BAC4-4454-AE76-B4D786C0E1D7}"/>
              </a:ext>
            </a:extLst>
          </p:cNvPr>
          <p:cNvSpPr/>
          <p:nvPr/>
        </p:nvSpPr>
        <p:spPr>
          <a:xfrm>
            <a:off x="4767318" y="4474866"/>
            <a:ext cx="1013011" cy="563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장바구니 페이지로 이동</a:t>
            </a:r>
            <a:endParaRPr lang="en-US" altLang="ko-KR" sz="12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2565AFC-35B4-44C3-8848-C722448EAAC3}"/>
              </a:ext>
            </a:extLst>
          </p:cNvPr>
          <p:cNvCxnSpPr>
            <a:cxnSpLocks/>
            <a:stCxn id="85" idx="1"/>
            <a:endCxn id="77" idx="3"/>
          </p:cNvCxnSpPr>
          <p:nvPr/>
        </p:nvCxnSpPr>
        <p:spPr>
          <a:xfrm flipH="1">
            <a:off x="6034196" y="3775675"/>
            <a:ext cx="1803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2512B5E-EC32-4A60-8D77-D79D332EBB51}"/>
              </a:ext>
            </a:extLst>
          </p:cNvPr>
          <p:cNvCxnSpPr>
            <a:cxnSpLocks/>
            <a:stCxn id="77" idx="2"/>
            <a:endCxn id="99" idx="0"/>
          </p:cNvCxnSpPr>
          <p:nvPr/>
        </p:nvCxnSpPr>
        <p:spPr>
          <a:xfrm flipH="1">
            <a:off x="5273824" y="4031614"/>
            <a:ext cx="796" cy="44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A31B7D1-3A6F-4A53-938D-0D1C4364C22E}"/>
              </a:ext>
            </a:extLst>
          </p:cNvPr>
          <p:cNvSpPr/>
          <p:nvPr/>
        </p:nvSpPr>
        <p:spPr>
          <a:xfrm>
            <a:off x="10035904" y="3430727"/>
            <a:ext cx="1142180" cy="563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 페이지로 이동</a:t>
            </a:r>
            <a:endParaRPr lang="en-US" altLang="ko-KR" sz="1200" dirty="0"/>
          </a:p>
        </p:txBody>
      </p:sp>
      <p:sp>
        <p:nvSpPr>
          <p:cNvPr id="108" name="텍스트상자 12">
            <a:extLst>
              <a:ext uri="{FF2B5EF4-FFF2-40B4-BE49-F238E27FC236}">
                <a16:creationId xmlns:a16="http://schemas.microsoft.com/office/drawing/2014/main" id="{E8D25DE9-C16F-483E-AC38-AE5F00B6EB4E}"/>
              </a:ext>
            </a:extLst>
          </p:cNvPr>
          <p:cNvSpPr txBox="1"/>
          <p:nvPr/>
        </p:nvSpPr>
        <p:spPr>
          <a:xfrm>
            <a:off x="11128515" y="346898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9425FC1-B14A-4AE0-80AB-FE4A7AADEE2A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 flipV="1">
            <a:off x="9425302" y="3712627"/>
            <a:ext cx="610602" cy="1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6E5A99B-B5FE-40F1-89B0-3164EAB07C40}"/>
              </a:ext>
            </a:extLst>
          </p:cNvPr>
          <p:cNvCxnSpPr>
            <a:cxnSpLocks/>
            <a:stCxn id="76" idx="2"/>
            <a:endCxn id="62" idx="3"/>
          </p:cNvCxnSpPr>
          <p:nvPr/>
        </p:nvCxnSpPr>
        <p:spPr>
          <a:xfrm rot="5400000">
            <a:off x="7770917" y="4624168"/>
            <a:ext cx="1702893" cy="369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317920F-EC11-4788-B9E2-047F1C1E7F51}"/>
              </a:ext>
            </a:extLst>
          </p:cNvPr>
          <p:cNvSpPr/>
          <p:nvPr/>
        </p:nvSpPr>
        <p:spPr>
          <a:xfrm>
            <a:off x="4749921" y="5375665"/>
            <a:ext cx="1038212" cy="57911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주문하기 클릭</a:t>
            </a:r>
            <a:endParaRPr lang="en-US" altLang="ko-KR" sz="1200" dirty="0"/>
          </a:p>
        </p:txBody>
      </p:sp>
      <p:sp>
        <p:nvSpPr>
          <p:cNvPr id="159" name="다이아몬드 158">
            <a:extLst>
              <a:ext uri="{FF2B5EF4-FFF2-40B4-BE49-F238E27FC236}">
                <a16:creationId xmlns:a16="http://schemas.microsoft.com/office/drawing/2014/main" id="{B28E9C12-F153-4CFC-858A-8632FB0A9008}"/>
              </a:ext>
            </a:extLst>
          </p:cNvPr>
          <p:cNvSpPr/>
          <p:nvPr/>
        </p:nvSpPr>
        <p:spPr>
          <a:xfrm>
            <a:off x="5948171" y="5414533"/>
            <a:ext cx="1237792" cy="5013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상태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7C269374-C8E4-4D7A-9194-1A9BF6496C8A}"/>
              </a:ext>
            </a:extLst>
          </p:cNvPr>
          <p:cNvCxnSpPr>
            <a:stCxn id="159" idx="2"/>
            <a:endCxn id="107" idx="2"/>
          </p:cNvCxnSpPr>
          <p:nvPr/>
        </p:nvCxnSpPr>
        <p:spPr>
          <a:xfrm rot="5400000" flipH="1" flipV="1">
            <a:off x="7626338" y="2935255"/>
            <a:ext cx="1921383" cy="4039927"/>
          </a:xfrm>
          <a:prstGeom prst="bentConnector3">
            <a:avLst>
              <a:gd name="adj1" fmla="val -11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텍스트상자 12">
            <a:extLst>
              <a:ext uri="{FF2B5EF4-FFF2-40B4-BE49-F238E27FC236}">
                <a16:creationId xmlns:a16="http://schemas.microsoft.com/office/drawing/2014/main" id="{2A344B27-DF6E-4CA9-8BE1-7B3DB229B09B}"/>
              </a:ext>
            </a:extLst>
          </p:cNvPr>
          <p:cNvSpPr txBox="1"/>
          <p:nvPr/>
        </p:nvSpPr>
        <p:spPr>
          <a:xfrm>
            <a:off x="6524701" y="594758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1" name="텍스트상자 12">
            <a:extLst>
              <a:ext uri="{FF2B5EF4-FFF2-40B4-BE49-F238E27FC236}">
                <a16:creationId xmlns:a16="http://schemas.microsoft.com/office/drawing/2014/main" id="{898CA51D-FA10-4C9B-866D-E82CE21B48F3}"/>
              </a:ext>
            </a:extLst>
          </p:cNvPr>
          <p:cNvSpPr txBox="1"/>
          <p:nvPr/>
        </p:nvSpPr>
        <p:spPr>
          <a:xfrm>
            <a:off x="6990210" y="540147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73FEFC9A-B429-4EA5-9CD8-5FE1C2B4579E}"/>
              </a:ext>
            </a:extLst>
          </p:cNvPr>
          <p:cNvCxnSpPr>
            <a:cxnSpLocks/>
            <a:stCxn id="159" idx="3"/>
            <a:endCxn id="62" idx="1"/>
          </p:cNvCxnSpPr>
          <p:nvPr/>
        </p:nvCxnSpPr>
        <p:spPr>
          <a:xfrm flipV="1">
            <a:off x="7185963" y="5660575"/>
            <a:ext cx="238428" cy="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D543B79-D4AE-4B09-A9FE-BEC504A2D6AF}"/>
              </a:ext>
            </a:extLst>
          </p:cNvPr>
          <p:cNvCxnSpPr>
            <a:stCxn id="99" idx="2"/>
            <a:endCxn id="133" idx="0"/>
          </p:cNvCxnSpPr>
          <p:nvPr/>
        </p:nvCxnSpPr>
        <p:spPr>
          <a:xfrm flipH="1">
            <a:off x="5269027" y="5038666"/>
            <a:ext cx="4797" cy="336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B824E49-5849-4135-A0ED-1C714A395DA4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5788133" y="5665222"/>
            <a:ext cx="180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9C73A7C4-9922-4E08-9797-9BBA2371692D}"/>
              </a:ext>
            </a:extLst>
          </p:cNvPr>
          <p:cNvCxnSpPr>
            <a:stCxn id="77" idx="0"/>
            <a:endCxn id="46" idx="1"/>
          </p:cNvCxnSpPr>
          <p:nvPr/>
        </p:nvCxnSpPr>
        <p:spPr>
          <a:xfrm rot="5400000" flipH="1" flipV="1">
            <a:off x="4967273" y="1207604"/>
            <a:ext cx="2619479" cy="2004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다이아몬드 194">
            <a:extLst>
              <a:ext uri="{FF2B5EF4-FFF2-40B4-BE49-F238E27FC236}">
                <a16:creationId xmlns:a16="http://schemas.microsoft.com/office/drawing/2014/main" id="{8C97740D-820F-463B-82D4-274F2F9EDD3C}"/>
              </a:ext>
            </a:extLst>
          </p:cNvPr>
          <p:cNvSpPr/>
          <p:nvPr/>
        </p:nvSpPr>
        <p:spPr>
          <a:xfrm>
            <a:off x="6285103" y="2619013"/>
            <a:ext cx="1235958" cy="4547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선택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203" name="텍스트상자 12">
            <a:extLst>
              <a:ext uri="{FF2B5EF4-FFF2-40B4-BE49-F238E27FC236}">
                <a16:creationId xmlns:a16="http://schemas.microsoft.com/office/drawing/2014/main" id="{4D9BFD06-A2CE-4F50-8B04-5124C723C72E}"/>
              </a:ext>
            </a:extLst>
          </p:cNvPr>
          <p:cNvSpPr txBox="1"/>
          <p:nvPr/>
        </p:nvSpPr>
        <p:spPr>
          <a:xfrm>
            <a:off x="6418776" y="3129185"/>
            <a:ext cx="898127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6" name="텍스트상자 12">
            <a:extLst>
              <a:ext uri="{FF2B5EF4-FFF2-40B4-BE49-F238E27FC236}">
                <a16:creationId xmlns:a16="http://schemas.microsoft.com/office/drawing/2014/main" id="{DEBF18E9-057B-4BE9-B44E-2509230EC908}"/>
              </a:ext>
            </a:extLst>
          </p:cNvPr>
          <p:cNvSpPr txBox="1"/>
          <p:nvPr/>
        </p:nvSpPr>
        <p:spPr>
          <a:xfrm>
            <a:off x="8358036" y="3167364"/>
            <a:ext cx="898127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157B5AF3-EBB2-45F6-973E-F679EC3F3053}"/>
              </a:ext>
            </a:extLst>
          </p:cNvPr>
          <p:cNvCxnSpPr>
            <a:cxnSpLocks/>
            <a:stCxn id="63" idx="2"/>
            <a:endCxn id="195" idx="0"/>
          </p:cNvCxnSpPr>
          <p:nvPr/>
        </p:nvCxnSpPr>
        <p:spPr>
          <a:xfrm flipH="1">
            <a:off x="6903082" y="2361659"/>
            <a:ext cx="2727" cy="257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E47DD280-774D-4285-9DDD-B940C6FDC62E}"/>
              </a:ext>
            </a:extLst>
          </p:cNvPr>
          <p:cNvCxnSpPr>
            <a:stCxn id="66" idx="2"/>
            <a:endCxn id="209" idx="0"/>
          </p:cNvCxnSpPr>
          <p:nvPr/>
        </p:nvCxnSpPr>
        <p:spPr>
          <a:xfrm>
            <a:off x="8798922" y="2361659"/>
            <a:ext cx="567" cy="236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83B45A1B-F85C-4A61-AC5D-5B70AC415894}"/>
              </a:ext>
            </a:extLst>
          </p:cNvPr>
          <p:cNvCxnSpPr>
            <a:stCxn id="209" idx="2"/>
            <a:endCxn id="76" idx="0"/>
          </p:cNvCxnSpPr>
          <p:nvPr/>
        </p:nvCxnSpPr>
        <p:spPr>
          <a:xfrm>
            <a:off x="8799489" y="3053140"/>
            <a:ext cx="7834" cy="44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FBB7FB6B-14C5-40AE-B0C7-5634F2BDC641}"/>
              </a:ext>
            </a:extLst>
          </p:cNvPr>
          <p:cNvCxnSpPr>
            <a:stCxn id="195" idx="2"/>
            <a:endCxn id="85" idx="0"/>
          </p:cNvCxnSpPr>
          <p:nvPr/>
        </p:nvCxnSpPr>
        <p:spPr>
          <a:xfrm>
            <a:off x="6903082" y="3073722"/>
            <a:ext cx="4777" cy="330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텍스트상자 12">
            <a:extLst>
              <a:ext uri="{FF2B5EF4-FFF2-40B4-BE49-F238E27FC236}">
                <a16:creationId xmlns:a16="http://schemas.microsoft.com/office/drawing/2014/main" id="{AAB5332A-E01A-4F3B-87A4-0492B3DC2B64}"/>
              </a:ext>
            </a:extLst>
          </p:cNvPr>
          <p:cNvSpPr txBox="1"/>
          <p:nvPr/>
        </p:nvSpPr>
        <p:spPr>
          <a:xfrm>
            <a:off x="9410675" y="256090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3" name="텍스트상자 12">
            <a:extLst>
              <a:ext uri="{FF2B5EF4-FFF2-40B4-BE49-F238E27FC236}">
                <a16:creationId xmlns:a16="http://schemas.microsoft.com/office/drawing/2014/main" id="{9B80EAEA-B5F1-468A-A851-37620B972FB2}"/>
              </a:ext>
            </a:extLst>
          </p:cNvPr>
          <p:cNvSpPr txBox="1"/>
          <p:nvPr/>
        </p:nvSpPr>
        <p:spPr>
          <a:xfrm>
            <a:off x="7421673" y="258782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4" name="순서도: 문서 223">
            <a:extLst>
              <a:ext uri="{FF2B5EF4-FFF2-40B4-BE49-F238E27FC236}">
                <a16:creationId xmlns:a16="http://schemas.microsoft.com/office/drawing/2014/main" id="{2E58841A-D4BE-405A-8288-678EF471B5A8}"/>
              </a:ext>
            </a:extLst>
          </p:cNvPr>
          <p:cNvSpPr/>
          <p:nvPr/>
        </p:nvSpPr>
        <p:spPr>
          <a:xfrm>
            <a:off x="9913696" y="1647360"/>
            <a:ext cx="1386593" cy="74341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옵션을 선택해 주세요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9CF309AE-D4C5-4F04-86B0-F36BBCCDE945}"/>
              </a:ext>
            </a:extLst>
          </p:cNvPr>
          <p:cNvCxnSpPr>
            <a:stCxn id="209" idx="3"/>
            <a:endCxn id="224" idx="2"/>
          </p:cNvCxnSpPr>
          <p:nvPr/>
        </p:nvCxnSpPr>
        <p:spPr>
          <a:xfrm flipV="1">
            <a:off x="9417468" y="2341630"/>
            <a:ext cx="1189525" cy="48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69C526CE-CC99-4FBD-8996-EAD248849819}"/>
              </a:ext>
            </a:extLst>
          </p:cNvPr>
          <p:cNvCxnSpPr>
            <a:stCxn id="195" idx="3"/>
            <a:endCxn id="224" idx="3"/>
          </p:cNvCxnSpPr>
          <p:nvPr/>
        </p:nvCxnSpPr>
        <p:spPr>
          <a:xfrm flipV="1">
            <a:off x="7521061" y="2019069"/>
            <a:ext cx="3779228" cy="827299"/>
          </a:xfrm>
          <a:prstGeom prst="bentConnector3">
            <a:avLst>
              <a:gd name="adj1" fmla="val 1060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DF90F4BE-4893-46D8-8E69-6CF25F627D64}"/>
              </a:ext>
            </a:extLst>
          </p:cNvPr>
          <p:cNvCxnSpPr>
            <a:stCxn id="224" idx="0"/>
            <a:endCxn id="46" idx="3"/>
          </p:cNvCxnSpPr>
          <p:nvPr/>
        </p:nvCxnSpPr>
        <p:spPr>
          <a:xfrm rot="16200000" flipV="1">
            <a:off x="9076153" y="116519"/>
            <a:ext cx="747104" cy="2314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다이아몬드 208">
            <a:extLst>
              <a:ext uri="{FF2B5EF4-FFF2-40B4-BE49-F238E27FC236}">
                <a16:creationId xmlns:a16="http://schemas.microsoft.com/office/drawing/2014/main" id="{CC7A06F4-9AFA-470D-9DCA-9124D32274F0}"/>
              </a:ext>
            </a:extLst>
          </p:cNvPr>
          <p:cNvSpPr/>
          <p:nvPr/>
        </p:nvSpPr>
        <p:spPr>
          <a:xfrm>
            <a:off x="8181510" y="2598431"/>
            <a:ext cx="1235958" cy="4547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옵션</a:t>
            </a:r>
            <a:endParaRPr lang="en-US" altLang="ko-KR" sz="1000" dirty="0"/>
          </a:p>
          <a:p>
            <a:pPr algn="ctr"/>
            <a:r>
              <a:rPr lang="ko-KR" altLang="en-US" sz="1000" dirty="0"/>
              <a:t>선택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pic>
        <p:nvPicPr>
          <p:cNvPr id="231" name="그림 230">
            <a:extLst>
              <a:ext uri="{FF2B5EF4-FFF2-40B4-BE49-F238E27FC236}">
                <a16:creationId xmlns:a16="http://schemas.microsoft.com/office/drawing/2014/main" id="{9D94E82A-A8E2-4CAE-8CDE-09E505A5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CCA8BD-2BB5-49EE-A782-36E5A193B097}"/>
              </a:ext>
            </a:extLst>
          </p:cNvPr>
          <p:cNvCxnSpPr>
            <a:stCxn id="86" idx="2"/>
            <a:endCxn id="92" idx="0"/>
          </p:cNvCxnSpPr>
          <p:nvPr/>
        </p:nvCxnSpPr>
        <p:spPr>
          <a:xfrm flipH="1">
            <a:off x="3997599" y="2670690"/>
            <a:ext cx="18914" cy="3424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주문 프로세스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0E0F72A-7131-4EC4-9983-055869C78D16}"/>
              </a:ext>
            </a:extLst>
          </p:cNvPr>
          <p:cNvSpPr/>
          <p:nvPr/>
        </p:nvSpPr>
        <p:spPr>
          <a:xfrm>
            <a:off x="5082989" y="339418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작성</a:t>
            </a:r>
            <a:r>
              <a:rPr lang="en-US" altLang="ko-KR" sz="1200" dirty="0"/>
              <a:t>/</a:t>
            </a:r>
            <a:r>
              <a:rPr lang="ko-KR" altLang="en-US" sz="1200" dirty="0"/>
              <a:t>결제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EF8914-174B-4942-9E72-4E9A78D5ADD3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7D631FF-2C60-4BD5-922E-7871F76BE519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1" name="텍스트상자 12">
            <a:extLst>
              <a:ext uri="{FF2B5EF4-FFF2-40B4-BE49-F238E27FC236}">
                <a16:creationId xmlns:a16="http://schemas.microsoft.com/office/drawing/2014/main" id="{E4470C9E-1035-4CA3-803E-5517339020F8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52" name="텍스트상자 12">
            <a:extLst>
              <a:ext uri="{FF2B5EF4-FFF2-40B4-BE49-F238E27FC236}">
                <a16:creationId xmlns:a16="http://schemas.microsoft.com/office/drawing/2014/main" id="{D99E77D6-420C-4A34-BEE1-74E8EB2D0357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08CE45B6-2741-4BF8-9E90-DEC458F810F4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25EB757-B55D-49E7-9D2C-44AD222CF07E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5" name="텍스트상자 12">
            <a:extLst>
              <a:ext uri="{FF2B5EF4-FFF2-40B4-BE49-F238E27FC236}">
                <a16:creationId xmlns:a16="http://schemas.microsoft.com/office/drawing/2014/main" id="{FBF4E8DB-D419-475F-A3F9-6323814B083B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910B09D7-6DD2-4B60-AD49-A4860C9502E1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829EB0-810F-4088-9A82-BB1E10C60116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26489D05-F7DB-4231-9066-C347B9313D6C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상자 12">
            <a:extLst>
              <a:ext uri="{FF2B5EF4-FFF2-40B4-BE49-F238E27FC236}">
                <a16:creationId xmlns:a16="http://schemas.microsoft.com/office/drawing/2014/main" id="{36FC2665-BAE3-47A6-BB0D-94A8A82B4199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231DE68-A26F-46C1-8A66-56C61FB69E9F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589255" y="814547"/>
            <a:ext cx="240" cy="534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텍스트상자 12">
            <a:extLst>
              <a:ext uri="{FF2B5EF4-FFF2-40B4-BE49-F238E27FC236}">
                <a16:creationId xmlns:a16="http://schemas.microsoft.com/office/drawing/2014/main" id="{851B5BEF-B116-44E8-94E4-2D1744D762B6}"/>
              </a:ext>
            </a:extLst>
          </p:cNvPr>
          <p:cNvSpPr txBox="1"/>
          <p:nvPr/>
        </p:nvSpPr>
        <p:spPr>
          <a:xfrm>
            <a:off x="5952962" y="678901"/>
            <a:ext cx="1298608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payment.html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54E8DE9-282C-4A3A-8398-F71AFE8B6EFE}"/>
              </a:ext>
            </a:extLst>
          </p:cNvPr>
          <p:cNvSpPr/>
          <p:nvPr/>
        </p:nvSpPr>
        <p:spPr>
          <a:xfrm>
            <a:off x="5082749" y="1348941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정보입력</a:t>
            </a:r>
            <a:endParaRPr lang="en-US" altLang="ko-KR" sz="1200" dirty="0"/>
          </a:p>
        </p:txBody>
      </p:sp>
      <p:sp>
        <p:nvSpPr>
          <p:cNvPr id="73" name="다이아몬드 72">
            <a:extLst>
              <a:ext uri="{FF2B5EF4-FFF2-40B4-BE49-F238E27FC236}">
                <a16:creationId xmlns:a16="http://schemas.microsoft.com/office/drawing/2014/main" id="{FE7E8F76-7343-427C-AE17-1788D12642D2}"/>
              </a:ext>
            </a:extLst>
          </p:cNvPr>
          <p:cNvSpPr/>
          <p:nvPr/>
        </p:nvSpPr>
        <p:spPr>
          <a:xfrm>
            <a:off x="7972598" y="1824070"/>
            <a:ext cx="1493840" cy="5659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구매동의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여부</a:t>
            </a:r>
            <a:r>
              <a:rPr lang="en-US" altLang="ko-KR" sz="1000" dirty="0"/>
              <a:t>?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094AC8E-0D1A-482B-9AEF-97423D07145E}"/>
              </a:ext>
            </a:extLst>
          </p:cNvPr>
          <p:cNvSpPr/>
          <p:nvPr/>
        </p:nvSpPr>
        <p:spPr>
          <a:xfrm>
            <a:off x="8216868" y="5942855"/>
            <a:ext cx="1013011" cy="6291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결제완료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</a:t>
            </a:r>
            <a:r>
              <a:rPr lang="en-US" altLang="ko-KR" sz="1000" dirty="0"/>
              <a:t> </a:t>
            </a:r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</p:txBody>
      </p:sp>
      <p:sp>
        <p:nvSpPr>
          <p:cNvPr id="75" name="텍스트상자 12">
            <a:extLst>
              <a:ext uri="{FF2B5EF4-FFF2-40B4-BE49-F238E27FC236}">
                <a16:creationId xmlns:a16="http://schemas.microsoft.com/office/drawing/2014/main" id="{E7B34867-6A79-4996-A987-7F50653B0E92}"/>
              </a:ext>
            </a:extLst>
          </p:cNvPr>
          <p:cNvSpPr txBox="1"/>
          <p:nvPr/>
        </p:nvSpPr>
        <p:spPr>
          <a:xfrm>
            <a:off x="9250199" y="6242570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pay_complete.html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순서도: 문서 78">
            <a:extLst>
              <a:ext uri="{FF2B5EF4-FFF2-40B4-BE49-F238E27FC236}">
                <a16:creationId xmlns:a16="http://schemas.microsoft.com/office/drawing/2014/main" id="{1C47BCD1-68EB-4AD6-AE51-22E7F99EE346}"/>
              </a:ext>
            </a:extLst>
          </p:cNvPr>
          <p:cNvSpPr/>
          <p:nvPr/>
        </p:nvSpPr>
        <p:spPr>
          <a:xfrm>
            <a:off x="8024272" y="2799130"/>
            <a:ext cx="1386593" cy="74341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 </a:t>
            </a:r>
            <a:r>
              <a:rPr lang="ko-KR" altLang="en-US" sz="1100" dirty="0" err="1">
                <a:solidFill>
                  <a:schemeClr val="tx1"/>
                </a:solidFill>
              </a:rPr>
              <a:t>모듈창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0" name="다이아몬드 79">
            <a:extLst>
              <a:ext uri="{FF2B5EF4-FFF2-40B4-BE49-F238E27FC236}">
                <a16:creationId xmlns:a16="http://schemas.microsoft.com/office/drawing/2014/main" id="{FB5F1234-3373-4DE9-AC56-0A2BC57D4D5E}"/>
              </a:ext>
            </a:extLst>
          </p:cNvPr>
          <p:cNvSpPr/>
          <p:nvPr/>
        </p:nvSpPr>
        <p:spPr>
          <a:xfrm>
            <a:off x="7972339" y="3857666"/>
            <a:ext cx="1493840" cy="5659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결제</a:t>
            </a:r>
            <a:r>
              <a:rPr lang="en-US" altLang="ko-KR" sz="1000" dirty="0"/>
              <a:t> </a:t>
            </a:r>
            <a:r>
              <a:rPr lang="ko-KR" altLang="en-US" sz="1000" dirty="0"/>
              <a:t>성공</a:t>
            </a:r>
            <a:r>
              <a:rPr lang="en-US" altLang="ko-KR" sz="1000" dirty="0"/>
              <a:t>?</a:t>
            </a:r>
          </a:p>
        </p:txBody>
      </p:sp>
      <p:sp>
        <p:nvSpPr>
          <p:cNvPr id="84" name="순서도: 문서 83">
            <a:extLst>
              <a:ext uri="{FF2B5EF4-FFF2-40B4-BE49-F238E27FC236}">
                <a16:creationId xmlns:a16="http://schemas.microsoft.com/office/drawing/2014/main" id="{4927F8A5-5571-4FF3-9B19-1EC9A19402C1}"/>
              </a:ext>
            </a:extLst>
          </p:cNvPr>
          <p:cNvSpPr/>
          <p:nvPr/>
        </p:nvSpPr>
        <p:spPr>
          <a:xfrm>
            <a:off x="3323217" y="2880055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주문자 번호는 필수 항목입니다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sp>
        <p:nvSpPr>
          <p:cNvPr id="86" name="순서도: 문서 85">
            <a:extLst>
              <a:ext uri="{FF2B5EF4-FFF2-40B4-BE49-F238E27FC236}">
                <a16:creationId xmlns:a16="http://schemas.microsoft.com/office/drawing/2014/main" id="{03278571-7625-4450-9966-1A589944A228}"/>
              </a:ext>
            </a:extLst>
          </p:cNvPr>
          <p:cNvSpPr/>
          <p:nvPr/>
        </p:nvSpPr>
        <p:spPr>
          <a:xfrm>
            <a:off x="3323216" y="2075485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주문자 이름은 필수 항목입니다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sp>
        <p:nvSpPr>
          <p:cNvPr id="87" name="순서도: 문서 86">
            <a:extLst>
              <a:ext uri="{FF2B5EF4-FFF2-40B4-BE49-F238E27FC236}">
                <a16:creationId xmlns:a16="http://schemas.microsoft.com/office/drawing/2014/main" id="{3909C6AA-0BAE-4282-98E9-DDB1F1F13531}"/>
              </a:ext>
            </a:extLst>
          </p:cNvPr>
          <p:cNvSpPr/>
          <p:nvPr/>
        </p:nvSpPr>
        <p:spPr>
          <a:xfrm>
            <a:off x="3308113" y="3665070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주문자 번호는 필수 항목입니다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sp>
        <p:nvSpPr>
          <p:cNvPr id="90" name="순서도: 문서 89">
            <a:extLst>
              <a:ext uri="{FF2B5EF4-FFF2-40B4-BE49-F238E27FC236}">
                <a16:creationId xmlns:a16="http://schemas.microsoft.com/office/drawing/2014/main" id="{B4AF522C-4F1C-4E8A-AA57-07A2C3C8CD80}"/>
              </a:ext>
            </a:extLst>
          </p:cNvPr>
          <p:cNvSpPr/>
          <p:nvPr/>
        </p:nvSpPr>
        <p:spPr>
          <a:xfrm>
            <a:off x="3304303" y="4469640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수령인 이름은 필수 항목입니다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sp>
        <p:nvSpPr>
          <p:cNvPr id="91" name="순서도: 문서 90">
            <a:extLst>
              <a:ext uri="{FF2B5EF4-FFF2-40B4-BE49-F238E27FC236}">
                <a16:creationId xmlns:a16="http://schemas.microsoft.com/office/drawing/2014/main" id="{48CDE2F4-F815-4ECE-BF96-1AFE148361D9}"/>
              </a:ext>
            </a:extLst>
          </p:cNvPr>
          <p:cNvSpPr/>
          <p:nvPr/>
        </p:nvSpPr>
        <p:spPr>
          <a:xfrm>
            <a:off x="3304303" y="5305515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주소는 필수 항목입니다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sp>
        <p:nvSpPr>
          <p:cNvPr id="92" name="순서도: 문서 91">
            <a:extLst>
              <a:ext uri="{FF2B5EF4-FFF2-40B4-BE49-F238E27FC236}">
                <a16:creationId xmlns:a16="http://schemas.microsoft.com/office/drawing/2014/main" id="{3F0B826E-9B25-4838-979D-8FE1CE72DCD6}"/>
              </a:ext>
            </a:extLst>
          </p:cNvPr>
          <p:cNvSpPr/>
          <p:nvPr/>
        </p:nvSpPr>
        <p:spPr>
          <a:xfrm>
            <a:off x="3304302" y="6095255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수령인 번호는 항목입니다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BCAC4C-FA11-4E6B-ACF3-EC7AC452A1B6}"/>
              </a:ext>
            </a:extLst>
          </p:cNvPr>
          <p:cNvCxnSpPr>
            <a:stCxn id="86" idx="0"/>
            <a:endCxn id="46" idx="1"/>
          </p:cNvCxnSpPr>
          <p:nvPr/>
        </p:nvCxnSpPr>
        <p:spPr>
          <a:xfrm rot="5400000" flipH="1" flipV="1">
            <a:off x="3800500" y="792996"/>
            <a:ext cx="1498502" cy="106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9F302D-2098-4B42-91A4-B70E90BFE568}"/>
              </a:ext>
            </a:extLst>
          </p:cNvPr>
          <p:cNvCxnSpPr>
            <a:stCxn id="59" idx="1"/>
          </p:cNvCxnSpPr>
          <p:nvPr/>
        </p:nvCxnSpPr>
        <p:spPr>
          <a:xfrm flipH="1">
            <a:off x="4709810" y="2274022"/>
            <a:ext cx="16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E4D7FA4-EDEB-47C2-8819-720280BEA7F7}"/>
              </a:ext>
            </a:extLst>
          </p:cNvPr>
          <p:cNvCxnSpPr/>
          <p:nvPr/>
        </p:nvCxnSpPr>
        <p:spPr>
          <a:xfrm flipH="1">
            <a:off x="4709810" y="3074639"/>
            <a:ext cx="16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F723C2A-55D3-4CC9-94F8-83C48872DB42}"/>
              </a:ext>
            </a:extLst>
          </p:cNvPr>
          <p:cNvCxnSpPr>
            <a:cxnSpLocks/>
          </p:cNvCxnSpPr>
          <p:nvPr/>
        </p:nvCxnSpPr>
        <p:spPr>
          <a:xfrm flipH="1">
            <a:off x="4709809" y="3899298"/>
            <a:ext cx="16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DF401E-7934-4E32-9736-72035236E92B}"/>
              </a:ext>
            </a:extLst>
          </p:cNvPr>
          <p:cNvCxnSpPr>
            <a:cxnSpLocks/>
          </p:cNvCxnSpPr>
          <p:nvPr/>
        </p:nvCxnSpPr>
        <p:spPr>
          <a:xfrm flipH="1">
            <a:off x="4709809" y="4712286"/>
            <a:ext cx="16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B0ACF79-8CBC-4B69-8F65-0723D365BB6F}"/>
              </a:ext>
            </a:extLst>
          </p:cNvPr>
          <p:cNvCxnSpPr>
            <a:cxnSpLocks/>
          </p:cNvCxnSpPr>
          <p:nvPr/>
        </p:nvCxnSpPr>
        <p:spPr>
          <a:xfrm flipH="1">
            <a:off x="4700388" y="5524341"/>
            <a:ext cx="16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2F255D1-8CCB-459A-B80C-CBDC2907D464}"/>
              </a:ext>
            </a:extLst>
          </p:cNvPr>
          <p:cNvCxnSpPr>
            <a:cxnSpLocks/>
          </p:cNvCxnSpPr>
          <p:nvPr/>
        </p:nvCxnSpPr>
        <p:spPr>
          <a:xfrm flipH="1">
            <a:off x="4709810" y="6332166"/>
            <a:ext cx="161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텍스트상자 12">
            <a:extLst>
              <a:ext uri="{FF2B5EF4-FFF2-40B4-BE49-F238E27FC236}">
                <a16:creationId xmlns:a16="http://schemas.microsoft.com/office/drawing/2014/main" id="{BC07A870-8F07-4385-8C6F-5FAA535E0156}"/>
              </a:ext>
            </a:extLst>
          </p:cNvPr>
          <p:cNvSpPr txBox="1"/>
          <p:nvPr/>
        </p:nvSpPr>
        <p:spPr>
          <a:xfrm>
            <a:off x="5749974" y="259602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3" name="텍스트상자 12">
            <a:extLst>
              <a:ext uri="{FF2B5EF4-FFF2-40B4-BE49-F238E27FC236}">
                <a16:creationId xmlns:a16="http://schemas.microsoft.com/office/drawing/2014/main" id="{7443E610-C1B4-4DA3-AA2E-3147D1BB5F71}"/>
              </a:ext>
            </a:extLst>
          </p:cNvPr>
          <p:cNvSpPr txBox="1"/>
          <p:nvPr/>
        </p:nvSpPr>
        <p:spPr>
          <a:xfrm>
            <a:off x="5749973" y="337881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5" name="텍스트상자 12">
            <a:extLst>
              <a:ext uri="{FF2B5EF4-FFF2-40B4-BE49-F238E27FC236}">
                <a16:creationId xmlns:a16="http://schemas.microsoft.com/office/drawing/2014/main" id="{0D793022-A84C-4633-8B4C-85DF55F6A6E6}"/>
              </a:ext>
            </a:extLst>
          </p:cNvPr>
          <p:cNvSpPr txBox="1"/>
          <p:nvPr/>
        </p:nvSpPr>
        <p:spPr>
          <a:xfrm>
            <a:off x="5749972" y="419041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9" name="텍스트상자 12">
            <a:extLst>
              <a:ext uri="{FF2B5EF4-FFF2-40B4-BE49-F238E27FC236}">
                <a16:creationId xmlns:a16="http://schemas.microsoft.com/office/drawing/2014/main" id="{EB9EEF10-9D9B-48DE-AC65-C83C882333EF}"/>
              </a:ext>
            </a:extLst>
          </p:cNvPr>
          <p:cNvSpPr txBox="1"/>
          <p:nvPr/>
        </p:nvSpPr>
        <p:spPr>
          <a:xfrm>
            <a:off x="5749974" y="584993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1" name="텍스트상자 12">
            <a:extLst>
              <a:ext uri="{FF2B5EF4-FFF2-40B4-BE49-F238E27FC236}">
                <a16:creationId xmlns:a16="http://schemas.microsoft.com/office/drawing/2014/main" id="{C868302F-D4B5-486C-803E-BF7BCB5B4927}"/>
              </a:ext>
            </a:extLst>
          </p:cNvPr>
          <p:cNvSpPr txBox="1"/>
          <p:nvPr/>
        </p:nvSpPr>
        <p:spPr>
          <a:xfrm>
            <a:off x="5764240" y="504508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3" name="텍스트상자 12">
            <a:extLst>
              <a:ext uri="{FF2B5EF4-FFF2-40B4-BE49-F238E27FC236}">
                <a16:creationId xmlns:a16="http://schemas.microsoft.com/office/drawing/2014/main" id="{38E78A4F-2697-4DE1-9033-7FE8A3BED8E1}"/>
              </a:ext>
            </a:extLst>
          </p:cNvPr>
          <p:cNvSpPr txBox="1"/>
          <p:nvPr/>
        </p:nvSpPr>
        <p:spPr>
          <a:xfrm>
            <a:off x="4657682" y="1991043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4" name="텍스트상자 12">
            <a:extLst>
              <a:ext uri="{FF2B5EF4-FFF2-40B4-BE49-F238E27FC236}">
                <a16:creationId xmlns:a16="http://schemas.microsoft.com/office/drawing/2014/main" id="{733772C7-4A53-4B2A-B263-3297460DE70F}"/>
              </a:ext>
            </a:extLst>
          </p:cNvPr>
          <p:cNvSpPr txBox="1"/>
          <p:nvPr/>
        </p:nvSpPr>
        <p:spPr>
          <a:xfrm>
            <a:off x="4635185" y="281538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5" name="텍스트상자 12">
            <a:extLst>
              <a:ext uri="{FF2B5EF4-FFF2-40B4-BE49-F238E27FC236}">
                <a16:creationId xmlns:a16="http://schemas.microsoft.com/office/drawing/2014/main" id="{C21989A3-0CA0-49FD-89B9-2B2AADFD267B}"/>
              </a:ext>
            </a:extLst>
          </p:cNvPr>
          <p:cNvSpPr txBox="1"/>
          <p:nvPr/>
        </p:nvSpPr>
        <p:spPr>
          <a:xfrm>
            <a:off x="4634599" y="364813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6" name="텍스트상자 12">
            <a:extLst>
              <a:ext uri="{FF2B5EF4-FFF2-40B4-BE49-F238E27FC236}">
                <a16:creationId xmlns:a16="http://schemas.microsoft.com/office/drawing/2014/main" id="{DED6AAB9-482F-47E2-8C86-81DEF468B93E}"/>
              </a:ext>
            </a:extLst>
          </p:cNvPr>
          <p:cNvSpPr txBox="1"/>
          <p:nvPr/>
        </p:nvSpPr>
        <p:spPr>
          <a:xfrm>
            <a:off x="4594159" y="446964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7" name="텍스트상자 12">
            <a:extLst>
              <a:ext uri="{FF2B5EF4-FFF2-40B4-BE49-F238E27FC236}">
                <a16:creationId xmlns:a16="http://schemas.microsoft.com/office/drawing/2014/main" id="{2E2F3043-472C-46B3-BBDF-5903B840A78D}"/>
              </a:ext>
            </a:extLst>
          </p:cNvPr>
          <p:cNvSpPr txBox="1"/>
          <p:nvPr/>
        </p:nvSpPr>
        <p:spPr>
          <a:xfrm>
            <a:off x="4634599" y="5285287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9" name="텍스트상자 12">
            <a:extLst>
              <a:ext uri="{FF2B5EF4-FFF2-40B4-BE49-F238E27FC236}">
                <a16:creationId xmlns:a16="http://schemas.microsoft.com/office/drawing/2014/main" id="{EAD2244F-EAE6-43FA-A62C-DDFA9302B7E7}"/>
              </a:ext>
            </a:extLst>
          </p:cNvPr>
          <p:cNvSpPr txBox="1"/>
          <p:nvPr/>
        </p:nvSpPr>
        <p:spPr>
          <a:xfrm>
            <a:off x="4615057" y="609013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B675F9-82E0-4F5D-966A-EA0F2EB35C23}"/>
              </a:ext>
            </a:extLst>
          </p:cNvPr>
          <p:cNvCxnSpPr>
            <a:stCxn id="58" idx="2"/>
            <a:endCxn id="72" idx="0"/>
          </p:cNvCxnSpPr>
          <p:nvPr/>
        </p:nvCxnSpPr>
        <p:spPr>
          <a:xfrm>
            <a:off x="5589255" y="1824070"/>
            <a:ext cx="29296" cy="423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C7927B37-A67D-41C3-9A0C-FB85DBCCA33E}"/>
              </a:ext>
            </a:extLst>
          </p:cNvPr>
          <p:cNvSpPr/>
          <p:nvPr/>
        </p:nvSpPr>
        <p:spPr>
          <a:xfrm>
            <a:off x="4871631" y="1991043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 주문자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이름 입력</a:t>
            </a:r>
            <a:r>
              <a:rPr lang="en-US" altLang="ko-KR" sz="1000" dirty="0"/>
              <a:t>?</a:t>
            </a:r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8AF49520-DF68-4A16-9659-7F39E32DF1B0}"/>
              </a:ext>
            </a:extLst>
          </p:cNvPr>
          <p:cNvSpPr/>
          <p:nvPr/>
        </p:nvSpPr>
        <p:spPr>
          <a:xfrm>
            <a:off x="4871631" y="2791660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번호 입력</a:t>
            </a:r>
            <a:r>
              <a:rPr lang="en-US" altLang="ko-KR" sz="1000" dirty="0"/>
              <a:t>?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D443AD1A-6E1C-4481-B4B5-F3B41CE9631B}"/>
              </a:ext>
            </a:extLst>
          </p:cNvPr>
          <p:cNvSpPr/>
          <p:nvPr/>
        </p:nvSpPr>
        <p:spPr>
          <a:xfrm>
            <a:off x="4871631" y="3616319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  <a:r>
              <a:rPr lang="en-US" altLang="ko-KR" sz="1000" dirty="0"/>
              <a:t>?</a:t>
            </a:r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E17AD4E7-A9EE-45F5-8DF1-517B02CA8314}"/>
              </a:ext>
            </a:extLst>
          </p:cNvPr>
          <p:cNvSpPr/>
          <p:nvPr/>
        </p:nvSpPr>
        <p:spPr>
          <a:xfrm>
            <a:off x="4871631" y="4429307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수령인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이름 입력</a:t>
            </a:r>
            <a:r>
              <a:rPr lang="en-US" altLang="ko-KR" sz="1000" dirty="0"/>
              <a:t>?</a:t>
            </a: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51620F79-D984-4E81-946D-EAA5BAA54586}"/>
              </a:ext>
            </a:extLst>
          </p:cNvPr>
          <p:cNvSpPr/>
          <p:nvPr/>
        </p:nvSpPr>
        <p:spPr>
          <a:xfrm>
            <a:off x="4871631" y="5242295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주소입력</a:t>
            </a:r>
            <a:r>
              <a:rPr lang="en-US" altLang="ko-KR" sz="1000" dirty="0"/>
              <a:t>?</a:t>
            </a: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3DDBD596-2BF4-4C33-9537-E153A189B203}"/>
              </a:ext>
            </a:extLst>
          </p:cNvPr>
          <p:cNvSpPr/>
          <p:nvPr/>
        </p:nvSpPr>
        <p:spPr>
          <a:xfrm>
            <a:off x="4871631" y="6055283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수령인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번호 입력</a:t>
            </a:r>
            <a:r>
              <a:rPr lang="en-US" altLang="ko-KR" sz="1000" dirty="0"/>
              <a:t>?</a:t>
            </a:r>
          </a:p>
        </p:txBody>
      </p:sp>
      <p:sp>
        <p:nvSpPr>
          <p:cNvPr id="120" name="순서도: 문서 119">
            <a:extLst>
              <a:ext uri="{FF2B5EF4-FFF2-40B4-BE49-F238E27FC236}">
                <a16:creationId xmlns:a16="http://schemas.microsoft.com/office/drawing/2014/main" id="{BA9A4509-FD2D-48DF-83EA-8510BFF469C7}"/>
              </a:ext>
            </a:extLst>
          </p:cNvPr>
          <p:cNvSpPr/>
          <p:nvPr/>
        </p:nvSpPr>
        <p:spPr>
          <a:xfrm>
            <a:off x="10002953" y="1788379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 진행 동의는 필수 항목입니다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21" name="순서도: 문서 120">
            <a:extLst>
              <a:ext uri="{FF2B5EF4-FFF2-40B4-BE49-F238E27FC236}">
                <a16:creationId xmlns:a16="http://schemas.microsoft.com/office/drawing/2014/main" id="{F2E5DA12-BF6A-4631-9A96-DDAA23FC3464}"/>
              </a:ext>
            </a:extLst>
          </p:cNvPr>
          <p:cNvSpPr/>
          <p:nvPr/>
        </p:nvSpPr>
        <p:spPr>
          <a:xfrm>
            <a:off x="10007900" y="3768897"/>
            <a:ext cx="1386593" cy="74341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결제가 취소되었습니다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70B929-FB80-41CA-9BC5-4DDC4FA0E9F7}"/>
              </a:ext>
            </a:extLst>
          </p:cNvPr>
          <p:cNvCxnSpPr>
            <a:stCxn id="80" idx="2"/>
            <a:endCxn id="74" idx="0"/>
          </p:cNvCxnSpPr>
          <p:nvPr/>
        </p:nvCxnSpPr>
        <p:spPr>
          <a:xfrm>
            <a:off x="8719259" y="4423624"/>
            <a:ext cx="4115" cy="15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C348F81-A841-4776-B2B6-5C36723FD1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8339" y="2672172"/>
            <a:ext cx="4797171" cy="3100967"/>
          </a:xfrm>
          <a:prstGeom prst="bentConnector5">
            <a:avLst>
              <a:gd name="adj1" fmla="val -2435"/>
              <a:gd name="adj2" fmla="val 50000"/>
              <a:gd name="adj3" fmla="val 104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BD7BE19-C282-497B-8E5F-1B5C46022E6F}"/>
              </a:ext>
            </a:extLst>
          </p:cNvPr>
          <p:cNvCxnSpPr>
            <a:stCxn id="73" idx="2"/>
            <a:endCxn id="79" idx="0"/>
          </p:cNvCxnSpPr>
          <p:nvPr/>
        </p:nvCxnSpPr>
        <p:spPr>
          <a:xfrm flipH="1">
            <a:off x="8717569" y="2390028"/>
            <a:ext cx="1949" cy="409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C3B0D60-2CD7-4C2E-BCCD-EFFF2ACCCCD1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8717569" y="3493400"/>
            <a:ext cx="1690" cy="36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55D3137-91E8-4B8A-855A-A7577CBFB430}"/>
              </a:ext>
            </a:extLst>
          </p:cNvPr>
          <p:cNvCxnSpPr>
            <a:stCxn id="73" idx="3"/>
            <a:endCxn id="120" idx="1"/>
          </p:cNvCxnSpPr>
          <p:nvPr/>
        </p:nvCxnSpPr>
        <p:spPr>
          <a:xfrm>
            <a:off x="9466438" y="2107049"/>
            <a:ext cx="536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D35A0F-98CF-411D-8AFF-553CBE87D14E}"/>
              </a:ext>
            </a:extLst>
          </p:cNvPr>
          <p:cNvCxnSpPr>
            <a:stCxn id="80" idx="3"/>
            <a:endCxn id="121" idx="1"/>
          </p:cNvCxnSpPr>
          <p:nvPr/>
        </p:nvCxnSpPr>
        <p:spPr>
          <a:xfrm flipV="1">
            <a:off x="9466179" y="4140606"/>
            <a:ext cx="541721" cy="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텍스트상자 12">
            <a:extLst>
              <a:ext uri="{FF2B5EF4-FFF2-40B4-BE49-F238E27FC236}">
                <a16:creationId xmlns:a16="http://schemas.microsoft.com/office/drawing/2014/main" id="{2FE7044F-521C-4FAD-AC55-2B489F128FCC}"/>
              </a:ext>
            </a:extLst>
          </p:cNvPr>
          <p:cNvSpPr txBox="1"/>
          <p:nvPr/>
        </p:nvSpPr>
        <p:spPr>
          <a:xfrm>
            <a:off x="9510837" y="189811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7" name="텍스트상자 12">
            <a:extLst>
              <a:ext uri="{FF2B5EF4-FFF2-40B4-BE49-F238E27FC236}">
                <a16:creationId xmlns:a16="http://schemas.microsoft.com/office/drawing/2014/main" id="{1A4341D3-FBF5-4505-8843-11DF5796D8E9}"/>
              </a:ext>
            </a:extLst>
          </p:cNvPr>
          <p:cNvSpPr txBox="1"/>
          <p:nvPr/>
        </p:nvSpPr>
        <p:spPr>
          <a:xfrm>
            <a:off x="9530139" y="392499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8" name="텍스트상자 12">
            <a:extLst>
              <a:ext uri="{FF2B5EF4-FFF2-40B4-BE49-F238E27FC236}">
                <a16:creationId xmlns:a16="http://schemas.microsoft.com/office/drawing/2014/main" id="{03EB4FA8-44FB-43F5-860B-73F594BD7F00}"/>
              </a:ext>
            </a:extLst>
          </p:cNvPr>
          <p:cNvSpPr txBox="1"/>
          <p:nvPr/>
        </p:nvSpPr>
        <p:spPr>
          <a:xfrm>
            <a:off x="8672292" y="24539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9" name="텍스트상자 12">
            <a:extLst>
              <a:ext uri="{FF2B5EF4-FFF2-40B4-BE49-F238E27FC236}">
                <a16:creationId xmlns:a16="http://schemas.microsoft.com/office/drawing/2014/main" id="{7527B1BE-BBF8-40F7-A880-EC7D28A8124A}"/>
              </a:ext>
            </a:extLst>
          </p:cNvPr>
          <p:cNvSpPr txBox="1"/>
          <p:nvPr/>
        </p:nvSpPr>
        <p:spPr>
          <a:xfrm>
            <a:off x="8688745" y="474994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A6D4CEC-E2C6-4463-A0A4-931FBBEC4238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V="1">
            <a:off x="7790427" y="-1117444"/>
            <a:ext cx="1211396" cy="4600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91D020-36DA-4D09-988E-7001BA6EFC1A}"/>
              </a:ext>
            </a:extLst>
          </p:cNvPr>
          <p:cNvCxnSpPr>
            <a:stCxn id="121" idx="3"/>
            <a:endCxn id="46" idx="3"/>
          </p:cNvCxnSpPr>
          <p:nvPr/>
        </p:nvCxnSpPr>
        <p:spPr>
          <a:xfrm flipH="1" flipV="1">
            <a:off x="6096000" y="576983"/>
            <a:ext cx="5298493" cy="3563623"/>
          </a:xfrm>
          <a:prstGeom prst="bentConnector3">
            <a:avLst>
              <a:gd name="adj1" fmla="val -4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" name="그림 134">
            <a:extLst>
              <a:ext uri="{FF2B5EF4-FFF2-40B4-BE49-F238E27FC236}">
                <a16:creationId xmlns:a16="http://schemas.microsoft.com/office/drawing/2014/main" id="{9DF685FD-F22D-4ECD-B8F6-D6EC49F325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05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7598273" y="1139887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E96B0BE-1DC5-4B67-8085-25B070163062}"/>
              </a:ext>
            </a:extLst>
          </p:cNvPr>
          <p:cNvSpPr/>
          <p:nvPr/>
        </p:nvSpPr>
        <p:spPr>
          <a:xfrm>
            <a:off x="5698836" y="2431976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</a:t>
            </a:r>
            <a:endParaRPr lang="en-US" altLang="ko-KR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A3801BC-74DA-42E7-AA72-E30B3E8BDC9C}"/>
              </a:ext>
            </a:extLst>
          </p:cNvPr>
          <p:cNvSpPr/>
          <p:nvPr/>
        </p:nvSpPr>
        <p:spPr>
          <a:xfrm>
            <a:off x="9434693" y="2431975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</a:t>
            </a:r>
            <a:endParaRPr lang="en-US" altLang="ko-KR" sz="12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0F91EDA-AE68-4D50-8B6C-F3189B720290}"/>
              </a:ext>
            </a:extLst>
          </p:cNvPr>
          <p:cNvSpPr/>
          <p:nvPr/>
        </p:nvSpPr>
        <p:spPr>
          <a:xfrm>
            <a:off x="7598273" y="5480548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4073508-0F19-4FB6-B276-45E77BE330A2}"/>
              </a:ext>
            </a:extLst>
          </p:cNvPr>
          <p:cNvCxnSpPr>
            <a:cxnSpLocks/>
            <a:stCxn id="58" idx="2"/>
            <a:endCxn id="41" idx="0"/>
          </p:cNvCxnSpPr>
          <p:nvPr/>
        </p:nvCxnSpPr>
        <p:spPr>
          <a:xfrm>
            <a:off x="8104779" y="1615016"/>
            <a:ext cx="0" cy="386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68FAA6E-0BAF-4972-BF30-111FC100D3FA}"/>
              </a:ext>
            </a:extLst>
          </p:cNvPr>
          <p:cNvCxnSpPr>
            <a:cxnSpLocks/>
            <a:stCxn id="38" idx="2"/>
            <a:endCxn id="41" idx="1"/>
          </p:cNvCxnSpPr>
          <p:nvPr/>
        </p:nvCxnSpPr>
        <p:spPr>
          <a:xfrm rot="16200000" flipH="1">
            <a:off x="5496303" y="3616143"/>
            <a:ext cx="2811008" cy="1392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49DCE67-0CFF-46C0-A186-F6F8749542BE}"/>
              </a:ext>
            </a:extLst>
          </p:cNvPr>
          <p:cNvCxnSpPr>
            <a:cxnSpLocks/>
            <a:stCxn id="40" idx="2"/>
            <a:endCxn id="41" idx="3"/>
          </p:cNvCxnSpPr>
          <p:nvPr/>
        </p:nvCxnSpPr>
        <p:spPr>
          <a:xfrm rot="5400000">
            <a:off x="7870738" y="3647651"/>
            <a:ext cx="2811009" cy="1329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524114A-928F-4CA8-997B-8B750EAC0753}"/>
              </a:ext>
            </a:extLst>
          </p:cNvPr>
          <p:cNvCxnSpPr>
            <a:stCxn id="38" idx="0"/>
            <a:endCxn id="40" idx="0"/>
          </p:cNvCxnSpPr>
          <p:nvPr/>
        </p:nvCxnSpPr>
        <p:spPr>
          <a:xfrm rot="5400000" flipH="1" flipV="1">
            <a:off x="8073270" y="564048"/>
            <a:ext cx="1" cy="3735857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상자 12">
            <a:extLst>
              <a:ext uri="{FF2B5EF4-FFF2-40B4-BE49-F238E27FC236}">
                <a16:creationId xmlns:a16="http://schemas.microsoft.com/office/drawing/2014/main" id="{CF3690A3-3D02-4733-A6A1-73732C82BD34}"/>
              </a:ext>
            </a:extLst>
          </p:cNvPr>
          <p:cNvSpPr txBox="1"/>
          <p:nvPr/>
        </p:nvSpPr>
        <p:spPr>
          <a:xfrm>
            <a:off x="8611285" y="134727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텍스트상자 12">
            <a:extLst>
              <a:ext uri="{FF2B5EF4-FFF2-40B4-BE49-F238E27FC236}">
                <a16:creationId xmlns:a16="http://schemas.microsoft.com/office/drawing/2014/main" id="{E47E4254-6215-44FB-852E-D78CFDB17D0C}"/>
              </a:ext>
            </a:extLst>
          </p:cNvPr>
          <p:cNvSpPr txBox="1"/>
          <p:nvPr/>
        </p:nvSpPr>
        <p:spPr>
          <a:xfrm>
            <a:off x="6133940" y="296082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find_Id.html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텍스트상자 12">
            <a:extLst>
              <a:ext uri="{FF2B5EF4-FFF2-40B4-BE49-F238E27FC236}">
                <a16:creationId xmlns:a16="http://schemas.microsoft.com/office/drawing/2014/main" id="{A6BE22F3-A445-4DBA-8C1F-8CAF6D72FB1A}"/>
              </a:ext>
            </a:extLst>
          </p:cNvPr>
          <p:cNvSpPr txBox="1"/>
          <p:nvPr/>
        </p:nvSpPr>
        <p:spPr>
          <a:xfrm>
            <a:off x="9894650" y="296082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find_pw.html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텍스트상자 12">
            <a:extLst>
              <a:ext uri="{FF2B5EF4-FFF2-40B4-BE49-F238E27FC236}">
                <a16:creationId xmlns:a16="http://schemas.microsoft.com/office/drawing/2014/main" id="{EF823564-1F51-4E5C-A6A1-D1F7174F881C}"/>
              </a:ext>
            </a:extLst>
          </p:cNvPr>
          <p:cNvSpPr txBox="1"/>
          <p:nvPr/>
        </p:nvSpPr>
        <p:spPr>
          <a:xfrm>
            <a:off x="7742945" y="5988273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E07621-F518-4B54-B008-8115BE3D10EC}"/>
              </a:ext>
            </a:extLst>
          </p:cNvPr>
          <p:cNvSpPr/>
          <p:nvPr/>
        </p:nvSpPr>
        <p:spPr>
          <a:xfrm>
            <a:off x="874879" y="4453666"/>
            <a:ext cx="1760746" cy="1998989"/>
          </a:xfrm>
          <a:prstGeom prst="rect">
            <a:avLst/>
          </a:prstGeom>
          <a:noFill/>
          <a:ln w="19050">
            <a:solidFill>
              <a:srgbClr val="4B44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92D0168-E0DF-4F76-8A67-52065D3597C6}"/>
              </a:ext>
            </a:extLst>
          </p:cNvPr>
          <p:cNvSpPr/>
          <p:nvPr/>
        </p:nvSpPr>
        <p:spPr>
          <a:xfrm>
            <a:off x="1018362" y="5061771"/>
            <a:ext cx="781545" cy="3706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5CCDEE-B74B-4EB5-B627-29622D395A3F}"/>
              </a:ext>
            </a:extLst>
          </p:cNvPr>
          <p:cNvSpPr/>
          <p:nvPr/>
        </p:nvSpPr>
        <p:spPr>
          <a:xfrm>
            <a:off x="1018362" y="5550225"/>
            <a:ext cx="781545" cy="3706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3FC715-6ABA-4E28-B480-61980B10AA04}"/>
              </a:ext>
            </a:extLst>
          </p:cNvPr>
          <p:cNvSpPr/>
          <p:nvPr/>
        </p:nvSpPr>
        <p:spPr>
          <a:xfrm>
            <a:off x="1018361" y="6019125"/>
            <a:ext cx="781545" cy="3706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3" name="텍스트상자 12">
            <a:extLst>
              <a:ext uri="{FF2B5EF4-FFF2-40B4-BE49-F238E27FC236}">
                <a16:creationId xmlns:a16="http://schemas.microsoft.com/office/drawing/2014/main" id="{88E357FE-E9EA-4907-9C27-CE66BF6CCE64}"/>
              </a:ext>
            </a:extLst>
          </p:cNvPr>
          <p:cNvSpPr txBox="1"/>
          <p:nvPr/>
        </p:nvSpPr>
        <p:spPr>
          <a:xfrm>
            <a:off x="1874600" y="462958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Depth1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텍스트상자 12">
            <a:extLst>
              <a:ext uri="{FF2B5EF4-FFF2-40B4-BE49-F238E27FC236}">
                <a16:creationId xmlns:a16="http://schemas.microsoft.com/office/drawing/2014/main" id="{6C8D600A-73F2-4796-BC02-5F1BB02AB889}"/>
              </a:ext>
            </a:extLst>
          </p:cNvPr>
          <p:cNvSpPr txBox="1"/>
          <p:nvPr/>
        </p:nvSpPr>
        <p:spPr>
          <a:xfrm>
            <a:off x="1874599" y="510895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Depth2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텍스트상자 12">
            <a:extLst>
              <a:ext uri="{FF2B5EF4-FFF2-40B4-BE49-F238E27FC236}">
                <a16:creationId xmlns:a16="http://schemas.microsoft.com/office/drawing/2014/main" id="{F2C0A0A0-AF4C-4DFC-9E2E-9BC4B358CB2E}"/>
              </a:ext>
            </a:extLst>
          </p:cNvPr>
          <p:cNvSpPr txBox="1"/>
          <p:nvPr/>
        </p:nvSpPr>
        <p:spPr>
          <a:xfrm>
            <a:off x="1874598" y="560388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Depth3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1C0001E-AEB0-4B0F-B4CC-E7161F1467C6}"/>
              </a:ext>
            </a:extLst>
          </p:cNvPr>
          <p:cNvSpPr/>
          <p:nvPr/>
        </p:nvSpPr>
        <p:spPr>
          <a:xfrm>
            <a:off x="1030705" y="4592871"/>
            <a:ext cx="781545" cy="3706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2" name="텍스트상자 12">
            <a:extLst>
              <a:ext uri="{FF2B5EF4-FFF2-40B4-BE49-F238E27FC236}">
                <a16:creationId xmlns:a16="http://schemas.microsoft.com/office/drawing/2014/main" id="{E3B5A214-D37D-4183-AB7B-9966A6647B9B}"/>
              </a:ext>
            </a:extLst>
          </p:cNvPr>
          <p:cNvSpPr txBox="1"/>
          <p:nvPr/>
        </p:nvSpPr>
        <p:spPr>
          <a:xfrm>
            <a:off x="1874597" y="607824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Depth4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CD0635-C6B1-43D1-A44E-8ED2410814EE}"/>
              </a:ext>
            </a:extLst>
          </p:cNvPr>
          <p:cNvSpPr txBox="1"/>
          <p:nvPr/>
        </p:nvSpPr>
        <p:spPr>
          <a:xfrm>
            <a:off x="8065407" y="427838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로그인 성공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B3B24F-FAD8-495C-896A-7C9E7288B5E9}"/>
              </a:ext>
            </a:extLst>
          </p:cNvPr>
          <p:cNvSpPr/>
          <p:nvPr/>
        </p:nvSpPr>
        <p:spPr>
          <a:xfrm>
            <a:off x="7598273" y="426400"/>
            <a:ext cx="1013011" cy="47512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E9B6B1E-F45C-4EC1-9E1D-8A06476F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E639730-5A39-4186-9117-E11938425AC8}"/>
              </a:ext>
            </a:extLst>
          </p:cNvPr>
          <p:cNvCxnSpPr>
            <a:cxnSpLocks/>
          </p:cNvCxnSpPr>
          <p:nvPr/>
        </p:nvCxnSpPr>
        <p:spPr>
          <a:xfrm>
            <a:off x="10076592" y="3915916"/>
            <a:ext cx="839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 프로세스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5984595" y="565947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sp>
        <p:nvSpPr>
          <p:cNvPr id="21" name="텍스트상자 12">
            <a:extLst>
              <a:ext uri="{FF2B5EF4-FFF2-40B4-BE49-F238E27FC236}">
                <a16:creationId xmlns:a16="http://schemas.microsoft.com/office/drawing/2014/main" id="{CF3690A3-3D02-4733-A6A1-73732C82BD34}"/>
              </a:ext>
            </a:extLst>
          </p:cNvPr>
          <p:cNvSpPr txBox="1"/>
          <p:nvPr/>
        </p:nvSpPr>
        <p:spPr>
          <a:xfrm>
            <a:off x="6076408" y="32804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DB252-D1B2-45BB-807E-1F514B7C6111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F832BF-111D-4D71-91AA-B09A0CEA9C8D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9" name="텍스트상자 12">
            <a:extLst>
              <a:ext uri="{FF2B5EF4-FFF2-40B4-BE49-F238E27FC236}">
                <a16:creationId xmlns:a16="http://schemas.microsoft.com/office/drawing/2014/main" id="{5D3CAA8D-AE2D-48E1-AC6C-FD57B00F9B13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50" name="텍스트상자 12">
            <a:extLst>
              <a:ext uri="{FF2B5EF4-FFF2-40B4-BE49-F238E27FC236}">
                <a16:creationId xmlns:a16="http://schemas.microsoft.com/office/drawing/2014/main" id="{800E372B-678C-4E7F-A970-CF17454B7CC3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51" name="텍스트상자 12">
            <a:extLst>
              <a:ext uri="{FF2B5EF4-FFF2-40B4-BE49-F238E27FC236}">
                <a16:creationId xmlns:a16="http://schemas.microsoft.com/office/drawing/2014/main" id="{5D5D955D-C83C-4815-B4F5-D4F18B2DDEA1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31FBA1-6EF8-47DB-B4EE-15DCEE5584F9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FCE0FB7C-11BC-4C94-84A1-53AFAED445F2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ED4F849-CF70-4EDC-A2E8-58ADE722E5BE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F7A817-D603-46EA-BA6E-A9CAA364E8A4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순서도: 문서 55">
            <a:extLst>
              <a:ext uri="{FF2B5EF4-FFF2-40B4-BE49-F238E27FC236}">
                <a16:creationId xmlns:a16="http://schemas.microsoft.com/office/drawing/2014/main" id="{9D21F469-43B5-4FDB-AE85-C19703CD4823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상자 12">
            <a:extLst>
              <a:ext uri="{FF2B5EF4-FFF2-40B4-BE49-F238E27FC236}">
                <a16:creationId xmlns:a16="http://schemas.microsoft.com/office/drawing/2014/main" id="{43A62B6D-2B2F-437E-99B2-0BB8711EF220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CEC0BD27-6B9A-49BB-BC81-EBC6698B7924}"/>
              </a:ext>
            </a:extLst>
          </p:cNvPr>
          <p:cNvSpPr/>
          <p:nvPr/>
        </p:nvSpPr>
        <p:spPr>
          <a:xfrm>
            <a:off x="5744395" y="1443721"/>
            <a:ext cx="1493840" cy="5659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계정 분실</a:t>
            </a:r>
            <a:r>
              <a:rPr lang="en-US" altLang="ko-KR" sz="1000" dirty="0"/>
              <a:t>?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6A8C2FC-21FA-43AF-9E36-1E4B3BCC8310}"/>
              </a:ext>
            </a:extLst>
          </p:cNvPr>
          <p:cNvSpPr/>
          <p:nvPr/>
        </p:nvSpPr>
        <p:spPr>
          <a:xfrm>
            <a:off x="7528451" y="1527589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 클릭</a:t>
            </a:r>
            <a:endParaRPr lang="en-US" altLang="ko-KR" sz="12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11A5935-F18D-4BE6-B650-47B88B46E932}"/>
              </a:ext>
            </a:extLst>
          </p:cNvPr>
          <p:cNvSpPr/>
          <p:nvPr/>
        </p:nvSpPr>
        <p:spPr>
          <a:xfrm>
            <a:off x="7528451" y="4766553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  <a:p>
            <a:pPr algn="ctr"/>
            <a:r>
              <a:rPr lang="ko-KR" altLang="en-US" sz="1200" dirty="0"/>
              <a:t>완료</a:t>
            </a:r>
            <a:endParaRPr lang="en-US" altLang="ko-KR" sz="12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55B71C1-A0BB-4402-B6B1-C453E048A8E4}"/>
              </a:ext>
            </a:extLst>
          </p:cNvPr>
          <p:cNvSpPr/>
          <p:nvPr/>
        </p:nvSpPr>
        <p:spPr>
          <a:xfrm>
            <a:off x="7528451" y="5711032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메인으로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</p:txBody>
      </p:sp>
      <p:sp>
        <p:nvSpPr>
          <p:cNvPr id="66" name="텍스트상자 12">
            <a:extLst>
              <a:ext uri="{FF2B5EF4-FFF2-40B4-BE49-F238E27FC236}">
                <a16:creationId xmlns:a16="http://schemas.microsoft.com/office/drawing/2014/main" id="{8669245F-EEDA-4370-8969-B32F8383ECD1}"/>
              </a:ext>
            </a:extLst>
          </p:cNvPr>
          <p:cNvSpPr txBox="1"/>
          <p:nvPr/>
        </p:nvSpPr>
        <p:spPr>
          <a:xfrm>
            <a:off x="7626063" y="620733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2A171D8-D329-4280-8D5E-9EFE518B6939}"/>
              </a:ext>
            </a:extLst>
          </p:cNvPr>
          <p:cNvSpPr/>
          <p:nvPr/>
        </p:nvSpPr>
        <p:spPr>
          <a:xfrm>
            <a:off x="3479600" y="4001060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 찾기 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6EB34F0-61D0-4A55-B2F9-3DE0765337B6}"/>
              </a:ext>
            </a:extLst>
          </p:cNvPr>
          <p:cNvSpPr/>
          <p:nvPr/>
        </p:nvSpPr>
        <p:spPr>
          <a:xfrm>
            <a:off x="5058173" y="3987665"/>
            <a:ext cx="1044932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찾기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sp>
        <p:nvSpPr>
          <p:cNvPr id="73" name="순서도: 문서 72">
            <a:extLst>
              <a:ext uri="{FF2B5EF4-FFF2-40B4-BE49-F238E27FC236}">
                <a16:creationId xmlns:a16="http://schemas.microsoft.com/office/drawing/2014/main" id="{FB8CC646-1D43-4234-8622-B71AFF0DE7EB}"/>
              </a:ext>
            </a:extLst>
          </p:cNvPr>
          <p:cNvSpPr/>
          <p:nvPr/>
        </p:nvSpPr>
        <p:spPr>
          <a:xfrm>
            <a:off x="9071770" y="2178008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아이디를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74" name="순서도: 문서 73">
            <a:extLst>
              <a:ext uri="{FF2B5EF4-FFF2-40B4-BE49-F238E27FC236}">
                <a16:creationId xmlns:a16="http://schemas.microsoft.com/office/drawing/2014/main" id="{53862A85-26F2-49B6-95A9-B9C58F146BCC}"/>
              </a:ext>
            </a:extLst>
          </p:cNvPr>
          <p:cNvSpPr/>
          <p:nvPr/>
        </p:nvSpPr>
        <p:spPr>
          <a:xfrm>
            <a:off x="9071769" y="2893443"/>
            <a:ext cx="138659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5119E3-7B4E-4463-AC36-C87070BB3888}"/>
              </a:ext>
            </a:extLst>
          </p:cNvPr>
          <p:cNvCxnSpPr>
            <a:cxnSpLocks/>
            <a:stCxn id="70" idx="2"/>
            <a:endCxn id="63" idx="0"/>
          </p:cNvCxnSpPr>
          <p:nvPr/>
        </p:nvCxnSpPr>
        <p:spPr>
          <a:xfrm>
            <a:off x="8034956" y="4214517"/>
            <a:ext cx="1" cy="552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3A1672-D4F5-46CE-A5D7-0EDB442B2CB5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8034957" y="5241682"/>
            <a:ext cx="0" cy="46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AE5E90B-3C67-481C-83D7-2D56517331E0}"/>
              </a:ext>
            </a:extLst>
          </p:cNvPr>
          <p:cNvCxnSpPr>
            <a:cxnSpLocks/>
            <a:stCxn id="62" idx="2"/>
            <a:endCxn id="70" idx="2"/>
          </p:cNvCxnSpPr>
          <p:nvPr/>
        </p:nvCxnSpPr>
        <p:spPr>
          <a:xfrm flipH="1">
            <a:off x="8034956" y="2002718"/>
            <a:ext cx="1" cy="2211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8F34EA8F-88F6-4875-B075-17D276D77346}"/>
              </a:ext>
            </a:extLst>
          </p:cNvPr>
          <p:cNvSpPr/>
          <p:nvPr/>
        </p:nvSpPr>
        <p:spPr>
          <a:xfrm>
            <a:off x="7288036" y="2214259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입력</a:t>
            </a:r>
            <a:r>
              <a:rPr lang="en-US" altLang="ko-KR" sz="1000" dirty="0"/>
              <a:t>?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57701146-21CC-41F1-B23E-2812D8A82FF6}"/>
              </a:ext>
            </a:extLst>
          </p:cNvPr>
          <p:cNvSpPr/>
          <p:nvPr/>
        </p:nvSpPr>
        <p:spPr>
          <a:xfrm>
            <a:off x="7288036" y="2931409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입력</a:t>
            </a:r>
            <a:r>
              <a:rPr lang="en-US" altLang="ko-KR" sz="1000" dirty="0"/>
              <a:t>?</a:t>
            </a:r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076C190D-F372-4F7C-BE3C-E224AD994C81}"/>
              </a:ext>
            </a:extLst>
          </p:cNvPr>
          <p:cNvSpPr/>
          <p:nvPr/>
        </p:nvSpPr>
        <p:spPr>
          <a:xfrm>
            <a:off x="7288036" y="3648559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정보 일치</a:t>
            </a:r>
            <a:r>
              <a:rPr lang="en-US" altLang="ko-KR" sz="1000" dirty="0"/>
              <a:t>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B96823-028F-47BF-9B02-DF59244B106E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6491101" y="1041076"/>
            <a:ext cx="214" cy="402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9928B78-0095-4494-A9D1-E0B83AF980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77210" y="1324118"/>
            <a:ext cx="12700" cy="160685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225C89-3997-46CF-AD18-960E83492E0D}"/>
              </a:ext>
            </a:extLst>
          </p:cNvPr>
          <p:cNvCxnSpPr>
            <a:cxnSpLocks/>
            <a:stCxn id="82" idx="2"/>
            <a:endCxn id="71" idx="0"/>
          </p:cNvCxnSpPr>
          <p:nvPr/>
        </p:nvCxnSpPr>
        <p:spPr>
          <a:xfrm>
            <a:off x="3980131" y="2609137"/>
            <a:ext cx="5975" cy="139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6CD04CD-A73B-49CD-9FC3-9E009904C784}"/>
              </a:ext>
            </a:extLst>
          </p:cNvPr>
          <p:cNvSpPr/>
          <p:nvPr/>
        </p:nvSpPr>
        <p:spPr>
          <a:xfrm>
            <a:off x="3473625" y="2134008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 클릭</a:t>
            </a:r>
            <a:endParaRPr lang="en-US" altLang="ko-KR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92EAC3-EA30-4884-8DB7-7F5B8E25DB44}"/>
              </a:ext>
            </a:extLst>
          </p:cNvPr>
          <p:cNvSpPr/>
          <p:nvPr/>
        </p:nvSpPr>
        <p:spPr>
          <a:xfrm>
            <a:off x="5111006" y="2122649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찾기 클릭</a:t>
            </a:r>
            <a:endParaRPr lang="en-US" altLang="ko-KR" sz="12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23004E1-9379-4B52-B097-57C9E778F082}"/>
              </a:ext>
            </a:extLst>
          </p:cNvPr>
          <p:cNvCxnSpPr>
            <a:cxnSpLocks/>
          </p:cNvCxnSpPr>
          <p:nvPr/>
        </p:nvCxnSpPr>
        <p:spPr>
          <a:xfrm>
            <a:off x="5586212" y="2589232"/>
            <a:ext cx="5975" cy="139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92AB4B7-24C7-4021-9566-3AAD9F3EE027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V="1">
            <a:off x="8781876" y="2496678"/>
            <a:ext cx="289894" cy="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92688A7-3216-481C-902B-7093FCA58D8C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 flipV="1">
            <a:off x="8781876" y="3212113"/>
            <a:ext cx="289893" cy="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문서 91">
            <a:extLst>
              <a:ext uri="{FF2B5EF4-FFF2-40B4-BE49-F238E27FC236}">
                <a16:creationId xmlns:a16="http://schemas.microsoft.com/office/drawing/2014/main" id="{24799EBB-781F-4BA6-BE87-43DB82C2AB80}"/>
              </a:ext>
            </a:extLst>
          </p:cNvPr>
          <p:cNvSpPr/>
          <p:nvPr/>
        </p:nvSpPr>
        <p:spPr>
          <a:xfrm>
            <a:off x="9016689" y="5542847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회 이상 틀리셨습니다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관리자에게 문의하세요</a:t>
            </a:r>
            <a:r>
              <a:rPr lang="en-US" altLang="ko-KR" sz="1100" dirty="0">
                <a:solidFill>
                  <a:schemeClr val="tx1"/>
                </a:solidFill>
              </a:rPr>
              <a:t>.!(alert)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529474-0889-4752-BF73-A13B0F83359D}"/>
              </a:ext>
            </a:extLst>
          </p:cNvPr>
          <p:cNvCxnSpPr>
            <a:cxnSpLocks/>
            <a:stCxn id="75" idx="2"/>
            <a:endCxn id="92" idx="0"/>
          </p:cNvCxnSpPr>
          <p:nvPr/>
        </p:nvCxnSpPr>
        <p:spPr>
          <a:xfrm>
            <a:off x="9749563" y="4215906"/>
            <a:ext cx="14043" cy="1326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30EF9C5-EE2E-4A26-A6F4-F0F31BF5AA98}"/>
              </a:ext>
            </a:extLst>
          </p:cNvPr>
          <p:cNvCxnSpPr>
            <a:cxnSpLocks/>
            <a:stCxn id="73" idx="3"/>
            <a:endCxn id="58" idx="3"/>
          </p:cNvCxnSpPr>
          <p:nvPr/>
        </p:nvCxnSpPr>
        <p:spPr>
          <a:xfrm flipH="1" flipV="1">
            <a:off x="6997606" y="803512"/>
            <a:ext cx="3460757" cy="1693166"/>
          </a:xfrm>
          <a:prstGeom prst="bentConnector3">
            <a:avLst>
              <a:gd name="adj1" fmla="val -66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2F64527-F3B6-4217-A1A1-7E13267875CD}"/>
              </a:ext>
            </a:extLst>
          </p:cNvPr>
          <p:cNvCxnSpPr>
            <a:stCxn id="74" idx="3"/>
            <a:endCxn id="58" idx="3"/>
          </p:cNvCxnSpPr>
          <p:nvPr/>
        </p:nvCxnSpPr>
        <p:spPr>
          <a:xfrm flipH="1" flipV="1">
            <a:off x="6997606" y="803512"/>
            <a:ext cx="3460756" cy="2408601"/>
          </a:xfrm>
          <a:prstGeom prst="bentConnector3">
            <a:avLst>
              <a:gd name="adj1" fmla="val -66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텍스트상자 12">
            <a:extLst>
              <a:ext uri="{FF2B5EF4-FFF2-40B4-BE49-F238E27FC236}">
                <a16:creationId xmlns:a16="http://schemas.microsoft.com/office/drawing/2014/main" id="{4DF12971-D383-410C-8949-1CC9BB889054}"/>
              </a:ext>
            </a:extLst>
          </p:cNvPr>
          <p:cNvSpPr txBox="1"/>
          <p:nvPr/>
        </p:nvSpPr>
        <p:spPr>
          <a:xfrm>
            <a:off x="5334444" y="148137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DA9E9BB-B03F-401D-910B-F8FFC005F49D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783774" y="1726700"/>
            <a:ext cx="960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3CDFB95-471A-4712-B339-3119B7AEFEA7}"/>
              </a:ext>
            </a:extLst>
          </p:cNvPr>
          <p:cNvCxnSpPr>
            <a:cxnSpLocks/>
          </p:cNvCxnSpPr>
          <p:nvPr/>
        </p:nvCxnSpPr>
        <p:spPr>
          <a:xfrm>
            <a:off x="4783560" y="1725699"/>
            <a:ext cx="0" cy="1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FA46885-9357-4BFF-8259-3E03730DC3A2}"/>
              </a:ext>
            </a:extLst>
          </p:cNvPr>
          <p:cNvCxnSpPr>
            <a:cxnSpLocks/>
          </p:cNvCxnSpPr>
          <p:nvPr/>
        </p:nvCxnSpPr>
        <p:spPr>
          <a:xfrm flipV="1">
            <a:off x="7238235" y="1734085"/>
            <a:ext cx="289894" cy="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텍스트상자 12">
            <a:extLst>
              <a:ext uri="{FF2B5EF4-FFF2-40B4-BE49-F238E27FC236}">
                <a16:creationId xmlns:a16="http://schemas.microsoft.com/office/drawing/2014/main" id="{CB22ED05-2AE9-4107-987F-FDA5993BC179}"/>
              </a:ext>
            </a:extLst>
          </p:cNvPr>
          <p:cNvSpPr txBox="1"/>
          <p:nvPr/>
        </p:nvSpPr>
        <p:spPr>
          <a:xfrm>
            <a:off x="8028998" y="2738059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5" name="텍스트상자 12">
            <a:extLst>
              <a:ext uri="{FF2B5EF4-FFF2-40B4-BE49-F238E27FC236}">
                <a16:creationId xmlns:a16="http://schemas.microsoft.com/office/drawing/2014/main" id="{2D0C7746-3350-4806-8D09-59A9B618F9A4}"/>
              </a:ext>
            </a:extLst>
          </p:cNvPr>
          <p:cNvSpPr txBox="1"/>
          <p:nvPr/>
        </p:nvSpPr>
        <p:spPr>
          <a:xfrm>
            <a:off x="8028998" y="3458512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6" name="텍스트상자 12">
            <a:extLst>
              <a:ext uri="{FF2B5EF4-FFF2-40B4-BE49-F238E27FC236}">
                <a16:creationId xmlns:a16="http://schemas.microsoft.com/office/drawing/2014/main" id="{CD24510B-6AAE-4ABB-94AB-8FA3D5B5EE22}"/>
              </a:ext>
            </a:extLst>
          </p:cNvPr>
          <p:cNvSpPr txBox="1"/>
          <p:nvPr/>
        </p:nvSpPr>
        <p:spPr>
          <a:xfrm>
            <a:off x="8028998" y="4310861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7" name="텍스트상자 12">
            <a:extLst>
              <a:ext uri="{FF2B5EF4-FFF2-40B4-BE49-F238E27FC236}">
                <a16:creationId xmlns:a16="http://schemas.microsoft.com/office/drawing/2014/main" id="{0C731D03-506E-4477-A6DD-BD2049696D17}"/>
              </a:ext>
            </a:extLst>
          </p:cNvPr>
          <p:cNvSpPr txBox="1"/>
          <p:nvPr/>
        </p:nvSpPr>
        <p:spPr>
          <a:xfrm>
            <a:off x="9749563" y="5063137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8" name="텍스트상자 12">
            <a:extLst>
              <a:ext uri="{FF2B5EF4-FFF2-40B4-BE49-F238E27FC236}">
                <a16:creationId xmlns:a16="http://schemas.microsoft.com/office/drawing/2014/main" id="{97027E67-6963-4230-BA71-57964668FE48}"/>
              </a:ext>
            </a:extLst>
          </p:cNvPr>
          <p:cNvSpPr txBox="1"/>
          <p:nvPr/>
        </p:nvSpPr>
        <p:spPr>
          <a:xfrm>
            <a:off x="7171692" y="1503598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9" name="텍스트상자 12">
            <a:extLst>
              <a:ext uri="{FF2B5EF4-FFF2-40B4-BE49-F238E27FC236}">
                <a16:creationId xmlns:a16="http://schemas.microsoft.com/office/drawing/2014/main" id="{82A5B952-56A4-472D-B6DF-17742836C945}"/>
              </a:ext>
            </a:extLst>
          </p:cNvPr>
          <p:cNvSpPr txBox="1"/>
          <p:nvPr/>
        </p:nvSpPr>
        <p:spPr>
          <a:xfrm>
            <a:off x="8734014" y="2294719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0" name="텍스트상자 12">
            <a:extLst>
              <a:ext uri="{FF2B5EF4-FFF2-40B4-BE49-F238E27FC236}">
                <a16:creationId xmlns:a16="http://schemas.microsoft.com/office/drawing/2014/main" id="{55FE4E01-6837-42A7-9108-CF21E5C81D2E}"/>
              </a:ext>
            </a:extLst>
          </p:cNvPr>
          <p:cNvSpPr txBox="1"/>
          <p:nvPr/>
        </p:nvSpPr>
        <p:spPr>
          <a:xfrm>
            <a:off x="8747769" y="3016019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1" name="텍스트상자 12">
            <a:extLst>
              <a:ext uri="{FF2B5EF4-FFF2-40B4-BE49-F238E27FC236}">
                <a16:creationId xmlns:a16="http://schemas.microsoft.com/office/drawing/2014/main" id="{6ABD10ED-F841-452E-8736-CDBECBDBECB8}"/>
              </a:ext>
            </a:extLst>
          </p:cNvPr>
          <p:cNvSpPr txBox="1"/>
          <p:nvPr/>
        </p:nvSpPr>
        <p:spPr>
          <a:xfrm>
            <a:off x="8738816" y="371992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2" name="텍스트상자 12">
            <a:extLst>
              <a:ext uri="{FF2B5EF4-FFF2-40B4-BE49-F238E27FC236}">
                <a16:creationId xmlns:a16="http://schemas.microsoft.com/office/drawing/2014/main" id="{83EF170F-53D6-42EF-94C8-7F6A5C7AD37C}"/>
              </a:ext>
            </a:extLst>
          </p:cNvPr>
          <p:cNvSpPr txBox="1"/>
          <p:nvPr/>
        </p:nvSpPr>
        <p:spPr>
          <a:xfrm>
            <a:off x="10413828" y="3674064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510A514-2439-4CF8-A5B9-104204E94780}"/>
              </a:ext>
            </a:extLst>
          </p:cNvPr>
          <p:cNvCxnSpPr>
            <a:stCxn id="92" idx="3"/>
            <a:endCxn id="58" idx="3"/>
          </p:cNvCxnSpPr>
          <p:nvPr/>
        </p:nvCxnSpPr>
        <p:spPr>
          <a:xfrm flipH="1" flipV="1">
            <a:off x="6997606" y="803512"/>
            <a:ext cx="3512916" cy="5058005"/>
          </a:xfrm>
          <a:prstGeom prst="bentConnector3">
            <a:avLst>
              <a:gd name="adj1" fmla="val -281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텍스트상자 12">
            <a:extLst>
              <a:ext uri="{FF2B5EF4-FFF2-40B4-BE49-F238E27FC236}">
                <a16:creationId xmlns:a16="http://schemas.microsoft.com/office/drawing/2014/main" id="{130C04EC-E51E-4304-B477-C2D27113ED7E}"/>
              </a:ext>
            </a:extLst>
          </p:cNvPr>
          <p:cNvSpPr txBox="1"/>
          <p:nvPr/>
        </p:nvSpPr>
        <p:spPr>
          <a:xfrm>
            <a:off x="3541011" y="449299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find_Id.html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3" name="텍스트상자 12">
            <a:extLst>
              <a:ext uri="{FF2B5EF4-FFF2-40B4-BE49-F238E27FC236}">
                <a16:creationId xmlns:a16="http://schemas.microsoft.com/office/drawing/2014/main" id="{B7875A2E-C728-46A5-A789-38AC487EC156}"/>
              </a:ext>
            </a:extLst>
          </p:cNvPr>
          <p:cNvSpPr txBox="1"/>
          <p:nvPr/>
        </p:nvSpPr>
        <p:spPr>
          <a:xfrm>
            <a:off x="5139083" y="449725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find_pw.html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235F42F-BEC1-4801-A28D-9559BE44D02F}"/>
              </a:ext>
            </a:extLst>
          </p:cNvPr>
          <p:cNvCxnSpPr>
            <a:cxnSpLocks/>
          </p:cNvCxnSpPr>
          <p:nvPr/>
        </p:nvCxnSpPr>
        <p:spPr>
          <a:xfrm>
            <a:off x="8738816" y="3931538"/>
            <a:ext cx="839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81FC8631-9227-4A55-B442-7197246BBD7C}"/>
              </a:ext>
            </a:extLst>
          </p:cNvPr>
          <p:cNvSpPr/>
          <p:nvPr/>
        </p:nvSpPr>
        <p:spPr>
          <a:xfrm>
            <a:off x="9002643" y="3649948"/>
            <a:ext cx="1493840" cy="5659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r>
              <a:rPr lang="ko-KR" altLang="en-US" sz="1000" dirty="0"/>
              <a:t>번 이상 불일치</a:t>
            </a:r>
            <a:r>
              <a:rPr lang="en-US" altLang="ko-KR" sz="1000" dirty="0"/>
              <a:t>?</a:t>
            </a:r>
          </a:p>
        </p:txBody>
      </p:sp>
      <p:sp>
        <p:nvSpPr>
          <p:cNvPr id="76" name="순서도: 문서 75">
            <a:extLst>
              <a:ext uri="{FF2B5EF4-FFF2-40B4-BE49-F238E27FC236}">
                <a16:creationId xmlns:a16="http://schemas.microsoft.com/office/drawing/2014/main" id="{5A938A4F-DD67-48B9-8DC7-DA4759FC1DCB}"/>
              </a:ext>
            </a:extLst>
          </p:cNvPr>
          <p:cNvSpPr/>
          <p:nvPr/>
        </p:nvSpPr>
        <p:spPr>
          <a:xfrm>
            <a:off x="10727357" y="3612868"/>
            <a:ext cx="136148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아이디나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비밀번호가 일치하지 않습니다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D5DCC855-81C4-4A75-9FB9-02CD0C2E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8CE357-762B-44FF-9BD4-DD9E53C9C27B}"/>
              </a:ext>
            </a:extLst>
          </p:cNvPr>
          <p:cNvCxnSpPr>
            <a:stCxn id="86" idx="2"/>
            <a:endCxn id="84" idx="0"/>
          </p:cNvCxnSpPr>
          <p:nvPr/>
        </p:nvCxnSpPr>
        <p:spPr>
          <a:xfrm flipH="1">
            <a:off x="5779226" y="3060233"/>
            <a:ext cx="1" cy="215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 찾기 프로세스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5241437" y="763240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DB252-D1B2-45BB-807E-1F514B7C6111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F832BF-111D-4D71-91AA-B09A0CEA9C8D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9" name="텍스트상자 12">
            <a:extLst>
              <a:ext uri="{FF2B5EF4-FFF2-40B4-BE49-F238E27FC236}">
                <a16:creationId xmlns:a16="http://schemas.microsoft.com/office/drawing/2014/main" id="{5D3CAA8D-AE2D-48E1-AC6C-FD57B00F9B13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50" name="텍스트상자 12">
            <a:extLst>
              <a:ext uri="{FF2B5EF4-FFF2-40B4-BE49-F238E27FC236}">
                <a16:creationId xmlns:a16="http://schemas.microsoft.com/office/drawing/2014/main" id="{800E372B-678C-4E7F-A970-CF17454B7CC3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51" name="텍스트상자 12">
            <a:extLst>
              <a:ext uri="{FF2B5EF4-FFF2-40B4-BE49-F238E27FC236}">
                <a16:creationId xmlns:a16="http://schemas.microsoft.com/office/drawing/2014/main" id="{5D5D955D-C83C-4815-B4F5-D4F18B2DDEA1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31FBA1-6EF8-47DB-B4EE-15DCEE5584F9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FCE0FB7C-11BC-4C94-84A1-53AFAED445F2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ED4F849-CF70-4EDC-A2E8-58ADE722E5BE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F7A817-D603-46EA-BA6E-A9CAA364E8A4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순서도: 문서 55">
            <a:extLst>
              <a:ext uri="{FF2B5EF4-FFF2-40B4-BE49-F238E27FC236}">
                <a16:creationId xmlns:a16="http://schemas.microsoft.com/office/drawing/2014/main" id="{9D21F469-43B5-4FDB-AE85-C19703CD4823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상자 12">
            <a:extLst>
              <a:ext uri="{FF2B5EF4-FFF2-40B4-BE49-F238E27FC236}">
                <a16:creationId xmlns:a16="http://schemas.microsoft.com/office/drawing/2014/main" id="{43A62B6D-2B2F-437E-99B2-0BB8711EF220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B96823-028F-47BF-9B02-DF59244B106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747943" y="1238369"/>
            <a:ext cx="0" cy="3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텍스트상자 12">
            <a:extLst>
              <a:ext uri="{FF2B5EF4-FFF2-40B4-BE49-F238E27FC236}">
                <a16:creationId xmlns:a16="http://schemas.microsoft.com/office/drawing/2014/main" id="{FE999A31-9AC9-4BCA-B8E0-F2A6DC9F7678}"/>
              </a:ext>
            </a:extLst>
          </p:cNvPr>
          <p:cNvSpPr txBox="1"/>
          <p:nvPr/>
        </p:nvSpPr>
        <p:spPr>
          <a:xfrm>
            <a:off x="5272721" y="53546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find_Id.html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B5B1F93-F8F2-4B15-B0B1-C723F5F83FE1}"/>
              </a:ext>
            </a:extLst>
          </p:cNvPr>
          <p:cNvSpPr/>
          <p:nvPr/>
        </p:nvSpPr>
        <p:spPr>
          <a:xfrm>
            <a:off x="4539750" y="1844692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번호로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 클릭</a:t>
            </a:r>
            <a:endParaRPr lang="en-US" altLang="ko-KR" sz="12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D7DDC36-1464-4E41-A609-3AE96D408E1B}"/>
              </a:ext>
            </a:extLst>
          </p:cNvPr>
          <p:cNvSpPr/>
          <p:nvPr/>
        </p:nvSpPr>
        <p:spPr>
          <a:xfrm>
            <a:off x="5962668" y="1844692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메일로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 클릭</a:t>
            </a:r>
            <a:endParaRPr lang="en-US" altLang="ko-KR" sz="1200" dirty="0"/>
          </a:p>
        </p:txBody>
      </p: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F780FD2A-C8EC-4033-80E0-DDE36E446ABE}"/>
              </a:ext>
            </a:extLst>
          </p:cNvPr>
          <p:cNvSpPr/>
          <p:nvPr/>
        </p:nvSpPr>
        <p:spPr>
          <a:xfrm>
            <a:off x="4804702" y="4230044"/>
            <a:ext cx="1963434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번호</a:t>
            </a:r>
            <a:r>
              <a:rPr lang="en-US" altLang="ko-KR" sz="1000" dirty="0"/>
              <a:t>/</a:t>
            </a:r>
            <a:r>
              <a:rPr lang="ko-KR" altLang="en-US" sz="1000" dirty="0"/>
              <a:t>메일은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0823D3AD-B5F2-4A2B-95A0-E9A515EBD0EB}"/>
              </a:ext>
            </a:extLst>
          </p:cNvPr>
          <p:cNvSpPr/>
          <p:nvPr/>
        </p:nvSpPr>
        <p:spPr>
          <a:xfrm>
            <a:off x="5032306" y="5218615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존재</a:t>
            </a:r>
            <a:r>
              <a:rPr lang="en-US" altLang="ko-KR" sz="1000" dirty="0"/>
              <a:t>?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2B314A-39F6-4692-823E-2CAC4AB89B86}"/>
              </a:ext>
            </a:extLst>
          </p:cNvPr>
          <p:cNvSpPr/>
          <p:nvPr/>
        </p:nvSpPr>
        <p:spPr>
          <a:xfrm>
            <a:off x="5272721" y="2585104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  <a:endParaRPr lang="en-US" altLang="ko-KR" sz="1200" dirty="0"/>
          </a:p>
        </p:txBody>
      </p:sp>
      <p:sp>
        <p:nvSpPr>
          <p:cNvPr id="90" name="순서도: 문서 89">
            <a:extLst>
              <a:ext uri="{FF2B5EF4-FFF2-40B4-BE49-F238E27FC236}">
                <a16:creationId xmlns:a16="http://schemas.microsoft.com/office/drawing/2014/main" id="{588DD167-0C0A-4825-A3A4-ACC1A95C8E13}"/>
              </a:ext>
            </a:extLst>
          </p:cNvPr>
          <p:cNvSpPr/>
          <p:nvPr/>
        </p:nvSpPr>
        <p:spPr>
          <a:xfrm>
            <a:off x="9764457" y="1763586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해당하는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 부분 출력</a:t>
            </a:r>
            <a:r>
              <a:rPr lang="en-US" altLang="ko-KR" sz="1100" dirty="0">
                <a:solidFill>
                  <a:schemeClr val="tx1"/>
                </a:solidFill>
              </a:rPr>
              <a:t>(span)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5E5095D-7FE7-4E59-92CF-6379DA6530AC}"/>
              </a:ext>
            </a:extLst>
          </p:cNvPr>
          <p:cNvSpPr/>
          <p:nvPr/>
        </p:nvSpPr>
        <p:spPr>
          <a:xfrm>
            <a:off x="9380822" y="4320872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메인으로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</p:txBody>
      </p:sp>
      <p:sp>
        <p:nvSpPr>
          <p:cNvPr id="94" name="텍스트상자 12">
            <a:extLst>
              <a:ext uri="{FF2B5EF4-FFF2-40B4-BE49-F238E27FC236}">
                <a16:creationId xmlns:a16="http://schemas.microsoft.com/office/drawing/2014/main" id="{2B930D34-0E8E-4C8B-AD88-62C1D62F1753}"/>
              </a:ext>
            </a:extLst>
          </p:cNvPr>
          <p:cNvSpPr txBox="1"/>
          <p:nvPr/>
        </p:nvSpPr>
        <p:spPr>
          <a:xfrm>
            <a:off x="9478434" y="481717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5209CEA-4737-4B3A-88BE-FB8156B9D19B}"/>
              </a:ext>
            </a:extLst>
          </p:cNvPr>
          <p:cNvSpPr/>
          <p:nvPr/>
        </p:nvSpPr>
        <p:spPr>
          <a:xfrm>
            <a:off x="10645005" y="4320872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페이지로 이동</a:t>
            </a:r>
            <a:endParaRPr lang="en-US" altLang="ko-KR" sz="1000" dirty="0"/>
          </a:p>
        </p:txBody>
      </p:sp>
      <p:sp>
        <p:nvSpPr>
          <p:cNvPr id="97" name="텍스트상자 12">
            <a:extLst>
              <a:ext uri="{FF2B5EF4-FFF2-40B4-BE49-F238E27FC236}">
                <a16:creationId xmlns:a16="http://schemas.microsoft.com/office/drawing/2014/main" id="{22A135F4-9B6C-4DED-B0B2-DA9FD76831A6}"/>
              </a:ext>
            </a:extLst>
          </p:cNvPr>
          <p:cNvSpPr txBox="1"/>
          <p:nvPr/>
        </p:nvSpPr>
        <p:spPr>
          <a:xfrm>
            <a:off x="10731859" y="481717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5" name="순서도: 문서 104">
            <a:extLst>
              <a:ext uri="{FF2B5EF4-FFF2-40B4-BE49-F238E27FC236}">
                <a16:creationId xmlns:a16="http://schemas.microsoft.com/office/drawing/2014/main" id="{CA4CF7EF-06B5-45CA-9476-6EEB3A306B40}"/>
              </a:ext>
            </a:extLst>
          </p:cNvPr>
          <p:cNvSpPr/>
          <p:nvPr/>
        </p:nvSpPr>
        <p:spPr>
          <a:xfrm>
            <a:off x="6934706" y="5178396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데이터가 존재하지 않습니다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8ECDD750-440F-4ABD-92BC-6C4229673A21}"/>
              </a:ext>
            </a:extLst>
          </p:cNvPr>
          <p:cNvSpPr/>
          <p:nvPr/>
        </p:nvSpPr>
        <p:spPr>
          <a:xfrm>
            <a:off x="5031502" y="3341130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빈칸이 없는가</a:t>
            </a:r>
            <a:r>
              <a:rPr lang="en-US" altLang="ko-KR" sz="1000" dirty="0"/>
              <a:t>?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1D19E8A-0690-40E9-B3D4-B870EE23614F}"/>
              </a:ext>
            </a:extLst>
          </p:cNvPr>
          <p:cNvSpPr/>
          <p:nvPr/>
        </p:nvSpPr>
        <p:spPr>
          <a:xfrm>
            <a:off x="10640166" y="3456976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로그인하기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클릭</a:t>
            </a:r>
            <a:endParaRPr lang="en-US" altLang="ko-KR" sz="12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D2FE5C8-DBA2-48DD-8A8C-FDC7DBEF6965}"/>
              </a:ext>
            </a:extLst>
          </p:cNvPr>
          <p:cNvSpPr/>
          <p:nvPr/>
        </p:nvSpPr>
        <p:spPr>
          <a:xfrm>
            <a:off x="9369291" y="3462978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홈으로가기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클릭</a:t>
            </a:r>
            <a:endParaRPr lang="en-US" altLang="ko-KR" sz="1200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EA89BA3-E759-43A1-B2E0-978150A1DFEB}"/>
              </a:ext>
            </a:extLst>
          </p:cNvPr>
          <p:cNvCxnSpPr>
            <a:stCxn id="78" idx="0"/>
            <a:endCxn id="79" idx="0"/>
          </p:cNvCxnSpPr>
          <p:nvPr/>
        </p:nvCxnSpPr>
        <p:spPr>
          <a:xfrm rot="5400000" flipH="1" flipV="1">
            <a:off x="5757715" y="1133233"/>
            <a:ext cx="12700" cy="142291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83F91CF-8CB9-47C7-90A2-C53A8E5CCEDB}"/>
              </a:ext>
            </a:extLst>
          </p:cNvPr>
          <p:cNvCxnSpPr>
            <a:stCxn id="78" idx="2"/>
            <a:endCxn id="86" idx="1"/>
          </p:cNvCxnSpPr>
          <p:nvPr/>
        </p:nvCxnSpPr>
        <p:spPr>
          <a:xfrm rot="16200000" flipH="1">
            <a:off x="4908064" y="2458012"/>
            <a:ext cx="502848" cy="2264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6684AD0-06F6-4ED8-AA54-304A962AE4C9}"/>
              </a:ext>
            </a:extLst>
          </p:cNvPr>
          <p:cNvCxnSpPr>
            <a:stCxn id="79" idx="2"/>
            <a:endCxn id="86" idx="3"/>
          </p:cNvCxnSpPr>
          <p:nvPr/>
        </p:nvCxnSpPr>
        <p:spPr>
          <a:xfrm rot="5400000">
            <a:off x="6126029" y="2479524"/>
            <a:ext cx="502848" cy="183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A4DD476-6532-4B5B-B015-C1BD2AC28630}"/>
              </a:ext>
            </a:extLst>
          </p:cNvPr>
          <p:cNvCxnSpPr>
            <a:stCxn id="84" idx="2"/>
            <a:endCxn id="90" idx="1"/>
          </p:cNvCxnSpPr>
          <p:nvPr/>
        </p:nvCxnSpPr>
        <p:spPr>
          <a:xfrm rot="5400000" flipH="1" flipV="1">
            <a:off x="5920682" y="1940799"/>
            <a:ext cx="3702317" cy="3985231"/>
          </a:xfrm>
          <a:prstGeom prst="bentConnector4">
            <a:avLst>
              <a:gd name="adj1" fmla="val -6175"/>
              <a:gd name="adj2" fmla="val 779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936E14-59EC-4AEE-B4A2-5A3016C47367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511374" y="2358791"/>
            <a:ext cx="0" cy="8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17E766B-AA85-4D3F-A061-E107FB328557}"/>
              </a:ext>
            </a:extLst>
          </p:cNvPr>
          <p:cNvCxnSpPr>
            <a:stCxn id="109" idx="0"/>
            <a:endCxn id="108" idx="0"/>
          </p:cNvCxnSpPr>
          <p:nvPr/>
        </p:nvCxnSpPr>
        <p:spPr>
          <a:xfrm rot="5400000" flipH="1" flipV="1">
            <a:off x="10508233" y="2824540"/>
            <a:ext cx="6002" cy="1270875"/>
          </a:xfrm>
          <a:prstGeom prst="bentConnector3">
            <a:avLst>
              <a:gd name="adj1" fmla="val 39087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C35047E-82F8-4C7E-B993-B5793DD78B7F}"/>
              </a:ext>
            </a:extLst>
          </p:cNvPr>
          <p:cNvCxnSpPr>
            <a:stCxn id="109" idx="2"/>
            <a:endCxn id="93" idx="0"/>
          </p:cNvCxnSpPr>
          <p:nvPr/>
        </p:nvCxnSpPr>
        <p:spPr>
          <a:xfrm>
            <a:off x="9875797" y="3938107"/>
            <a:ext cx="11531" cy="3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A4CA9E8-4C7C-491D-82AA-DB83E904C3FA}"/>
              </a:ext>
            </a:extLst>
          </p:cNvPr>
          <p:cNvCxnSpPr>
            <a:stCxn id="108" idx="2"/>
            <a:endCxn id="95" idx="0"/>
          </p:cNvCxnSpPr>
          <p:nvPr/>
        </p:nvCxnSpPr>
        <p:spPr>
          <a:xfrm>
            <a:off x="11146672" y="3932105"/>
            <a:ext cx="4839" cy="38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4EEB59-BC59-49BD-84FB-71A58868B1E2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6525342" y="3619437"/>
            <a:ext cx="409366" cy="4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6AF0731-0F27-4370-943F-94EB6074B02A}"/>
              </a:ext>
            </a:extLst>
          </p:cNvPr>
          <p:cNvCxnSpPr>
            <a:stCxn id="81" idx="3"/>
            <a:endCxn id="101" idx="1"/>
          </p:cNvCxnSpPr>
          <p:nvPr/>
        </p:nvCxnSpPr>
        <p:spPr>
          <a:xfrm flipV="1">
            <a:off x="6768136" y="4508971"/>
            <a:ext cx="166573" cy="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914584-9A72-4084-9B04-326DBF3AB6D5}"/>
              </a:ext>
            </a:extLst>
          </p:cNvPr>
          <p:cNvCxnSpPr>
            <a:stCxn id="84" idx="3"/>
            <a:endCxn id="105" idx="1"/>
          </p:cNvCxnSpPr>
          <p:nvPr/>
        </p:nvCxnSpPr>
        <p:spPr>
          <a:xfrm flipV="1">
            <a:off x="6526146" y="5497066"/>
            <a:ext cx="408560" cy="4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7964132-20C2-48AE-9059-1791B7A93046}"/>
              </a:ext>
            </a:extLst>
          </p:cNvPr>
          <p:cNvCxnSpPr>
            <a:stCxn id="103" idx="0"/>
            <a:endCxn id="58" idx="3"/>
          </p:cNvCxnSpPr>
          <p:nvPr/>
        </p:nvCxnSpPr>
        <p:spPr>
          <a:xfrm rot="16200000" flipV="1">
            <a:off x="5818056" y="1437197"/>
            <a:ext cx="2299962" cy="1427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5079267-DAC4-4B7A-BC47-E778C29E3C8D}"/>
              </a:ext>
            </a:extLst>
          </p:cNvPr>
          <p:cNvCxnSpPr>
            <a:stCxn id="101" idx="0"/>
            <a:endCxn id="58" idx="3"/>
          </p:cNvCxnSpPr>
          <p:nvPr/>
        </p:nvCxnSpPr>
        <p:spPr>
          <a:xfrm rot="16200000" flipV="1">
            <a:off x="5373289" y="1881964"/>
            <a:ext cx="3189496" cy="1427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CCB1D3E-DF95-4155-B7A9-7C737A89BC5A}"/>
              </a:ext>
            </a:extLst>
          </p:cNvPr>
          <p:cNvCxnSpPr>
            <a:stCxn id="105" idx="0"/>
            <a:endCxn id="58" idx="3"/>
          </p:cNvCxnSpPr>
          <p:nvPr/>
        </p:nvCxnSpPr>
        <p:spPr>
          <a:xfrm rot="16200000" flipV="1">
            <a:off x="4879241" y="2376013"/>
            <a:ext cx="4177591" cy="1427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순서도: 문서 100">
            <a:extLst>
              <a:ext uri="{FF2B5EF4-FFF2-40B4-BE49-F238E27FC236}">
                <a16:creationId xmlns:a16="http://schemas.microsoft.com/office/drawing/2014/main" id="{3D76AEA7-2674-437A-B53C-E663A6F51DDF}"/>
              </a:ext>
            </a:extLst>
          </p:cNvPr>
          <p:cNvSpPr/>
          <p:nvPr/>
        </p:nvSpPr>
        <p:spPr>
          <a:xfrm>
            <a:off x="6934709" y="4190301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유효하지 않은 번호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메일 입니다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03" name="순서도: 문서 102">
            <a:extLst>
              <a:ext uri="{FF2B5EF4-FFF2-40B4-BE49-F238E27FC236}">
                <a16:creationId xmlns:a16="http://schemas.microsoft.com/office/drawing/2014/main" id="{55E23AA9-41C8-4F4D-8AEF-74B73D2B5BDA}"/>
              </a:ext>
            </a:extLst>
          </p:cNvPr>
          <p:cNvSpPr/>
          <p:nvPr/>
        </p:nvSpPr>
        <p:spPr>
          <a:xfrm>
            <a:off x="6934708" y="3300767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번호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메일을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26" name="텍스트상자 12">
            <a:extLst>
              <a:ext uri="{FF2B5EF4-FFF2-40B4-BE49-F238E27FC236}">
                <a16:creationId xmlns:a16="http://schemas.microsoft.com/office/drawing/2014/main" id="{DEE77900-6C33-41BA-99F2-4788AFEA27A1}"/>
              </a:ext>
            </a:extLst>
          </p:cNvPr>
          <p:cNvSpPr txBox="1"/>
          <p:nvPr/>
        </p:nvSpPr>
        <p:spPr>
          <a:xfrm>
            <a:off x="6503169" y="3418505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7" name="텍스트상자 12">
            <a:extLst>
              <a:ext uri="{FF2B5EF4-FFF2-40B4-BE49-F238E27FC236}">
                <a16:creationId xmlns:a16="http://schemas.microsoft.com/office/drawing/2014/main" id="{5D9F98C1-46E6-4CDB-9DF3-EF4BBD3213D2}"/>
              </a:ext>
            </a:extLst>
          </p:cNvPr>
          <p:cNvSpPr txBox="1"/>
          <p:nvPr/>
        </p:nvSpPr>
        <p:spPr>
          <a:xfrm>
            <a:off x="5432820" y="4796002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8" name="텍스트상자 12">
            <a:extLst>
              <a:ext uri="{FF2B5EF4-FFF2-40B4-BE49-F238E27FC236}">
                <a16:creationId xmlns:a16="http://schemas.microsoft.com/office/drawing/2014/main" id="{1788D2E9-31B0-4CDD-9850-45604B9A6DFB}"/>
              </a:ext>
            </a:extLst>
          </p:cNvPr>
          <p:cNvSpPr txBox="1"/>
          <p:nvPr/>
        </p:nvSpPr>
        <p:spPr>
          <a:xfrm>
            <a:off x="5401368" y="5873217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9" name="텍스트상자 12">
            <a:extLst>
              <a:ext uri="{FF2B5EF4-FFF2-40B4-BE49-F238E27FC236}">
                <a16:creationId xmlns:a16="http://schemas.microsoft.com/office/drawing/2014/main" id="{9E2CDCAC-DEAE-467F-82F9-A4195EFBC311}"/>
              </a:ext>
            </a:extLst>
          </p:cNvPr>
          <p:cNvSpPr txBox="1"/>
          <p:nvPr/>
        </p:nvSpPr>
        <p:spPr>
          <a:xfrm>
            <a:off x="5420993" y="3862058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0" name="텍스트상자 12">
            <a:extLst>
              <a:ext uri="{FF2B5EF4-FFF2-40B4-BE49-F238E27FC236}">
                <a16:creationId xmlns:a16="http://schemas.microsoft.com/office/drawing/2014/main" id="{31DFA0C7-6D83-423E-A4AE-2C44EE1B77A5}"/>
              </a:ext>
            </a:extLst>
          </p:cNvPr>
          <p:cNvSpPr txBox="1"/>
          <p:nvPr/>
        </p:nvSpPr>
        <p:spPr>
          <a:xfrm>
            <a:off x="6526242" y="4279203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1" name="텍스트상자 12">
            <a:extLst>
              <a:ext uri="{FF2B5EF4-FFF2-40B4-BE49-F238E27FC236}">
                <a16:creationId xmlns:a16="http://schemas.microsoft.com/office/drawing/2014/main" id="{213C2187-8030-4D9D-9DBC-35A8F9235A02}"/>
              </a:ext>
            </a:extLst>
          </p:cNvPr>
          <p:cNvSpPr txBox="1"/>
          <p:nvPr/>
        </p:nvSpPr>
        <p:spPr>
          <a:xfrm>
            <a:off x="6492039" y="5258383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E541EC0C-1254-478B-925C-3BB6B91D72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C8CE357-762B-44FF-9BD4-DD9E53C9C27B}"/>
              </a:ext>
            </a:extLst>
          </p:cNvPr>
          <p:cNvCxnSpPr>
            <a:stCxn id="86" idx="2"/>
            <a:endCxn id="84" idx="0"/>
          </p:cNvCxnSpPr>
          <p:nvPr/>
        </p:nvCxnSpPr>
        <p:spPr>
          <a:xfrm flipH="1">
            <a:off x="5435339" y="2074496"/>
            <a:ext cx="13930" cy="2077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-2032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460166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비밀번호 찾기 프로세스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4946797" y="763240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</a:t>
            </a:r>
            <a:endParaRPr lang="en-US" altLang="ko-KR" sz="1200" dirty="0"/>
          </a:p>
          <a:p>
            <a:pPr algn="ctr"/>
            <a:r>
              <a:rPr lang="ko-KR" altLang="en-US" sz="1200" dirty="0"/>
              <a:t>찾기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DB252-D1B2-45BB-807E-1F514B7C6111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8F832BF-111D-4D71-91AA-B09A0CEA9C8D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9" name="텍스트상자 12">
            <a:extLst>
              <a:ext uri="{FF2B5EF4-FFF2-40B4-BE49-F238E27FC236}">
                <a16:creationId xmlns:a16="http://schemas.microsoft.com/office/drawing/2014/main" id="{5D3CAA8D-AE2D-48E1-AC6C-FD57B00F9B13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50" name="텍스트상자 12">
            <a:extLst>
              <a:ext uri="{FF2B5EF4-FFF2-40B4-BE49-F238E27FC236}">
                <a16:creationId xmlns:a16="http://schemas.microsoft.com/office/drawing/2014/main" id="{800E372B-678C-4E7F-A970-CF17454B7CC3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51" name="텍스트상자 12">
            <a:extLst>
              <a:ext uri="{FF2B5EF4-FFF2-40B4-BE49-F238E27FC236}">
                <a16:creationId xmlns:a16="http://schemas.microsoft.com/office/drawing/2014/main" id="{5D5D955D-C83C-4815-B4F5-D4F18B2DDEA1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F31FBA1-6EF8-47DB-B4EE-15DCEE5584F9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FCE0FB7C-11BC-4C94-84A1-53AFAED445F2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ED4F849-CF70-4EDC-A2E8-58ADE722E5BE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F7A817-D603-46EA-BA6E-A9CAA364E8A4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순서도: 문서 55">
            <a:extLst>
              <a:ext uri="{FF2B5EF4-FFF2-40B4-BE49-F238E27FC236}">
                <a16:creationId xmlns:a16="http://schemas.microsoft.com/office/drawing/2014/main" id="{9D21F469-43B5-4FDB-AE85-C19703CD4823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텍스트상자 12">
            <a:extLst>
              <a:ext uri="{FF2B5EF4-FFF2-40B4-BE49-F238E27FC236}">
                <a16:creationId xmlns:a16="http://schemas.microsoft.com/office/drawing/2014/main" id="{43A62B6D-2B2F-437E-99B2-0BB8711EF220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B96823-028F-47BF-9B02-DF59244B106E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453303" y="1238369"/>
            <a:ext cx="0" cy="38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텍스트상자 12">
            <a:extLst>
              <a:ext uri="{FF2B5EF4-FFF2-40B4-BE49-F238E27FC236}">
                <a16:creationId xmlns:a16="http://schemas.microsoft.com/office/drawing/2014/main" id="{FE999A31-9AC9-4BCA-B8E0-F2A6DC9F7678}"/>
              </a:ext>
            </a:extLst>
          </p:cNvPr>
          <p:cNvSpPr txBox="1"/>
          <p:nvPr/>
        </p:nvSpPr>
        <p:spPr>
          <a:xfrm>
            <a:off x="4978081" y="535468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find_pw.html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F780FD2A-C8EC-4033-80E0-DDE36E446ABE}"/>
              </a:ext>
            </a:extLst>
          </p:cNvPr>
          <p:cNvSpPr/>
          <p:nvPr/>
        </p:nvSpPr>
        <p:spPr>
          <a:xfrm>
            <a:off x="4467552" y="3275333"/>
            <a:ext cx="1963434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메일은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유효한가</a:t>
            </a:r>
            <a:r>
              <a:rPr lang="en-US" altLang="ko-KR" sz="1000" dirty="0"/>
              <a:t>?</a:t>
            </a:r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0823D3AD-B5F2-4A2B-95A0-E9A515EBD0EB}"/>
              </a:ext>
            </a:extLst>
          </p:cNvPr>
          <p:cNvSpPr/>
          <p:nvPr/>
        </p:nvSpPr>
        <p:spPr>
          <a:xfrm>
            <a:off x="4688419" y="4151856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존재</a:t>
            </a:r>
            <a:r>
              <a:rPr lang="en-US" altLang="ko-KR" sz="1000" dirty="0"/>
              <a:t>?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2B314A-39F6-4692-823E-2CAC4AB89B86}"/>
              </a:ext>
            </a:extLst>
          </p:cNvPr>
          <p:cNvSpPr/>
          <p:nvPr/>
        </p:nvSpPr>
        <p:spPr>
          <a:xfrm>
            <a:off x="4942763" y="1599367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버튼 클릭</a:t>
            </a:r>
            <a:endParaRPr lang="en-US" altLang="ko-KR" sz="1200" dirty="0"/>
          </a:p>
        </p:txBody>
      </p:sp>
      <p:sp>
        <p:nvSpPr>
          <p:cNvPr id="105" name="순서도: 문서 104">
            <a:extLst>
              <a:ext uri="{FF2B5EF4-FFF2-40B4-BE49-F238E27FC236}">
                <a16:creationId xmlns:a16="http://schemas.microsoft.com/office/drawing/2014/main" id="{CA4CF7EF-06B5-45CA-9476-6EEB3A306B40}"/>
              </a:ext>
            </a:extLst>
          </p:cNvPr>
          <p:cNvSpPr/>
          <p:nvPr/>
        </p:nvSpPr>
        <p:spPr>
          <a:xfrm>
            <a:off x="6672136" y="4110741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데이터가 존재하지 않습니다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8ECDD750-440F-4ABD-92BC-6C4229673A21}"/>
              </a:ext>
            </a:extLst>
          </p:cNvPr>
          <p:cNvSpPr/>
          <p:nvPr/>
        </p:nvSpPr>
        <p:spPr>
          <a:xfrm>
            <a:off x="4671791" y="2451228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빈칸이 없는가</a:t>
            </a:r>
            <a:r>
              <a:rPr lang="en-US" altLang="ko-KR" sz="1000" dirty="0"/>
              <a:t>?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936E14-59EC-4AEE-B4A2-5A3016C47367}"/>
              </a:ext>
            </a:extLst>
          </p:cNvPr>
          <p:cNvCxnSpPr>
            <a:cxnSpLocks/>
          </p:cNvCxnSpPr>
          <p:nvPr/>
        </p:nvCxnSpPr>
        <p:spPr>
          <a:xfrm>
            <a:off x="5425176" y="4714328"/>
            <a:ext cx="17967" cy="137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4EEB59-BC59-49BD-84FB-71A58868B1E2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>
            <a:off x="6165631" y="2734207"/>
            <a:ext cx="506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6AF0731-0F27-4370-943F-94EB6074B02A}"/>
              </a:ext>
            </a:extLst>
          </p:cNvPr>
          <p:cNvCxnSpPr>
            <a:stCxn id="81" idx="3"/>
            <a:endCxn id="101" idx="1"/>
          </p:cNvCxnSpPr>
          <p:nvPr/>
        </p:nvCxnSpPr>
        <p:spPr>
          <a:xfrm>
            <a:off x="6430986" y="3558312"/>
            <a:ext cx="241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914584-9A72-4084-9B04-326DBF3AB6D5}"/>
              </a:ext>
            </a:extLst>
          </p:cNvPr>
          <p:cNvCxnSpPr>
            <a:stCxn id="84" idx="3"/>
            <a:endCxn id="105" idx="1"/>
          </p:cNvCxnSpPr>
          <p:nvPr/>
        </p:nvCxnSpPr>
        <p:spPr>
          <a:xfrm flipV="1">
            <a:off x="6182259" y="4429411"/>
            <a:ext cx="489877" cy="5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7964132-20C2-48AE-9059-1791B7A93046}"/>
              </a:ext>
            </a:extLst>
          </p:cNvPr>
          <p:cNvCxnSpPr>
            <a:stCxn id="103" idx="0"/>
            <a:endCxn id="58" idx="3"/>
          </p:cNvCxnSpPr>
          <p:nvPr/>
        </p:nvCxnSpPr>
        <p:spPr>
          <a:xfrm rot="16200000" flipV="1">
            <a:off x="5982065" y="978548"/>
            <a:ext cx="1414732" cy="1459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5079267-DAC4-4B7A-BC47-E778C29E3C8D}"/>
              </a:ext>
            </a:extLst>
          </p:cNvPr>
          <p:cNvCxnSpPr>
            <a:stCxn id="101" idx="0"/>
            <a:endCxn id="58" idx="3"/>
          </p:cNvCxnSpPr>
          <p:nvPr/>
        </p:nvCxnSpPr>
        <p:spPr>
          <a:xfrm rot="16200000" flipV="1">
            <a:off x="5570014" y="1390600"/>
            <a:ext cx="2238837" cy="145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CCB1D3E-DF95-4155-B7A9-7C737A89BC5A}"/>
              </a:ext>
            </a:extLst>
          </p:cNvPr>
          <p:cNvCxnSpPr>
            <a:stCxn id="105" idx="0"/>
            <a:endCxn id="58" idx="3"/>
          </p:cNvCxnSpPr>
          <p:nvPr/>
        </p:nvCxnSpPr>
        <p:spPr>
          <a:xfrm rot="16200000" flipV="1">
            <a:off x="5134463" y="1826150"/>
            <a:ext cx="3109936" cy="1459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순서도: 문서 100">
            <a:extLst>
              <a:ext uri="{FF2B5EF4-FFF2-40B4-BE49-F238E27FC236}">
                <a16:creationId xmlns:a16="http://schemas.microsoft.com/office/drawing/2014/main" id="{3D76AEA7-2674-437A-B53C-E663A6F51DDF}"/>
              </a:ext>
            </a:extLst>
          </p:cNvPr>
          <p:cNvSpPr/>
          <p:nvPr/>
        </p:nvSpPr>
        <p:spPr>
          <a:xfrm>
            <a:off x="6672138" y="3239642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유효하지 않은 번호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메일 입니다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03" name="순서도: 문서 102">
            <a:extLst>
              <a:ext uri="{FF2B5EF4-FFF2-40B4-BE49-F238E27FC236}">
                <a16:creationId xmlns:a16="http://schemas.microsoft.com/office/drawing/2014/main" id="{55E23AA9-41C8-4F4D-8AEF-74B73D2B5BDA}"/>
              </a:ext>
            </a:extLst>
          </p:cNvPr>
          <p:cNvSpPr/>
          <p:nvPr/>
        </p:nvSpPr>
        <p:spPr>
          <a:xfrm>
            <a:off x="6672137" y="2415537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메일을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126" name="텍스트상자 12">
            <a:extLst>
              <a:ext uri="{FF2B5EF4-FFF2-40B4-BE49-F238E27FC236}">
                <a16:creationId xmlns:a16="http://schemas.microsoft.com/office/drawing/2014/main" id="{DEE77900-6C33-41BA-99F2-4788AFEA27A1}"/>
              </a:ext>
            </a:extLst>
          </p:cNvPr>
          <p:cNvSpPr txBox="1"/>
          <p:nvPr/>
        </p:nvSpPr>
        <p:spPr>
          <a:xfrm>
            <a:off x="6208529" y="249463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7" name="텍스트상자 12">
            <a:extLst>
              <a:ext uri="{FF2B5EF4-FFF2-40B4-BE49-F238E27FC236}">
                <a16:creationId xmlns:a16="http://schemas.microsoft.com/office/drawing/2014/main" id="{5D9F98C1-46E6-4CDB-9DF3-EF4BBD3213D2}"/>
              </a:ext>
            </a:extLst>
          </p:cNvPr>
          <p:cNvSpPr txBox="1"/>
          <p:nvPr/>
        </p:nvSpPr>
        <p:spPr>
          <a:xfrm>
            <a:off x="5068350" y="3881164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8" name="텍스트상자 12">
            <a:extLst>
              <a:ext uri="{FF2B5EF4-FFF2-40B4-BE49-F238E27FC236}">
                <a16:creationId xmlns:a16="http://schemas.microsoft.com/office/drawing/2014/main" id="{1788D2E9-31B0-4CDD-9850-45604B9A6DFB}"/>
              </a:ext>
            </a:extLst>
          </p:cNvPr>
          <p:cNvSpPr txBox="1"/>
          <p:nvPr/>
        </p:nvSpPr>
        <p:spPr>
          <a:xfrm>
            <a:off x="5034738" y="4861722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9" name="텍스트상자 12">
            <a:extLst>
              <a:ext uri="{FF2B5EF4-FFF2-40B4-BE49-F238E27FC236}">
                <a16:creationId xmlns:a16="http://schemas.microsoft.com/office/drawing/2014/main" id="{9E2CDCAC-DEAE-467F-82F9-A4195EFBC311}"/>
              </a:ext>
            </a:extLst>
          </p:cNvPr>
          <p:cNvSpPr txBox="1"/>
          <p:nvPr/>
        </p:nvSpPr>
        <p:spPr>
          <a:xfrm>
            <a:off x="5059405" y="298555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0" name="텍스트상자 12">
            <a:extLst>
              <a:ext uri="{FF2B5EF4-FFF2-40B4-BE49-F238E27FC236}">
                <a16:creationId xmlns:a16="http://schemas.microsoft.com/office/drawing/2014/main" id="{31DFA0C7-6D83-423E-A4AE-2C44EE1B77A5}"/>
              </a:ext>
            </a:extLst>
          </p:cNvPr>
          <p:cNvSpPr txBox="1"/>
          <p:nvPr/>
        </p:nvSpPr>
        <p:spPr>
          <a:xfrm>
            <a:off x="6275014" y="3347875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1" name="텍스트상자 12">
            <a:extLst>
              <a:ext uri="{FF2B5EF4-FFF2-40B4-BE49-F238E27FC236}">
                <a16:creationId xmlns:a16="http://schemas.microsoft.com/office/drawing/2014/main" id="{213C2187-8030-4D9D-9DBC-35A8F9235A02}"/>
              </a:ext>
            </a:extLst>
          </p:cNvPr>
          <p:cNvSpPr txBox="1"/>
          <p:nvPr/>
        </p:nvSpPr>
        <p:spPr>
          <a:xfrm>
            <a:off x="6145299" y="4225548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0" name="순서도: 문서 89">
            <a:extLst>
              <a:ext uri="{FF2B5EF4-FFF2-40B4-BE49-F238E27FC236}">
                <a16:creationId xmlns:a16="http://schemas.microsoft.com/office/drawing/2014/main" id="{588DD167-0C0A-4825-A3A4-ACC1A95C8E13}"/>
              </a:ext>
            </a:extLst>
          </p:cNvPr>
          <p:cNvSpPr/>
          <p:nvPr/>
        </p:nvSpPr>
        <p:spPr>
          <a:xfrm>
            <a:off x="4688419" y="5107046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인증메일이 발송되었습니다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82" name="순서도: 문서 81">
            <a:extLst>
              <a:ext uri="{FF2B5EF4-FFF2-40B4-BE49-F238E27FC236}">
                <a16:creationId xmlns:a16="http://schemas.microsoft.com/office/drawing/2014/main" id="{ED0DE73D-FFF3-4F21-899A-72A1333FA98E}"/>
              </a:ext>
            </a:extLst>
          </p:cNvPr>
          <p:cNvSpPr/>
          <p:nvPr/>
        </p:nvSpPr>
        <p:spPr>
          <a:xfrm>
            <a:off x="10596603" y="1472847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인증번호가 </a:t>
            </a:r>
            <a:r>
              <a:rPr lang="ko-KR" altLang="en-US" sz="1100" dirty="0">
                <a:solidFill>
                  <a:schemeClr val="tx1"/>
                </a:solidFill>
              </a:rPr>
              <a:t>틀렸습니다</a:t>
            </a:r>
            <a:r>
              <a:rPr lang="en-US" altLang="ko-KR" sz="1100" dirty="0">
                <a:solidFill>
                  <a:schemeClr val="tx1"/>
                </a:solidFill>
              </a:rPr>
              <a:t>.(alert)</a:t>
            </a: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AB98F9C1-A272-4C30-96A9-E2CF0898EEBA}"/>
              </a:ext>
            </a:extLst>
          </p:cNvPr>
          <p:cNvSpPr/>
          <p:nvPr/>
        </p:nvSpPr>
        <p:spPr>
          <a:xfrm>
            <a:off x="8977899" y="1508538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인증번호 유효</a:t>
            </a:r>
            <a:r>
              <a:rPr lang="en-US" altLang="ko-KR" sz="1000" dirty="0"/>
              <a:t>?</a:t>
            </a:r>
          </a:p>
        </p:txBody>
      </p:sp>
      <p:sp>
        <p:nvSpPr>
          <p:cNvPr id="87" name="순서도: 문서 86">
            <a:extLst>
              <a:ext uri="{FF2B5EF4-FFF2-40B4-BE49-F238E27FC236}">
                <a16:creationId xmlns:a16="http://schemas.microsoft.com/office/drawing/2014/main" id="{E2808666-9D80-4EDA-B3C3-014C4D820BCC}"/>
              </a:ext>
            </a:extLst>
          </p:cNvPr>
          <p:cNvSpPr/>
          <p:nvPr/>
        </p:nvSpPr>
        <p:spPr>
          <a:xfrm>
            <a:off x="4698045" y="5812392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CONSOL</a:t>
            </a:r>
            <a:r>
              <a:rPr lang="ko-KR" altLang="en-US" sz="1100" dirty="0">
                <a:solidFill>
                  <a:schemeClr val="tx1"/>
                </a:solidFill>
              </a:rPr>
              <a:t>에 인증번호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B981671-31BF-4EC4-929C-E2653CDE7677}"/>
              </a:ext>
            </a:extLst>
          </p:cNvPr>
          <p:cNvCxnSpPr>
            <a:cxnSpLocks/>
            <a:stCxn id="87" idx="2"/>
            <a:endCxn id="83" idx="1"/>
          </p:cNvCxnSpPr>
          <p:nvPr/>
        </p:nvCxnSpPr>
        <p:spPr>
          <a:xfrm rot="5400000" flipH="1" flipV="1">
            <a:off x="4979133" y="2257345"/>
            <a:ext cx="4464593" cy="3532937"/>
          </a:xfrm>
          <a:prstGeom prst="bentConnector4">
            <a:avLst>
              <a:gd name="adj1" fmla="val -5120"/>
              <a:gd name="adj2" fmla="val 8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A8864AC-0E9A-41B7-800F-59658E009A43}"/>
              </a:ext>
            </a:extLst>
          </p:cNvPr>
          <p:cNvCxnSpPr>
            <a:stCxn id="83" idx="3"/>
            <a:endCxn id="82" idx="1"/>
          </p:cNvCxnSpPr>
          <p:nvPr/>
        </p:nvCxnSpPr>
        <p:spPr>
          <a:xfrm>
            <a:off x="10471739" y="1791517"/>
            <a:ext cx="124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7D58656-AB75-42E1-9E7C-3D56B2DD33D4}"/>
              </a:ext>
            </a:extLst>
          </p:cNvPr>
          <p:cNvCxnSpPr>
            <a:stCxn id="82" idx="0"/>
            <a:endCxn id="58" idx="3"/>
          </p:cNvCxnSpPr>
          <p:nvPr/>
        </p:nvCxnSpPr>
        <p:spPr>
          <a:xfrm rot="16200000" flipV="1">
            <a:off x="8415643" y="-1455030"/>
            <a:ext cx="472042" cy="5383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텍스트상자 12">
            <a:extLst>
              <a:ext uri="{FF2B5EF4-FFF2-40B4-BE49-F238E27FC236}">
                <a16:creationId xmlns:a16="http://schemas.microsoft.com/office/drawing/2014/main" id="{B52F3736-74AE-417F-86E4-1BE870B7340B}"/>
              </a:ext>
            </a:extLst>
          </p:cNvPr>
          <p:cNvSpPr txBox="1"/>
          <p:nvPr/>
        </p:nvSpPr>
        <p:spPr>
          <a:xfrm>
            <a:off x="10330388" y="1519997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8" name="텍스트상자 12">
            <a:extLst>
              <a:ext uri="{FF2B5EF4-FFF2-40B4-BE49-F238E27FC236}">
                <a16:creationId xmlns:a16="http://schemas.microsoft.com/office/drawing/2014/main" id="{461AE0E3-0D97-48DF-A181-30639443FA04}"/>
              </a:ext>
            </a:extLst>
          </p:cNvPr>
          <p:cNvSpPr txBox="1"/>
          <p:nvPr/>
        </p:nvSpPr>
        <p:spPr>
          <a:xfrm>
            <a:off x="9202432" y="2075830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9" name="순서도: 문서 98">
            <a:extLst>
              <a:ext uri="{FF2B5EF4-FFF2-40B4-BE49-F238E27FC236}">
                <a16:creationId xmlns:a16="http://schemas.microsoft.com/office/drawing/2014/main" id="{A06D15EE-3192-4FB0-B138-8F7A0CD295D5}"/>
              </a:ext>
            </a:extLst>
          </p:cNvPr>
          <p:cNvSpPr/>
          <p:nvPr/>
        </p:nvSpPr>
        <p:spPr>
          <a:xfrm>
            <a:off x="8989538" y="2666886"/>
            <a:ext cx="1493833" cy="63734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해당하는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부분 출력</a:t>
            </a:r>
            <a:r>
              <a:rPr lang="en-US" altLang="ko-KR" sz="1100" dirty="0">
                <a:solidFill>
                  <a:schemeClr val="tx1"/>
                </a:solidFill>
              </a:rPr>
              <a:t>(alert)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1CCF6CF-893F-4BD6-914E-1BBA34E5D105}"/>
              </a:ext>
            </a:extLst>
          </p:cNvPr>
          <p:cNvCxnSpPr>
            <a:stCxn id="83" idx="2"/>
            <a:endCxn id="99" idx="0"/>
          </p:cNvCxnSpPr>
          <p:nvPr/>
        </p:nvCxnSpPr>
        <p:spPr>
          <a:xfrm>
            <a:off x="9724819" y="2074496"/>
            <a:ext cx="11636" cy="592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9EC2A75A-3765-456B-A9FE-9C8DDDA1F004}"/>
              </a:ext>
            </a:extLst>
          </p:cNvPr>
          <p:cNvSpPr/>
          <p:nvPr/>
        </p:nvSpPr>
        <p:spPr>
          <a:xfrm>
            <a:off x="8604021" y="5926391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메인으로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</p:txBody>
      </p:sp>
      <p:sp>
        <p:nvSpPr>
          <p:cNvPr id="102" name="텍스트상자 12">
            <a:extLst>
              <a:ext uri="{FF2B5EF4-FFF2-40B4-BE49-F238E27FC236}">
                <a16:creationId xmlns:a16="http://schemas.microsoft.com/office/drawing/2014/main" id="{D8F06CF1-5F8E-46B4-970F-CEFC5BBD14C0}"/>
              </a:ext>
            </a:extLst>
          </p:cNvPr>
          <p:cNvSpPr txBox="1"/>
          <p:nvPr/>
        </p:nvSpPr>
        <p:spPr>
          <a:xfrm>
            <a:off x="8701633" y="642269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A921C34-0B0A-4BCD-8C7B-7C92B692419A}"/>
              </a:ext>
            </a:extLst>
          </p:cNvPr>
          <p:cNvSpPr/>
          <p:nvPr/>
        </p:nvSpPr>
        <p:spPr>
          <a:xfrm>
            <a:off x="9868204" y="5926391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페이지로 이동</a:t>
            </a:r>
            <a:endParaRPr lang="en-US" altLang="ko-KR" sz="1000" dirty="0"/>
          </a:p>
        </p:txBody>
      </p:sp>
      <p:sp>
        <p:nvSpPr>
          <p:cNvPr id="106" name="텍스트상자 12">
            <a:extLst>
              <a:ext uri="{FF2B5EF4-FFF2-40B4-BE49-F238E27FC236}">
                <a16:creationId xmlns:a16="http://schemas.microsoft.com/office/drawing/2014/main" id="{EC68263C-9AD5-472E-BC37-1688A47B9EA7}"/>
              </a:ext>
            </a:extLst>
          </p:cNvPr>
          <p:cNvSpPr txBox="1"/>
          <p:nvPr/>
        </p:nvSpPr>
        <p:spPr>
          <a:xfrm>
            <a:off x="9955058" y="642269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81FE358-26C7-439A-8B4B-911CBA07EA45}"/>
              </a:ext>
            </a:extLst>
          </p:cNvPr>
          <p:cNvSpPr/>
          <p:nvPr/>
        </p:nvSpPr>
        <p:spPr>
          <a:xfrm>
            <a:off x="9863365" y="5062495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로그인하기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클릭</a:t>
            </a:r>
            <a:endParaRPr lang="en-US" altLang="ko-KR" sz="1200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2AAC0329-31C0-46AF-A70E-719F822E951A}"/>
              </a:ext>
            </a:extLst>
          </p:cNvPr>
          <p:cNvSpPr/>
          <p:nvPr/>
        </p:nvSpPr>
        <p:spPr>
          <a:xfrm>
            <a:off x="8592490" y="5068497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홈으로가기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클릭</a:t>
            </a:r>
            <a:endParaRPr lang="en-US" altLang="ko-KR" sz="12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A2C052E-D4A5-45F7-A483-A98508F8AFE9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736455" y="3262091"/>
            <a:ext cx="0" cy="1574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C9632F1-1CF2-4733-9F81-9815D965005C}"/>
              </a:ext>
            </a:extLst>
          </p:cNvPr>
          <p:cNvCxnSpPr>
            <a:stCxn id="111" idx="0"/>
            <a:endCxn id="110" idx="0"/>
          </p:cNvCxnSpPr>
          <p:nvPr/>
        </p:nvCxnSpPr>
        <p:spPr>
          <a:xfrm rot="5400000" flipH="1" flipV="1">
            <a:off x="9731432" y="4430059"/>
            <a:ext cx="6002" cy="1270875"/>
          </a:xfrm>
          <a:prstGeom prst="bentConnector3">
            <a:avLst>
              <a:gd name="adj1" fmla="val 39087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E9BECDC-E3C3-4407-AFB8-8917921D49E4}"/>
              </a:ext>
            </a:extLst>
          </p:cNvPr>
          <p:cNvCxnSpPr>
            <a:stCxn id="111" idx="2"/>
            <a:endCxn id="100" idx="0"/>
          </p:cNvCxnSpPr>
          <p:nvPr/>
        </p:nvCxnSpPr>
        <p:spPr>
          <a:xfrm>
            <a:off x="9098996" y="5543626"/>
            <a:ext cx="11531" cy="3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C6F64D3-C719-4840-97CE-34734F0527E1}"/>
              </a:ext>
            </a:extLst>
          </p:cNvPr>
          <p:cNvCxnSpPr>
            <a:stCxn id="110" idx="2"/>
            <a:endCxn id="104" idx="0"/>
          </p:cNvCxnSpPr>
          <p:nvPr/>
        </p:nvCxnSpPr>
        <p:spPr>
          <a:xfrm>
            <a:off x="10369871" y="5537624"/>
            <a:ext cx="4839" cy="38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4F94B6C3-F1B7-418E-ACBB-21C0B6B9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06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회원가입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2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6FD3BF-5209-466A-B670-617A8A2CCFA9}"/>
              </a:ext>
            </a:extLst>
          </p:cNvPr>
          <p:cNvSpPr/>
          <p:nvPr/>
        </p:nvSpPr>
        <p:spPr>
          <a:xfrm>
            <a:off x="2845838" y="-1"/>
            <a:ext cx="9346164" cy="6858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146346D-2370-4DDB-AB72-8A92103D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92757"/>
              </p:ext>
            </p:extLst>
          </p:nvPr>
        </p:nvGraphicFramePr>
        <p:xfrm>
          <a:off x="4229972" y="641290"/>
          <a:ext cx="6822089" cy="2769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1428">
                  <a:extLst>
                    <a:ext uri="{9D8B030D-6E8A-4147-A177-3AD203B41FA5}">
                      <a16:colId xmlns:a16="http://schemas.microsoft.com/office/drawing/2014/main" val="4054818056"/>
                    </a:ext>
                  </a:extLst>
                </a:gridCol>
                <a:gridCol w="1199500">
                  <a:extLst>
                    <a:ext uri="{9D8B030D-6E8A-4147-A177-3AD203B41FA5}">
                      <a16:colId xmlns:a16="http://schemas.microsoft.com/office/drawing/2014/main" val="773641927"/>
                    </a:ext>
                  </a:extLst>
                </a:gridCol>
                <a:gridCol w="4771161">
                  <a:extLst>
                    <a:ext uri="{9D8B030D-6E8A-4147-A177-3AD203B41FA5}">
                      <a16:colId xmlns:a16="http://schemas.microsoft.com/office/drawing/2014/main" val="1936641013"/>
                    </a:ext>
                  </a:extLst>
                </a:gridCol>
              </a:tblGrid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번호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Bold" panose="020B0600000101010101" pitchFamily="34" charset="-127"/>
                        </a:rPr>
                        <a:t>버전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rgbClr val="666262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내용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00904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1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848080"/>
                          </a:solidFill>
                          <a:latin typeface="Century Gothic" panose="020B0502020202020204" pitchFamily="34" charset="0"/>
                          <a:ea typeface="나눔스퀘어OTF Bold" panose="020B0600000101010101" pitchFamily="34" charset="-127"/>
                        </a:rPr>
                        <a:t>1.0</a:t>
                      </a:r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666262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초안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8945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2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848080"/>
                          </a:solidFill>
                          <a:latin typeface="Century Gothic" panose="020B0502020202020204" pitchFamily="34" charset="0"/>
                          <a:ea typeface="나눔스퀘어OTF Bold" panose="020B0600000101010101" pitchFamily="34" charset="-127"/>
                        </a:rPr>
                        <a:t>1.1</a:t>
                      </a:r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666262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컨셉 컬러</a:t>
                      </a:r>
                      <a:r>
                        <a:rPr lang="en-US" altLang="ko-KR" sz="1000" dirty="0">
                          <a:solidFill>
                            <a:srgbClr val="666262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FLOW CHART, </a:t>
                      </a:r>
                      <a:r>
                        <a:rPr lang="ko-KR" altLang="en-US" sz="1000" dirty="0">
                          <a:solidFill>
                            <a:srgbClr val="666262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범례 추가 </a:t>
                      </a:r>
                      <a:r>
                        <a:rPr lang="en-US" altLang="ko-KR" sz="1000" dirty="0">
                          <a:solidFill>
                            <a:srgbClr val="666262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(2020-06-04)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90712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3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666262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68763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4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666262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65449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5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666262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13855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6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666262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7309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7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666262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0400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8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848080"/>
                        </a:solidFill>
                        <a:latin typeface="Century Gothic" panose="020B0502020202020204" pitchFamily="34" charset="0"/>
                        <a:ea typeface="나눔스퀘어OTF Bold" panose="020B0600000101010101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666262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5306"/>
                  </a:ext>
                </a:extLst>
              </a:tr>
            </a:tbl>
          </a:graphicData>
        </a:graphic>
      </p:graphicFrame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59E6E57-0321-FB47-8B36-6FD6C82DBD25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19F05D06-4A9C-DC4A-AEF7-5E473B066B8D}"/>
              </a:ext>
            </a:extLst>
          </p:cNvPr>
          <p:cNvSpPr txBox="1"/>
          <p:nvPr/>
        </p:nvSpPr>
        <p:spPr>
          <a:xfrm>
            <a:off x="676139" y="1013122"/>
            <a:ext cx="2036135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문서이력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약어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8F5EA3-B9DE-45A3-8EA7-E5C65AA3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16960"/>
              </p:ext>
            </p:extLst>
          </p:nvPr>
        </p:nvGraphicFramePr>
        <p:xfrm>
          <a:off x="4229973" y="3776344"/>
          <a:ext cx="6822088" cy="2769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6956">
                  <a:extLst>
                    <a:ext uri="{9D8B030D-6E8A-4147-A177-3AD203B41FA5}">
                      <a16:colId xmlns:a16="http://schemas.microsoft.com/office/drawing/2014/main" val="1448502134"/>
                    </a:ext>
                  </a:extLst>
                </a:gridCol>
                <a:gridCol w="756956">
                  <a:extLst>
                    <a:ext uri="{9D8B030D-6E8A-4147-A177-3AD203B41FA5}">
                      <a16:colId xmlns:a16="http://schemas.microsoft.com/office/drawing/2014/main" val="4054818056"/>
                    </a:ext>
                  </a:extLst>
                </a:gridCol>
                <a:gridCol w="1739266">
                  <a:extLst>
                    <a:ext uri="{9D8B030D-6E8A-4147-A177-3AD203B41FA5}">
                      <a16:colId xmlns:a16="http://schemas.microsoft.com/office/drawing/2014/main" val="773641927"/>
                    </a:ext>
                  </a:extLst>
                </a:gridCol>
                <a:gridCol w="3568910">
                  <a:extLst>
                    <a:ext uri="{9D8B030D-6E8A-4147-A177-3AD203B41FA5}">
                      <a16:colId xmlns:a16="http://schemas.microsoft.com/office/drawing/2014/main" val="1936641013"/>
                    </a:ext>
                  </a:extLst>
                </a:gridCol>
              </a:tblGrid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번호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약어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Bold" panose="020B0600000101010101" pitchFamily="34" charset="-127"/>
                        </a:rPr>
                        <a:t>이름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rgbClr val="666262"/>
                          </a:solidFill>
                          <a:latin typeface="Noto Sans CJK KR Medium" panose="020B0600000000000000" pitchFamily="34" charset="-127"/>
                          <a:ea typeface="Noto Sans CJK KR Medium" panose="020B0600000000000000" pitchFamily="34" charset="-127"/>
                        </a:rPr>
                        <a:t>상세내역</a:t>
                      </a:r>
                    </a:p>
                  </a:txBody>
                  <a:tcPr marL="83571" marR="83571" marT="41786" marB="417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00904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1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1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qanda</a:t>
                      </a:r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66626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질의답변</a:t>
                      </a:r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66626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 </a:t>
                      </a:r>
                      <a:r>
                        <a:rPr lang="en-US" altLang="ko-KR" sz="1100" b="0" i="0" u="none" strike="noStrike">
                          <a:solidFill>
                            <a:srgbClr val="66626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/index8 </a:t>
                      </a:r>
                      <a:r>
                        <a:rPr lang="ko-KR" altLang="en-US" sz="1100" b="0" i="0" u="none" strike="noStrike">
                          <a:solidFill>
                            <a:srgbClr val="66626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8945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2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90712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3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68763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4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65449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5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13855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6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7309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7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04000"/>
                  </a:ext>
                </a:extLst>
              </a:tr>
              <a:tr h="307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rgbClr val="666262"/>
                          </a:solidFill>
                          <a:latin typeface="Century Gothic" panose="020B0502020202020204" pitchFamily="34" charset="0"/>
                          <a:ea typeface="나눔스퀘어OTF ExtraBold" panose="020B0600000101010101" pitchFamily="34" charset="-127"/>
                        </a:rPr>
                        <a:t>8</a:t>
                      </a:r>
                      <a:endParaRPr lang="ko-KR" altLang="en-US" sz="1500" b="0" dirty="0">
                        <a:solidFill>
                          <a:srgbClr val="666262"/>
                        </a:solidFill>
                        <a:latin typeface="Century Gothic" panose="020B0502020202020204" pitchFamily="34" charset="0"/>
                        <a:ea typeface="나눔스퀘어OTF ExtraBold" panose="020B0600000101010101" pitchFamily="34" charset="-127"/>
                      </a:endParaRPr>
                    </a:p>
                  </a:txBody>
                  <a:tcPr marL="69828" marR="69828" marT="34914" marB="3491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66626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905306"/>
                  </a:ext>
                </a:extLst>
              </a:tr>
            </a:tbl>
          </a:graphicData>
        </a:graphic>
      </p:graphicFrame>
      <p:sp>
        <p:nvSpPr>
          <p:cNvPr id="19" name="텍스트상자 16">
            <a:extLst>
              <a:ext uri="{FF2B5EF4-FFF2-40B4-BE49-F238E27FC236}">
                <a16:creationId xmlns:a16="http://schemas.microsoft.com/office/drawing/2014/main" id="{90B42259-2EB4-4A05-A80B-4E63CB2265B2}"/>
              </a:ext>
            </a:extLst>
          </p:cNvPr>
          <p:cNvSpPr txBox="1"/>
          <p:nvPr/>
        </p:nvSpPr>
        <p:spPr>
          <a:xfrm>
            <a:off x="3761836" y="1361744"/>
            <a:ext cx="2036135" cy="119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서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력</a:t>
            </a:r>
          </a:p>
        </p:txBody>
      </p:sp>
      <p:sp>
        <p:nvSpPr>
          <p:cNvPr id="20" name="텍스트상자 16">
            <a:extLst>
              <a:ext uri="{FF2B5EF4-FFF2-40B4-BE49-F238E27FC236}">
                <a16:creationId xmlns:a16="http://schemas.microsoft.com/office/drawing/2014/main" id="{3265FD30-6279-4969-BDB0-453C71E457BD}"/>
              </a:ext>
            </a:extLst>
          </p:cNvPr>
          <p:cNvSpPr txBox="1"/>
          <p:nvPr/>
        </p:nvSpPr>
        <p:spPr>
          <a:xfrm>
            <a:off x="3761836" y="4530324"/>
            <a:ext cx="2036135" cy="63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약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어</a:t>
            </a:r>
          </a:p>
        </p:txBody>
      </p:sp>
    </p:spTree>
    <p:extLst>
      <p:ext uri="{BB962C8B-B14F-4D97-AF65-F5344CB8AC3E}">
        <p14:creationId xmlns:p14="http://schemas.microsoft.com/office/powerpoint/2010/main" val="4018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회원가입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7598273" y="1475167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B0AE60D-1758-44F6-BBDA-6D85161F67DF}"/>
              </a:ext>
            </a:extLst>
          </p:cNvPr>
          <p:cNvSpPr/>
          <p:nvPr/>
        </p:nvSpPr>
        <p:spPr>
          <a:xfrm>
            <a:off x="7598274" y="2508026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약관동의</a:t>
            </a:r>
            <a:endParaRPr lang="en-US" altLang="ko-KR" sz="12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0F91EDA-AE68-4D50-8B6C-F3189B720290}"/>
              </a:ext>
            </a:extLst>
          </p:cNvPr>
          <p:cNvSpPr/>
          <p:nvPr/>
        </p:nvSpPr>
        <p:spPr>
          <a:xfrm>
            <a:off x="6904853" y="5655808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4073508-0F19-4FB6-B276-45E77BE330A2}"/>
              </a:ext>
            </a:extLst>
          </p:cNvPr>
          <p:cNvCxnSpPr>
            <a:stCxn id="58" idx="2"/>
            <a:endCxn id="39" idx="0"/>
          </p:cNvCxnSpPr>
          <p:nvPr/>
        </p:nvCxnSpPr>
        <p:spPr>
          <a:xfrm>
            <a:off x="8104779" y="1950296"/>
            <a:ext cx="1" cy="55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B4DFB1-C501-47E3-8408-3F24BCC14848}"/>
              </a:ext>
            </a:extLst>
          </p:cNvPr>
          <p:cNvSpPr/>
          <p:nvPr/>
        </p:nvSpPr>
        <p:spPr>
          <a:xfrm>
            <a:off x="7598274" y="3526715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정보입력</a:t>
            </a:r>
            <a:endParaRPr lang="en-US" altLang="ko-KR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1AF72D-6289-4885-9BCE-39F8EE9B07B1}"/>
              </a:ext>
            </a:extLst>
          </p:cNvPr>
          <p:cNvCxnSpPr>
            <a:endCxn id="23" idx="0"/>
          </p:cNvCxnSpPr>
          <p:nvPr/>
        </p:nvCxnSpPr>
        <p:spPr>
          <a:xfrm>
            <a:off x="8104779" y="2968985"/>
            <a:ext cx="1" cy="55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38FF7B-78E6-45B7-BC0D-122C0A9189F5}"/>
              </a:ext>
            </a:extLst>
          </p:cNvPr>
          <p:cNvSpPr/>
          <p:nvPr/>
        </p:nvSpPr>
        <p:spPr>
          <a:xfrm>
            <a:off x="7598274" y="4559574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 성공</a:t>
            </a:r>
            <a:endParaRPr lang="en-US" altLang="ko-KR" sz="1200" dirty="0"/>
          </a:p>
          <a:p>
            <a:pPr algn="ctr"/>
            <a:r>
              <a:rPr lang="ko-KR" altLang="en-US" sz="1200" dirty="0"/>
              <a:t>축하 화면</a:t>
            </a:r>
            <a:endParaRPr lang="en-US" altLang="ko-KR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F000E5-3445-4C97-8CAE-907584EE1DEA}"/>
              </a:ext>
            </a:extLst>
          </p:cNvPr>
          <p:cNvCxnSpPr>
            <a:endCxn id="25" idx="0"/>
          </p:cNvCxnSpPr>
          <p:nvPr/>
        </p:nvCxnSpPr>
        <p:spPr>
          <a:xfrm>
            <a:off x="8104779" y="4001844"/>
            <a:ext cx="1" cy="55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448C4C-499D-4B92-9A17-885BCE3CEF76}"/>
              </a:ext>
            </a:extLst>
          </p:cNvPr>
          <p:cNvSpPr/>
          <p:nvPr/>
        </p:nvSpPr>
        <p:spPr>
          <a:xfrm>
            <a:off x="8310518" y="5655808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endParaRPr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D8510B-BEDD-4491-85DF-6E2B0AE948FD}"/>
              </a:ext>
            </a:extLst>
          </p:cNvPr>
          <p:cNvCxnSpPr>
            <a:endCxn id="39" idx="2"/>
          </p:cNvCxnSpPr>
          <p:nvPr/>
        </p:nvCxnSpPr>
        <p:spPr>
          <a:xfrm flipV="1">
            <a:off x="8104780" y="2983155"/>
            <a:ext cx="0" cy="43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0CEB856-B7D2-4A8B-9451-737ACF49660A}"/>
              </a:ext>
            </a:extLst>
          </p:cNvPr>
          <p:cNvCxnSpPr>
            <a:stCxn id="41" idx="0"/>
            <a:endCxn id="27" idx="0"/>
          </p:cNvCxnSpPr>
          <p:nvPr/>
        </p:nvCxnSpPr>
        <p:spPr>
          <a:xfrm rot="5400000" flipH="1" flipV="1">
            <a:off x="8114191" y="4952976"/>
            <a:ext cx="12700" cy="140566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03E9B0-00F6-4967-ADBB-BAAA2DF4F89D}"/>
              </a:ext>
            </a:extLst>
          </p:cNvPr>
          <p:cNvCxnSpPr>
            <a:stCxn id="25" idx="2"/>
          </p:cNvCxnSpPr>
          <p:nvPr/>
        </p:nvCxnSpPr>
        <p:spPr>
          <a:xfrm>
            <a:off x="8104780" y="5034703"/>
            <a:ext cx="0" cy="40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상자 12">
            <a:extLst>
              <a:ext uri="{FF2B5EF4-FFF2-40B4-BE49-F238E27FC236}">
                <a16:creationId xmlns:a16="http://schemas.microsoft.com/office/drawing/2014/main" id="{834F8AA6-CA75-470B-ACEA-20ED3E4EB61E}"/>
              </a:ext>
            </a:extLst>
          </p:cNvPr>
          <p:cNvSpPr txBox="1"/>
          <p:nvPr/>
        </p:nvSpPr>
        <p:spPr>
          <a:xfrm>
            <a:off x="8611285" y="273783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join_agree.html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텍스트상자 12">
            <a:extLst>
              <a:ext uri="{FF2B5EF4-FFF2-40B4-BE49-F238E27FC236}">
                <a16:creationId xmlns:a16="http://schemas.microsoft.com/office/drawing/2014/main" id="{D1CF6EB1-10C2-49D9-A5CE-83C1847C1265}"/>
              </a:ext>
            </a:extLst>
          </p:cNvPr>
          <p:cNvSpPr txBox="1"/>
          <p:nvPr/>
        </p:nvSpPr>
        <p:spPr>
          <a:xfrm>
            <a:off x="8599900" y="3756520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join_register.html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텍스트상자 12">
            <a:extLst>
              <a:ext uri="{FF2B5EF4-FFF2-40B4-BE49-F238E27FC236}">
                <a16:creationId xmlns:a16="http://schemas.microsoft.com/office/drawing/2014/main" id="{135477A9-C8E6-4670-9233-DE36A60FE57D}"/>
              </a:ext>
            </a:extLst>
          </p:cNvPr>
          <p:cNvSpPr txBox="1"/>
          <p:nvPr/>
        </p:nvSpPr>
        <p:spPr>
          <a:xfrm>
            <a:off x="8597847" y="4797154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join_welcome.html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텍스트상자 12">
            <a:extLst>
              <a:ext uri="{FF2B5EF4-FFF2-40B4-BE49-F238E27FC236}">
                <a16:creationId xmlns:a16="http://schemas.microsoft.com/office/drawing/2014/main" id="{666B21D5-9AB8-44EC-AC69-2A61E62461EC}"/>
              </a:ext>
            </a:extLst>
          </p:cNvPr>
          <p:cNvSpPr txBox="1"/>
          <p:nvPr/>
        </p:nvSpPr>
        <p:spPr>
          <a:xfrm>
            <a:off x="7022785" y="6262794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텍스트상자 12">
            <a:extLst>
              <a:ext uri="{FF2B5EF4-FFF2-40B4-BE49-F238E27FC236}">
                <a16:creationId xmlns:a16="http://schemas.microsoft.com/office/drawing/2014/main" id="{3BB74167-23AC-4472-9C1F-69247EA214E8}"/>
              </a:ext>
            </a:extLst>
          </p:cNvPr>
          <p:cNvSpPr txBox="1"/>
          <p:nvPr/>
        </p:nvSpPr>
        <p:spPr>
          <a:xfrm>
            <a:off x="8428451" y="6262513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7824E-79FC-431A-9184-26410B79FC89}"/>
              </a:ext>
            </a:extLst>
          </p:cNvPr>
          <p:cNvSpPr txBox="1"/>
          <p:nvPr/>
        </p:nvSpPr>
        <p:spPr>
          <a:xfrm>
            <a:off x="6817285" y="5153676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메인으로 이동 클릭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6FD780-D70F-487E-BEAC-EDA362440134}"/>
              </a:ext>
            </a:extLst>
          </p:cNvPr>
          <p:cNvSpPr txBox="1"/>
          <p:nvPr/>
        </p:nvSpPr>
        <p:spPr>
          <a:xfrm>
            <a:off x="8310518" y="514970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로그인 하기 클릭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8EA165-0559-4E99-A08D-FBD7D0EA8697}"/>
              </a:ext>
            </a:extLst>
          </p:cNvPr>
          <p:cNvSpPr/>
          <p:nvPr/>
        </p:nvSpPr>
        <p:spPr>
          <a:xfrm>
            <a:off x="874879" y="4453666"/>
            <a:ext cx="1760746" cy="1998989"/>
          </a:xfrm>
          <a:prstGeom prst="rect">
            <a:avLst/>
          </a:prstGeom>
          <a:noFill/>
          <a:ln w="19050">
            <a:solidFill>
              <a:srgbClr val="4B44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4D9B783-0E59-47D3-8151-639E56094B97}"/>
              </a:ext>
            </a:extLst>
          </p:cNvPr>
          <p:cNvSpPr/>
          <p:nvPr/>
        </p:nvSpPr>
        <p:spPr>
          <a:xfrm>
            <a:off x="1018362" y="5061771"/>
            <a:ext cx="781545" cy="3706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FEFC97-B8B8-4A65-8545-3431F4FF9C87}"/>
              </a:ext>
            </a:extLst>
          </p:cNvPr>
          <p:cNvSpPr/>
          <p:nvPr/>
        </p:nvSpPr>
        <p:spPr>
          <a:xfrm>
            <a:off x="1018362" y="5550225"/>
            <a:ext cx="781545" cy="3706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D006425-7E5A-4168-94A8-5F591755F4E2}"/>
              </a:ext>
            </a:extLst>
          </p:cNvPr>
          <p:cNvSpPr/>
          <p:nvPr/>
        </p:nvSpPr>
        <p:spPr>
          <a:xfrm>
            <a:off x="1018361" y="6019125"/>
            <a:ext cx="781545" cy="3706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3" name="텍스트상자 12">
            <a:extLst>
              <a:ext uri="{FF2B5EF4-FFF2-40B4-BE49-F238E27FC236}">
                <a16:creationId xmlns:a16="http://schemas.microsoft.com/office/drawing/2014/main" id="{F38C7685-0573-493C-A14F-7C613D34EDC8}"/>
              </a:ext>
            </a:extLst>
          </p:cNvPr>
          <p:cNvSpPr txBox="1"/>
          <p:nvPr/>
        </p:nvSpPr>
        <p:spPr>
          <a:xfrm>
            <a:off x="1874600" y="462958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Depth1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텍스트상자 12">
            <a:extLst>
              <a:ext uri="{FF2B5EF4-FFF2-40B4-BE49-F238E27FC236}">
                <a16:creationId xmlns:a16="http://schemas.microsoft.com/office/drawing/2014/main" id="{5E9C9AF7-966D-4C12-921D-119FEF4757FD}"/>
              </a:ext>
            </a:extLst>
          </p:cNvPr>
          <p:cNvSpPr txBox="1"/>
          <p:nvPr/>
        </p:nvSpPr>
        <p:spPr>
          <a:xfrm>
            <a:off x="1874599" y="510895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Depth2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텍스트상자 12">
            <a:extLst>
              <a:ext uri="{FF2B5EF4-FFF2-40B4-BE49-F238E27FC236}">
                <a16:creationId xmlns:a16="http://schemas.microsoft.com/office/drawing/2014/main" id="{9BE46A52-B2C2-4FD5-B6FA-28E12EA204BF}"/>
              </a:ext>
            </a:extLst>
          </p:cNvPr>
          <p:cNvSpPr txBox="1"/>
          <p:nvPr/>
        </p:nvSpPr>
        <p:spPr>
          <a:xfrm>
            <a:off x="1874598" y="560388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Depth3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ACEDBDE-8376-41C7-BE3B-90080652011D}"/>
              </a:ext>
            </a:extLst>
          </p:cNvPr>
          <p:cNvSpPr/>
          <p:nvPr/>
        </p:nvSpPr>
        <p:spPr>
          <a:xfrm>
            <a:off x="1030705" y="4592871"/>
            <a:ext cx="781545" cy="3706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7" name="텍스트상자 12">
            <a:extLst>
              <a:ext uri="{FF2B5EF4-FFF2-40B4-BE49-F238E27FC236}">
                <a16:creationId xmlns:a16="http://schemas.microsoft.com/office/drawing/2014/main" id="{3E5152EF-CA2C-41B7-A13C-C26810C6D5D9}"/>
              </a:ext>
            </a:extLst>
          </p:cNvPr>
          <p:cNvSpPr txBox="1"/>
          <p:nvPr/>
        </p:nvSpPr>
        <p:spPr>
          <a:xfrm>
            <a:off x="1874597" y="607824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Depth4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D76424E-6C54-4224-9177-7F813BA41522}"/>
              </a:ext>
            </a:extLst>
          </p:cNvPr>
          <p:cNvSpPr/>
          <p:nvPr/>
        </p:nvSpPr>
        <p:spPr>
          <a:xfrm>
            <a:off x="7598273" y="761680"/>
            <a:ext cx="1013011" cy="47512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CCA6757-F68A-44B3-95C9-F89BE841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9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63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회원가입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 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약관동의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프로세스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D7CA9B-FD1E-4CFE-A39B-1E50A0F81B00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DA6EDC-29C9-4BF7-AF5A-A32F0F2E48ED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3" name="텍스트상자 12">
            <a:extLst>
              <a:ext uri="{FF2B5EF4-FFF2-40B4-BE49-F238E27FC236}">
                <a16:creationId xmlns:a16="http://schemas.microsoft.com/office/drawing/2014/main" id="{AB8DE338-5B6A-469F-B2D7-4ECA9654C672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44" name="텍스트상자 12">
            <a:extLst>
              <a:ext uri="{FF2B5EF4-FFF2-40B4-BE49-F238E27FC236}">
                <a16:creationId xmlns:a16="http://schemas.microsoft.com/office/drawing/2014/main" id="{097427B0-C122-4DB8-B43E-E91F675AB103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45" name="텍스트상자 12">
            <a:extLst>
              <a:ext uri="{FF2B5EF4-FFF2-40B4-BE49-F238E27FC236}">
                <a16:creationId xmlns:a16="http://schemas.microsoft.com/office/drawing/2014/main" id="{F6322B0D-40DA-4CF5-B4EC-9BB5D1FA4697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DD6F879-D3FC-4450-9543-E22611B4E8B2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7" name="텍스트상자 12">
            <a:extLst>
              <a:ext uri="{FF2B5EF4-FFF2-40B4-BE49-F238E27FC236}">
                <a16:creationId xmlns:a16="http://schemas.microsoft.com/office/drawing/2014/main" id="{1B7A7C43-D815-4833-9663-1F0FAC6BA1E5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F8B9768-8348-42F4-8A2E-5DCDBE937C05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6744B3-156E-470E-BF03-F82536C38AAF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순서도: 문서 50">
            <a:extLst>
              <a:ext uri="{FF2B5EF4-FFF2-40B4-BE49-F238E27FC236}">
                <a16:creationId xmlns:a16="http://schemas.microsoft.com/office/drawing/2014/main" id="{C3C24C57-CA17-44F4-8E22-578035F9B2AE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상자 12">
            <a:extLst>
              <a:ext uri="{FF2B5EF4-FFF2-40B4-BE49-F238E27FC236}">
                <a16:creationId xmlns:a16="http://schemas.microsoft.com/office/drawing/2014/main" id="{225275C3-B0B4-4404-AC7D-224A5041A102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0EBFF1C-CCDA-4102-A5DE-3CEFC8F67F61}"/>
              </a:ext>
            </a:extLst>
          </p:cNvPr>
          <p:cNvSpPr/>
          <p:nvPr/>
        </p:nvSpPr>
        <p:spPr>
          <a:xfrm>
            <a:off x="7009078" y="1361744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  <a:p>
            <a:pPr algn="ctr"/>
            <a:r>
              <a:rPr lang="ko-KR" altLang="en-US" sz="1200" dirty="0"/>
              <a:t>약관동의</a:t>
            </a:r>
            <a:endParaRPr lang="en-US" altLang="ko-KR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C86D11A-608B-4E76-8DF8-64F4F0733E72}"/>
              </a:ext>
            </a:extLst>
          </p:cNvPr>
          <p:cNvSpPr/>
          <p:nvPr/>
        </p:nvSpPr>
        <p:spPr>
          <a:xfrm>
            <a:off x="7698665" y="2303053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버튼 클릭</a:t>
            </a:r>
            <a:endParaRPr lang="en-US" altLang="ko-KR" sz="1200" dirty="0"/>
          </a:p>
        </p:txBody>
      </p:sp>
      <p:sp>
        <p:nvSpPr>
          <p:cNvPr id="56" name="텍스트상자 12">
            <a:extLst>
              <a:ext uri="{FF2B5EF4-FFF2-40B4-BE49-F238E27FC236}">
                <a16:creationId xmlns:a16="http://schemas.microsoft.com/office/drawing/2014/main" id="{428B1591-B921-4EFE-9226-0DACDDCD4434}"/>
              </a:ext>
            </a:extLst>
          </p:cNvPr>
          <p:cNvSpPr txBox="1"/>
          <p:nvPr/>
        </p:nvSpPr>
        <p:spPr>
          <a:xfrm>
            <a:off x="7009078" y="109691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join_agree.html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15BF61E-0EAF-4756-A97A-A90E1B6F6D05}"/>
              </a:ext>
            </a:extLst>
          </p:cNvPr>
          <p:cNvSpPr/>
          <p:nvPr/>
        </p:nvSpPr>
        <p:spPr>
          <a:xfrm>
            <a:off x="6319493" y="3006799"/>
            <a:ext cx="101301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메인으로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9ECDF7-604D-41BC-9B20-EC68B21E785B}"/>
              </a:ext>
            </a:extLst>
          </p:cNvPr>
          <p:cNvCxnSpPr>
            <a:endCxn id="57" idx="0"/>
          </p:cNvCxnSpPr>
          <p:nvPr/>
        </p:nvCxnSpPr>
        <p:spPr>
          <a:xfrm>
            <a:off x="6814468" y="2624034"/>
            <a:ext cx="11531" cy="3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D94FEEB-12D1-4FF7-8BB9-6CEFCB9C91DB}"/>
              </a:ext>
            </a:extLst>
          </p:cNvPr>
          <p:cNvSpPr/>
          <p:nvPr/>
        </p:nvSpPr>
        <p:spPr>
          <a:xfrm>
            <a:off x="6319493" y="2303054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 버튼 클릭</a:t>
            </a:r>
            <a:endParaRPr lang="en-US" altLang="ko-KR" sz="1200" dirty="0"/>
          </a:p>
        </p:txBody>
      </p:sp>
      <p:sp>
        <p:nvSpPr>
          <p:cNvPr id="60" name="텍스트상자 12">
            <a:extLst>
              <a:ext uri="{FF2B5EF4-FFF2-40B4-BE49-F238E27FC236}">
                <a16:creationId xmlns:a16="http://schemas.microsoft.com/office/drawing/2014/main" id="{81B0BE2C-3C7A-435F-9755-04527946664B}"/>
              </a:ext>
            </a:extLst>
          </p:cNvPr>
          <p:cNvSpPr txBox="1"/>
          <p:nvPr/>
        </p:nvSpPr>
        <p:spPr>
          <a:xfrm>
            <a:off x="6374359" y="3465221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DF42C38D-B31F-4AC9-B698-81A91E562062}"/>
              </a:ext>
            </a:extLst>
          </p:cNvPr>
          <p:cNvCxnSpPr>
            <a:stCxn id="55" idx="0"/>
            <a:endCxn id="54" idx="0"/>
          </p:cNvCxnSpPr>
          <p:nvPr/>
        </p:nvCxnSpPr>
        <p:spPr>
          <a:xfrm rot="5400000" flipH="1" flipV="1">
            <a:off x="7515585" y="1613468"/>
            <a:ext cx="1" cy="1379172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7ED48C-F6CA-46EF-9FE1-5E50CCD903E9}"/>
              </a:ext>
            </a:extLst>
          </p:cNvPr>
          <p:cNvCxnSpPr>
            <a:stCxn id="53" idx="2"/>
          </p:cNvCxnSpPr>
          <p:nvPr/>
        </p:nvCxnSpPr>
        <p:spPr>
          <a:xfrm flipH="1">
            <a:off x="7515583" y="1836873"/>
            <a:ext cx="1" cy="236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BC1E059C-D0A9-4ECE-BE81-26C13D94967C}"/>
              </a:ext>
            </a:extLst>
          </p:cNvPr>
          <p:cNvSpPr/>
          <p:nvPr/>
        </p:nvSpPr>
        <p:spPr>
          <a:xfrm>
            <a:off x="7464783" y="3263868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필수 동의에 체크를 했는가</a:t>
            </a:r>
            <a:r>
              <a:rPr lang="en-US" altLang="ko-KR" sz="1000" dirty="0"/>
              <a:t>?</a:t>
            </a:r>
          </a:p>
        </p:txBody>
      </p:sp>
      <p:sp>
        <p:nvSpPr>
          <p:cNvPr id="62" name="순서도: 문서 61">
            <a:extLst>
              <a:ext uri="{FF2B5EF4-FFF2-40B4-BE49-F238E27FC236}">
                <a16:creationId xmlns:a16="http://schemas.microsoft.com/office/drawing/2014/main" id="{F59AC391-3D6D-421E-A401-7CD0352ECAFA}"/>
              </a:ext>
            </a:extLst>
          </p:cNvPr>
          <p:cNvSpPr/>
          <p:nvPr/>
        </p:nvSpPr>
        <p:spPr>
          <a:xfrm>
            <a:off x="9197826" y="3307573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필수동의에 체크해주세요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4CA9EBC-AD33-4F5B-A3DD-3C8720880C17}"/>
              </a:ext>
            </a:extLst>
          </p:cNvPr>
          <p:cNvSpPr/>
          <p:nvPr/>
        </p:nvSpPr>
        <p:spPr>
          <a:xfrm>
            <a:off x="7663912" y="4635146"/>
            <a:ext cx="111590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정보입력 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835265C-73CD-417A-985E-BDDD6CD715B3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8211703" y="3829826"/>
            <a:ext cx="10160" cy="80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D6B70D-25DE-4799-A061-ED27B5AD7FAB}"/>
              </a:ext>
            </a:extLst>
          </p:cNvPr>
          <p:cNvCxnSpPr>
            <a:stCxn id="54" idx="2"/>
            <a:endCxn id="61" idx="0"/>
          </p:cNvCxnSpPr>
          <p:nvPr/>
        </p:nvCxnSpPr>
        <p:spPr>
          <a:xfrm>
            <a:off x="8205171" y="2778182"/>
            <a:ext cx="6532" cy="485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3D4220-E08D-44B2-9772-FC5DA8751539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8958623" y="3545138"/>
            <a:ext cx="239203" cy="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3748B9D-9944-43C4-A597-20C71F61EC1C}"/>
              </a:ext>
            </a:extLst>
          </p:cNvPr>
          <p:cNvCxnSpPr>
            <a:stCxn id="62" idx="0"/>
            <a:endCxn id="53" idx="3"/>
          </p:cNvCxnSpPr>
          <p:nvPr/>
        </p:nvCxnSpPr>
        <p:spPr>
          <a:xfrm rot="16200000" flipV="1">
            <a:off x="8129284" y="1492114"/>
            <a:ext cx="1708264" cy="1922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텍스트상자 12">
            <a:extLst>
              <a:ext uri="{FF2B5EF4-FFF2-40B4-BE49-F238E27FC236}">
                <a16:creationId xmlns:a16="http://schemas.microsoft.com/office/drawing/2014/main" id="{4A5420D2-2ADA-4393-B2F0-A7B013FCF6D0}"/>
              </a:ext>
            </a:extLst>
          </p:cNvPr>
          <p:cNvSpPr txBox="1"/>
          <p:nvPr/>
        </p:nvSpPr>
        <p:spPr>
          <a:xfrm>
            <a:off x="8164891" y="3864500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9" name="텍스트상자 12">
            <a:extLst>
              <a:ext uri="{FF2B5EF4-FFF2-40B4-BE49-F238E27FC236}">
                <a16:creationId xmlns:a16="http://schemas.microsoft.com/office/drawing/2014/main" id="{8FC8E448-450B-4A06-BA4B-D786222D9C7E}"/>
              </a:ext>
            </a:extLst>
          </p:cNvPr>
          <p:cNvSpPr txBox="1"/>
          <p:nvPr/>
        </p:nvSpPr>
        <p:spPr>
          <a:xfrm>
            <a:off x="8870449" y="3319317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텍스트상자 12">
            <a:extLst>
              <a:ext uri="{FF2B5EF4-FFF2-40B4-BE49-F238E27FC236}">
                <a16:creationId xmlns:a16="http://schemas.microsoft.com/office/drawing/2014/main" id="{68AC1F85-1B5C-499A-9E01-169380FA5BF3}"/>
              </a:ext>
            </a:extLst>
          </p:cNvPr>
          <p:cNvSpPr txBox="1"/>
          <p:nvPr/>
        </p:nvSpPr>
        <p:spPr>
          <a:xfrm>
            <a:off x="7739384" y="5309799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join_register.html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277E12A-EF70-4792-A6FB-2E952FB243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272D776-6427-41A6-8A59-B6B5470FAB82}"/>
              </a:ext>
            </a:extLst>
          </p:cNvPr>
          <p:cNvCxnSpPr>
            <a:stCxn id="91" idx="0"/>
            <a:endCxn id="71" idx="3"/>
          </p:cNvCxnSpPr>
          <p:nvPr/>
        </p:nvCxnSpPr>
        <p:spPr>
          <a:xfrm rot="16200000" flipV="1">
            <a:off x="7152985" y="-21278"/>
            <a:ext cx="3386547" cy="5053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C401DE4-ECB2-4F35-9DE6-93784CFE3B31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>
            <a:off x="9640026" y="2767265"/>
            <a:ext cx="0" cy="1391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7885289-120B-4C61-9A0B-CB79CDC64958}"/>
              </a:ext>
            </a:extLst>
          </p:cNvPr>
          <p:cNvCxnSpPr>
            <a:stCxn id="79" idx="2"/>
            <a:endCxn id="82" idx="0"/>
          </p:cNvCxnSpPr>
          <p:nvPr/>
        </p:nvCxnSpPr>
        <p:spPr>
          <a:xfrm>
            <a:off x="7667862" y="3227908"/>
            <a:ext cx="1" cy="2485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63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회원가입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|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정보입력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프로세스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D7CA9B-FD1E-4CFE-A39B-1E50A0F81B00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BDA6EDC-29C9-4BF7-AF5A-A32F0F2E48ED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3" name="텍스트상자 12">
            <a:extLst>
              <a:ext uri="{FF2B5EF4-FFF2-40B4-BE49-F238E27FC236}">
                <a16:creationId xmlns:a16="http://schemas.microsoft.com/office/drawing/2014/main" id="{AB8DE338-5B6A-469F-B2D7-4ECA9654C672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44" name="텍스트상자 12">
            <a:extLst>
              <a:ext uri="{FF2B5EF4-FFF2-40B4-BE49-F238E27FC236}">
                <a16:creationId xmlns:a16="http://schemas.microsoft.com/office/drawing/2014/main" id="{097427B0-C122-4DB8-B43E-E91F675AB103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45" name="텍스트상자 12">
            <a:extLst>
              <a:ext uri="{FF2B5EF4-FFF2-40B4-BE49-F238E27FC236}">
                <a16:creationId xmlns:a16="http://schemas.microsoft.com/office/drawing/2014/main" id="{F6322B0D-40DA-4CF5-B4EC-9BB5D1FA4697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DD6F879-D3FC-4450-9543-E22611B4E8B2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7" name="텍스트상자 12">
            <a:extLst>
              <a:ext uri="{FF2B5EF4-FFF2-40B4-BE49-F238E27FC236}">
                <a16:creationId xmlns:a16="http://schemas.microsoft.com/office/drawing/2014/main" id="{1B7A7C43-D815-4833-9663-1F0FAC6BA1E5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F8B9768-8348-42F4-8A2E-5DCDBE937C05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86744B3-156E-470E-BF03-F82536C38AAF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순서도: 문서 50">
            <a:extLst>
              <a:ext uri="{FF2B5EF4-FFF2-40B4-BE49-F238E27FC236}">
                <a16:creationId xmlns:a16="http://schemas.microsoft.com/office/drawing/2014/main" id="{C3C24C57-CA17-44F4-8E22-578035F9B2AE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상자 12">
            <a:extLst>
              <a:ext uri="{FF2B5EF4-FFF2-40B4-BE49-F238E27FC236}">
                <a16:creationId xmlns:a16="http://schemas.microsoft.com/office/drawing/2014/main" id="{225275C3-B0B4-4404-AC7D-224A5041A102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sp>
        <p:nvSpPr>
          <p:cNvPr id="62" name="순서도: 문서 61">
            <a:extLst>
              <a:ext uri="{FF2B5EF4-FFF2-40B4-BE49-F238E27FC236}">
                <a16:creationId xmlns:a16="http://schemas.microsoft.com/office/drawing/2014/main" id="{F59AC391-3D6D-421E-A401-7CD0352ECAFA}"/>
              </a:ext>
            </a:extLst>
          </p:cNvPr>
          <p:cNvSpPr/>
          <p:nvPr/>
        </p:nvSpPr>
        <p:spPr>
          <a:xfrm>
            <a:off x="4988026" y="2706279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필수항목을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70" name="텍스트상자 12">
            <a:extLst>
              <a:ext uri="{FF2B5EF4-FFF2-40B4-BE49-F238E27FC236}">
                <a16:creationId xmlns:a16="http://schemas.microsoft.com/office/drawing/2014/main" id="{CD49E904-9481-407E-A3F2-9955576A6CA9}"/>
              </a:ext>
            </a:extLst>
          </p:cNvPr>
          <p:cNvSpPr txBox="1"/>
          <p:nvPr/>
        </p:nvSpPr>
        <p:spPr>
          <a:xfrm>
            <a:off x="5193508" y="327835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join_register.html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FF7131C-1D46-4C77-87EF-DCFE38D66E28}"/>
              </a:ext>
            </a:extLst>
          </p:cNvPr>
          <p:cNvSpPr/>
          <p:nvPr/>
        </p:nvSpPr>
        <p:spPr>
          <a:xfrm>
            <a:off x="5306482" y="574648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정보입력</a:t>
            </a:r>
            <a:endParaRPr lang="en-US" altLang="ko-KR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A1EA166-02E0-4028-8F77-69EB0CED6C2A}"/>
              </a:ext>
            </a:extLst>
          </p:cNvPr>
          <p:cNvSpPr/>
          <p:nvPr/>
        </p:nvSpPr>
        <p:spPr>
          <a:xfrm>
            <a:off x="5945269" y="1601122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 버튼 클릭</a:t>
            </a:r>
            <a:endParaRPr lang="en-US" altLang="ko-KR" sz="12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525337B-6B55-4F5E-AF16-20394535C555}"/>
              </a:ext>
            </a:extLst>
          </p:cNvPr>
          <p:cNvSpPr/>
          <p:nvPr/>
        </p:nvSpPr>
        <p:spPr>
          <a:xfrm>
            <a:off x="4566097" y="1601123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버튼 클릭</a:t>
            </a:r>
            <a:endParaRPr lang="en-US" altLang="ko-KR" sz="12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ED11B01-F078-45F6-9D2F-E1022181ED56}"/>
              </a:ext>
            </a:extLst>
          </p:cNvPr>
          <p:cNvCxnSpPr>
            <a:stCxn id="74" idx="0"/>
            <a:endCxn id="73" idx="0"/>
          </p:cNvCxnSpPr>
          <p:nvPr/>
        </p:nvCxnSpPr>
        <p:spPr>
          <a:xfrm rot="5400000" flipH="1" flipV="1">
            <a:off x="5762189" y="911537"/>
            <a:ext cx="1" cy="1379172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DD2FBB-0C9F-4871-A7C7-4485E96FFA98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5812988" y="1049777"/>
            <a:ext cx="0" cy="32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5266636B-F027-47A5-ACF3-25F907D15E07}"/>
              </a:ext>
            </a:extLst>
          </p:cNvPr>
          <p:cNvSpPr/>
          <p:nvPr/>
        </p:nvSpPr>
        <p:spPr>
          <a:xfrm>
            <a:off x="6920942" y="2661950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빈칸이 없는가</a:t>
            </a:r>
            <a:r>
              <a:rPr lang="en-US" altLang="ko-KR" sz="1000" dirty="0"/>
              <a:t>?</a:t>
            </a:r>
          </a:p>
        </p:txBody>
      </p:sp>
      <p:sp>
        <p:nvSpPr>
          <p:cNvPr id="80" name="다이아몬드 79">
            <a:extLst>
              <a:ext uri="{FF2B5EF4-FFF2-40B4-BE49-F238E27FC236}">
                <a16:creationId xmlns:a16="http://schemas.microsoft.com/office/drawing/2014/main" id="{6FB9AC15-E475-4B29-B907-B1A2D8BA7BEC}"/>
              </a:ext>
            </a:extLst>
          </p:cNvPr>
          <p:cNvSpPr/>
          <p:nvPr/>
        </p:nvSpPr>
        <p:spPr>
          <a:xfrm>
            <a:off x="6681781" y="3475967"/>
            <a:ext cx="1972164" cy="89872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영문</a:t>
            </a:r>
            <a:r>
              <a:rPr lang="en-US" altLang="ko-KR" sz="1000" dirty="0"/>
              <a:t>,</a:t>
            </a:r>
            <a:r>
              <a:rPr lang="ko-KR" altLang="en-US" sz="1000" dirty="0"/>
              <a:t>숫자 포함 </a:t>
            </a:r>
            <a:r>
              <a:rPr lang="en-US" altLang="ko-KR" sz="1000" dirty="0"/>
              <a:t>4</a:t>
            </a:r>
            <a:r>
              <a:rPr lang="ko-KR" altLang="en-US" sz="1000" dirty="0"/>
              <a:t>자리에서 </a:t>
            </a:r>
            <a:r>
              <a:rPr lang="en-US" altLang="ko-KR" sz="1000" dirty="0"/>
              <a:t>20</a:t>
            </a:r>
            <a:r>
              <a:rPr lang="ko-KR" altLang="en-US" sz="1000" dirty="0"/>
              <a:t>자리 이하인가</a:t>
            </a:r>
            <a:r>
              <a:rPr lang="en-US" altLang="ko-KR" sz="1000" dirty="0"/>
              <a:t>?</a:t>
            </a:r>
          </a:p>
        </p:txBody>
      </p: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6B6D3769-7761-4742-97C8-DD26B9038373}"/>
              </a:ext>
            </a:extLst>
          </p:cNvPr>
          <p:cNvSpPr/>
          <p:nvPr/>
        </p:nvSpPr>
        <p:spPr>
          <a:xfrm>
            <a:off x="6681781" y="4586152"/>
            <a:ext cx="1972164" cy="89872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비밀번호가 영문</a:t>
            </a:r>
            <a:r>
              <a:rPr lang="en-US" altLang="ko-KR" sz="1000" dirty="0"/>
              <a:t>,</a:t>
            </a:r>
            <a:r>
              <a:rPr lang="ko-KR" altLang="en-US" sz="1000" dirty="0"/>
              <a:t> 숫자 포함 </a:t>
            </a:r>
            <a:r>
              <a:rPr lang="en-US" altLang="ko-KR" sz="1000" dirty="0"/>
              <a:t>8</a:t>
            </a:r>
            <a:r>
              <a:rPr lang="ko-KR" altLang="en-US" sz="1000" dirty="0"/>
              <a:t>자리 이상인가</a:t>
            </a:r>
            <a:r>
              <a:rPr lang="en-US" altLang="ko-KR" sz="1000" dirty="0"/>
              <a:t>?</a:t>
            </a:r>
          </a:p>
        </p:txBody>
      </p: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6AFC4057-3D5C-4D07-8E56-C9C9D9E0ADEA}"/>
              </a:ext>
            </a:extLst>
          </p:cNvPr>
          <p:cNvSpPr/>
          <p:nvPr/>
        </p:nvSpPr>
        <p:spPr>
          <a:xfrm>
            <a:off x="6920943" y="5713866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비밀번호가 일치한가</a:t>
            </a:r>
            <a:r>
              <a:rPr lang="en-US" altLang="ko-KR" sz="1000" dirty="0"/>
              <a:t>?</a:t>
            </a:r>
          </a:p>
        </p:txBody>
      </p: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91542B91-B54F-4AB6-AC0E-0A62804C4C2D}"/>
              </a:ext>
            </a:extLst>
          </p:cNvPr>
          <p:cNvSpPr/>
          <p:nvPr/>
        </p:nvSpPr>
        <p:spPr>
          <a:xfrm>
            <a:off x="8893106" y="2201307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이메일이 유효한가</a:t>
            </a:r>
            <a:r>
              <a:rPr lang="en-US" altLang="ko-KR" sz="1000" dirty="0"/>
              <a:t>?</a:t>
            </a:r>
          </a:p>
        </p:txBody>
      </p: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7A5C73F2-EF63-431E-81CB-4E06D7DAA1D3}"/>
              </a:ext>
            </a:extLst>
          </p:cNvPr>
          <p:cNvSpPr/>
          <p:nvPr/>
        </p:nvSpPr>
        <p:spPr>
          <a:xfrm>
            <a:off x="8893106" y="3192933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번호가 유효한가</a:t>
            </a:r>
            <a:r>
              <a:rPr lang="en-US" altLang="ko-KR" sz="1000" dirty="0"/>
              <a:t>?</a:t>
            </a:r>
          </a:p>
        </p:txBody>
      </p:sp>
      <p:sp>
        <p:nvSpPr>
          <p:cNvPr id="85" name="순서도: 문서 84">
            <a:extLst>
              <a:ext uri="{FF2B5EF4-FFF2-40B4-BE49-F238E27FC236}">
                <a16:creationId xmlns:a16="http://schemas.microsoft.com/office/drawing/2014/main" id="{9915FB27-9B53-431A-8160-A7D1F7C4B0F2}"/>
              </a:ext>
            </a:extLst>
          </p:cNvPr>
          <p:cNvSpPr/>
          <p:nvPr/>
        </p:nvSpPr>
        <p:spPr>
          <a:xfrm>
            <a:off x="4979133" y="3485030"/>
            <a:ext cx="1493833" cy="879501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아이디는 영문 숫자 포함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자리</a:t>
            </a:r>
            <a:r>
              <a:rPr lang="en-US" altLang="ko-KR" sz="1100" dirty="0">
                <a:solidFill>
                  <a:schemeClr val="tx1"/>
                </a:solidFill>
              </a:rPr>
              <a:t>~20</a:t>
            </a:r>
            <a:r>
              <a:rPr lang="ko-KR" altLang="en-US" sz="1100" dirty="0">
                <a:solidFill>
                  <a:schemeClr val="tx1"/>
                </a:solidFill>
              </a:rPr>
              <a:t>자리 이하를 입력하세요</a:t>
            </a:r>
            <a:r>
              <a:rPr lang="en-US" altLang="ko-KR" sz="1100" dirty="0">
                <a:solidFill>
                  <a:schemeClr val="tx1"/>
                </a:solidFill>
              </a:rPr>
              <a:t>.!(alert)</a:t>
            </a:r>
          </a:p>
        </p:txBody>
      </p:sp>
      <p:sp>
        <p:nvSpPr>
          <p:cNvPr id="86" name="다이아몬드 85">
            <a:extLst>
              <a:ext uri="{FF2B5EF4-FFF2-40B4-BE49-F238E27FC236}">
                <a16:creationId xmlns:a16="http://schemas.microsoft.com/office/drawing/2014/main" id="{3E999F20-9E4C-45F5-A3F7-C50DDBF2365A}"/>
              </a:ext>
            </a:extLst>
          </p:cNvPr>
          <p:cNvSpPr/>
          <p:nvPr/>
        </p:nvSpPr>
        <p:spPr>
          <a:xfrm>
            <a:off x="8893106" y="4158731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 </a:t>
            </a:r>
            <a:endParaRPr lang="en-US" altLang="ko-KR" sz="1000" dirty="0"/>
          </a:p>
          <a:p>
            <a:pPr algn="ctr"/>
            <a:r>
              <a:rPr lang="ko-KR" altLang="en-US" sz="1000" dirty="0"/>
              <a:t>중복검사 완료</a:t>
            </a:r>
            <a:r>
              <a:rPr lang="en-US" altLang="ko-KR" sz="1000" dirty="0"/>
              <a:t>?</a:t>
            </a:r>
          </a:p>
        </p:txBody>
      </p:sp>
      <p:sp>
        <p:nvSpPr>
          <p:cNvPr id="87" name="순서도: 문서 86">
            <a:extLst>
              <a:ext uri="{FF2B5EF4-FFF2-40B4-BE49-F238E27FC236}">
                <a16:creationId xmlns:a16="http://schemas.microsoft.com/office/drawing/2014/main" id="{8E8B5931-F7C8-48EE-8204-214F4ECC50AD}"/>
              </a:ext>
            </a:extLst>
          </p:cNvPr>
          <p:cNvSpPr/>
          <p:nvPr/>
        </p:nvSpPr>
        <p:spPr>
          <a:xfrm>
            <a:off x="4979134" y="4695919"/>
            <a:ext cx="1493833" cy="67409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비밀번호는 영문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숫자 포함 </a:t>
            </a:r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자리 이상 입력해주세요 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88" name="순서도: 문서 87">
            <a:extLst>
              <a:ext uri="{FF2B5EF4-FFF2-40B4-BE49-F238E27FC236}">
                <a16:creationId xmlns:a16="http://schemas.microsoft.com/office/drawing/2014/main" id="{D4CF9522-9797-4491-B326-CB7AA786DCAC}"/>
              </a:ext>
            </a:extLst>
          </p:cNvPr>
          <p:cNvSpPr/>
          <p:nvPr/>
        </p:nvSpPr>
        <p:spPr>
          <a:xfrm>
            <a:off x="4979134" y="5757939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비밀번호가 일치하지 않습니다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89" name="순서도: 문서 88">
            <a:extLst>
              <a:ext uri="{FF2B5EF4-FFF2-40B4-BE49-F238E27FC236}">
                <a16:creationId xmlns:a16="http://schemas.microsoft.com/office/drawing/2014/main" id="{30EF5D43-CA57-4B61-AE96-73C000C4D960}"/>
              </a:ext>
            </a:extLst>
          </p:cNvPr>
          <p:cNvSpPr/>
          <p:nvPr/>
        </p:nvSpPr>
        <p:spPr>
          <a:xfrm>
            <a:off x="10626107" y="2241336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이메일이 유효하지 않습니다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90" name="순서도: 문서 89">
            <a:extLst>
              <a:ext uri="{FF2B5EF4-FFF2-40B4-BE49-F238E27FC236}">
                <a16:creationId xmlns:a16="http://schemas.microsoft.com/office/drawing/2014/main" id="{F5CCA129-F5E6-410B-BC3E-400D2C31A4AA}"/>
              </a:ext>
            </a:extLst>
          </p:cNvPr>
          <p:cNvSpPr/>
          <p:nvPr/>
        </p:nvSpPr>
        <p:spPr>
          <a:xfrm>
            <a:off x="10626106" y="3237737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번호가 유효하지 않습니다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91" name="순서도: 문서 90">
            <a:extLst>
              <a:ext uri="{FF2B5EF4-FFF2-40B4-BE49-F238E27FC236}">
                <a16:creationId xmlns:a16="http://schemas.microsoft.com/office/drawing/2014/main" id="{47439D97-AC04-4C7D-9C3E-61530603B788}"/>
              </a:ext>
            </a:extLst>
          </p:cNvPr>
          <p:cNvSpPr/>
          <p:nvPr/>
        </p:nvSpPr>
        <p:spPr>
          <a:xfrm>
            <a:off x="10626106" y="4198760"/>
            <a:ext cx="1493833" cy="475129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아이디 중복검사를 완료해주세요</a:t>
            </a:r>
            <a:r>
              <a:rPr lang="en-US" altLang="ko-KR" sz="1100" dirty="0">
                <a:solidFill>
                  <a:schemeClr val="tx1"/>
                </a:solidFill>
              </a:rPr>
              <a:t>!(alert)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6B867A0-4B7C-429E-971D-450FB72D9A7A}"/>
              </a:ext>
            </a:extLst>
          </p:cNvPr>
          <p:cNvSpPr/>
          <p:nvPr/>
        </p:nvSpPr>
        <p:spPr>
          <a:xfrm>
            <a:off x="9091457" y="5898243"/>
            <a:ext cx="111590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가입 완료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sp>
        <p:nvSpPr>
          <p:cNvPr id="94" name="텍스트상자 12">
            <a:extLst>
              <a:ext uri="{FF2B5EF4-FFF2-40B4-BE49-F238E27FC236}">
                <a16:creationId xmlns:a16="http://schemas.microsoft.com/office/drawing/2014/main" id="{20499308-8E4A-4EF6-A034-14AC43434FE2}"/>
              </a:ext>
            </a:extLst>
          </p:cNvPr>
          <p:cNvSpPr txBox="1"/>
          <p:nvPr/>
        </p:nvSpPr>
        <p:spPr>
          <a:xfrm>
            <a:off x="9010506" y="6364847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join_welcome.html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19C565A-4437-4AE3-A0AA-8E1E583ADCEB}"/>
              </a:ext>
            </a:extLst>
          </p:cNvPr>
          <p:cNvSpPr/>
          <p:nvPr/>
        </p:nvSpPr>
        <p:spPr>
          <a:xfrm>
            <a:off x="3278023" y="1601121"/>
            <a:ext cx="111590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이용 약관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sp>
        <p:nvSpPr>
          <p:cNvPr id="97" name="텍스트상자 12">
            <a:extLst>
              <a:ext uri="{FF2B5EF4-FFF2-40B4-BE49-F238E27FC236}">
                <a16:creationId xmlns:a16="http://schemas.microsoft.com/office/drawing/2014/main" id="{BA155052-B31C-4988-A614-F787529BD224}"/>
              </a:ext>
            </a:extLst>
          </p:cNvPr>
          <p:cNvSpPr txBox="1"/>
          <p:nvPr/>
        </p:nvSpPr>
        <p:spPr>
          <a:xfrm>
            <a:off x="3299537" y="207625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join_agree.html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6F17EED-4952-4B60-A0E9-F7C4D354C521}"/>
              </a:ext>
            </a:extLst>
          </p:cNvPr>
          <p:cNvCxnSpPr>
            <a:stCxn id="74" idx="1"/>
            <a:endCxn id="95" idx="3"/>
          </p:cNvCxnSpPr>
          <p:nvPr/>
        </p:nvCxnSpPr>
        <p:spPr>
          <a:xfrm flipH="1" flipV="1">
            <a:off x="4393924" y="1838686"/>
            <a:ext cx="1721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B7FDB2-CB38-484D-B6FA-7BDAF5224DB5}"/>
              </a:ext>
            </a:extLst>
          </p:cNvPr>
          <p:cNvCxnSpPr>
            <a:stCxn id="73" idx="3"/>
            <a:endCxn id="79" idx="0"/>
          </p:cNvCxnSpPr>
          <p:nvPr/>
        </p:nvCxnSpPr>
        <p:spPr>
          <a:xfrm>
            <a:off x="6958280" y="1838687"/>
            <a:ext cx="709582" cy="8232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9271D456-0616-4C1D-B4E6-AE69C29A1EEB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 flipH="1" flipV="1">
            <a:off x="6614685" y="3254484"/>
            <a:ext cx="4078517" cy="1972163"/>
          </a:xfrm>
          <a:prstGeom prst="bentConnector5">
            <a:avLst>
              <a:gd name="adj1" fmla="val -5605"/>
              <a:gd name="adj2" fmla="val 54637"/>
              <a:gd name="adj3" fmla="val 105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E862969-7DEC-45E3-8A08-F2A9814D3E74}"/>
              </a:ext>
            </a:extLst>
          </p:cNvPr>
          <p:cNvCxnSpPr>
            <a:stCxn id="86" idx="2"/>
            <a:endCxn id="92" idx="0"/>
          </p:cNvCxnSpPr>
          <p:nvPr/>
        </p:nvCxnSpPr>
        <p:spPr>
          <a:xfrm>
            <a:off x="9640026" y="4724689"/>
            <a:ext cx="9382" cy="117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72C9996-E892-4A74-B202-E5AA5623EE47}"/>
              </a:ext>
            </a:extLst>
          </p:cNvPr>
          <p:cNvCxnSpPr>
            <a:cxnSpLocks/>
            <a:stCxn id="79" idx="1"/>
            <a:endCxn id="62" idx="3"/>
          </p:cNvCxnSpPr>
          <p:nvPr/>
        </p:nvCxnSpPr>
        <p:spPr>
          <a:xfrm flipH="1" flipV="1">
            <a:off x="6481859" y="2943844"/>
            <a:ext cx="439083" cy="1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9D11992-6978-400B-9192-F827CA836131}"/>
              </a:ext>
            </a:extLst>
          </p:cNvPr>
          <p:cNvCxnSpPr>
            <a:cxnSpLocks/>
            <a:stCxn id="80" idx="1"/>
            <a:endCxn id="85" idx="3"/>
          </p:cNvCxnSpPr>
          <p:nvPr/>
        </p:nvCxnSpPr>
        <p:spPr>
          <a:xfrm flipH="1" flipV="1">
            <a:off x="6472966" y="3924781"/>
            <a:ext cx="208815" cy="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BEC7289-9CDB-4729-9698-69E7B110AFFC}"/>
              </a:ext>
            </a:extLst>
          </p:cNvPr>
          <p:cNvCxnSpPr>
            <a:cxnSpLocks/>
            <a:stCxn id="81" idx="1"/>
            <a:endCxn id="87" idx="3"/>
          </p:cNvCxnSpPr>
          <p:nvPr/>
        </p:nvCxnSpPr>
        <p:spPr>
          <a:xfrm flipH="1" flipV="1">
            <a:off x="6472967" y="5032969"/>
            <a:ext cx="208814" cy="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0C31841-C415-475A-A41F-A7612AF9199E}"/>
              </a:ext>
            </a:extLst>
          </p:cNvPr>
          <p:cNvCxnSpPr>
            <a:stCxn id="82" idx="1"/>
            <a:endCxn id="88" idx="3"/>
          </p:cNvCxnSpPr>
          <p:nvPr/>
        </p:nvCxnSpPr>
        <p:spPr>
          <a:xfrm flipH="1" flipV="1">
            <a:off x="6472967" y="5995504"/>
            <a:ext cx="447976" cy="1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494ECB9-F819-4ED6-9177-6F8C53FD287D}"/>
              </a:ext>
            </a:extLst>
          </p:cNvPr>
          <p:cNvCxnSpPr>
            <a:stCxn id="83" idx="3"/>
            <a:endCxn id="89" idx="1"/>
          </p:cNvCxnSpPr>
          <p:nvPr/>
        </p:nvCxnSpPr>
        <p:spPr>
          <a:xfrm flipV="1">
            <a:off x="10386946" y="2478901"/>
            <a:ext cx="239161" cy="5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2D8963B-99E2-4B4D-AACF-7271D796903A}"/>
              </a:ext>
            </a:extLst>
          </p:cNvPr>
          <p:cNvCxnSpPr>
            <a:stCxn id="84" idx="3"/>
            <a:endCxn id="90" idx="1"/>
          </p:cNvCxnSpPr>
          <p:nvPr/>
        </p:nvCxnSpPr>
        <p:spPr>
          <a:xfrm flipV="1">
            <a:off x="10386946" y="3475302"/>
            <a:ext cx="239160" cy="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E850281-3483-4F59-8152-4DEB105549DA}"/>
              </a:ext>
            </a:extLst>
          </p:cNvPr>
          <p:cNvCxnSpPr>
            <a:stCxn id="86" idx="3"/>
            <a:endCxn id="91" idx="1"/>
          </p:cNvCxnSpPr>
          <p:nvPr/>
        </p:nvCxnSpPr>
        <p:spPr>
          <a:xfrm flipV="1">
            <a:off x="10386946" y="4436325"/>
            <a:ext cx="239160" cy="5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F331CA54-4B86-487B-A698-8A899F48AA76}"/>
              </a:ext>
            </a:extLst>
          </p:cNvPr>
          <p:cNvCxnSpPr>
            <a:stCxn id="62" idx="1"/>
            <a:endCxn id="71" idx="1"/>
          </p:cNvCxnSpPr>
          <p:nvPr/>
        </p:nvCxnSpPr>
        <p:spPr>
          <a:xfrm rot="10800000" flipH="1">
            <a:off x="4988026" y="812214"/>
            <a:ext cx="318456" cy="2131631"/>
          </a:xfrm>
          <a:prstGeom prst="bentConnector3">
            <a:avLst>
              <a:gd name="adj1" fmla="val -553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137F0C0-9EC8-4E3A-82A5-9E3AC52B493A}"/>
              </a:ext>
            </a:extLst>
          </p:cNvPr>
          <p:cNvCxnSpPr>
            <a:cxnSpLocks/>
            <a:stCxn id="85" idx="1"/>
            <a:endCxn id="71" idx="1"/>
          </p:cNvCxnSpPr>
          <p:nvPr/>
        </p:nvCxnSpPr>
        <p:spPr>
          <a:xfrm rot="10800000" flipH="1">
            <a:off x="4979132" y="812213"/>
            <a:ext cx="327349" cy="3112568"/>
          </a:xfrm>
          <a:prstGeom prst="bentConnector3">
            <a:avLst>
              <a:gd name="adj1" fmla="val -5353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50EE199C-5177-48DB-B77E-A0B2E808C128}"/>
              </a:ext>
            </a:extLst>
          </p:cNvPr>
          <p:cNvCxnSpPr>
            <a:cxnSpLocks/>
            <a:stCxn id="87" idx="1"/>
            <a:endCxn id="71" idx="1"/>
          </p:cNvCxnSpPr>
          <p:nvPr/>
        </p:nvCxnSpPr>
        <p:spPr>
          <a:xfrm rot="10800000" flipH="1">
            <a:off x="4979134" y="812213"/>
            <a:ext cx="327348" cy="4220756"/>
          </a:xfrm>
          <a:prstGeom prst="bentConnector3">
            <a:avLst>
              <a:gd name="adj1" fmla="val -5322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8F372902-645F-453F-8489-7CF47C72542C}"/>
              </a:ext>
            </a:extLst>
          </p:cNvPr>
          <p:cNvCxnSpPr>
            <a:stCxn id="88" idx="1"/>
            <a:endCxn id="71" idx="1"/>
          </p:cNvCxnSpPr>
          <p:nvPr/>
        </p:nvCxnSpPr>
        <p:spPr>
          <a:xfrm rot="10800000" flipH="1">
            <a:off x="4979134" y="812214"/>
            <a:ext cx="327348" cy="5183291"/>
          </a:xfrm>
          <a:prstGeom prst="bentConnector3">
            <a:avLst>
              <a:gd name="adj1" fmla="val -535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텍스트상자 12">
            <a:extLst>
              <a:ext uri="{FF2B5EF4-FFF2-40B4-BE49-F238E27FC236}">
                <a16:creationId xmlns:a16="http://schemas.microsoft.com/office/drawing/2014/main" id="{1306DFE7-D6EF-423E-A9C2-654E056B3DFE}"/>
              </a:ext>
            </a:extLst>
          </p:cNvPr>
          <p:cNvSpPr txBox="1"/>
          <p:nvPr/>
        </p:nvSpPr>
        <p:spPr>
          <a:xfrm>
            <a:off x="7620639" y="3211574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6" name="텍스트상자 12">
            <a:extLst>
              <a:ext uri="{FF2B5EF4-FFF2-40B4-BE49-F238E27FC236}">
                <a16:creationId xmlns:a16="http://schemas.microsoft.com/office/drawing/2014/main" id="{6AD03A03-4DA2-4E96-ABC9-4452620D3505}"/>
              </a:ext>
            </a:extLst>
          </p:cNvPr>
          <p:cNvSpPr txBox="1"/>
          <p:nvPr/>
        </p:nvSpPr>
        <p:spPr>
          <a:xfrm>
            <a:off x="7672894" y="4348995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7" name="텍스트상자 12">
            <a:extLst>
              <a:ext uri="{FF2B5EF4-FFF2-40B4-BE49-F238E27FC236}">
                <a16:creationId xmlns:a16="http://schemas.microsoft.com/office/drawing/2014/main" id="{AEBABEC6-1AEB-46FB-8B4F-7354E0979E16}"/>
              </a:ext>
            </a:extLst>
          </p:cNvPr>
          <p:cNvSpPr txBox="1"/>
          <p:nvPr/>
        </p:nvSpPr>
        <p:spPr>
          <a:xfrm>
            <a:off x="7667861" y="547484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8" name="텍스트상자 12">
            <a:extLst>
              <a:ext uri="{FF2B5EF4-FFF2-40B4-BE49-F238E27FC236}">
                <a16:creationId xmlns:a16="http://schemas.microsoft.com/office/drawing/2014/main" id="{C3E11CB9-09E9-412F-B00E-436D59F0E314}"/>
              </a:ext>
            </a:extLst>
          </p:cNvPr>
          <p:cNvSpPr txBox="1"/>
          <p:nvPr/>
        </p:nvSpPr>
        <p:spPr>
          <a:xfrm>
            <a:off x="9605916" y="2832222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9" name="텍스트상자 12">
            <a:extLst>
              <a:ext uri="{FF2B5EF4-FFF2-40B4-BE49-F238E27FC236}">
                <a16:creationId xmlns:a16="http://schemas.microsoft.com/office/drawing/2014/main" id="{F8E78B85-9E26-4E16-B47F-D9FE9BB9AFBB}"/>
              </a:ext>
            </a:extLst>
          </p:cNvPr>
          <p:cNvSpPr txBox="1"/>
          <p:nvPr/>
        </p:nvSpPr>
        <p:spPr>
          <a:xfrm>
            <a:off x="9620250" y="3838098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0" name="텍스트상자 12">
            <a:extLst>
              <a:ext uri="{FF2B5EF4-FFF2-40B4-BE49-F238E27FC236}">
                <a16:creationId xmlns:a16="http://schemas.microsoft.com/office/drawing/2014/main" id="{45908B97-855C-4CB9-BA89-F333C39A894C}"/>
              </a:ext>
            </a:extLst>
          </p:cNvPr>
          <p:cNvSpPr txBox="1"/>
          <p:nvPr/>
        </p:nvSpPr>
        <p:spPr>
          <a:xfrm>
            <a:off x="9640216" y="4832840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9" name="텍스트상자 12">
            <a:extLst>
              <a:ext uri="{FF2B5EF4-FFF2-40B4-BE49-F238E27FC236}">
                <a16:creationId xmlns:a16="http://schemas.microsoft.com/office/drawing/2014/main" id="{F2E138AB-95AA-4FCE-9083-6C498654D123}"/>
              </a:ext>
            </a:extLst>
          </p:cNvPr>
          <p:cNvSpPr txBox="1"/>
          <p:nvPr/>
        </p:nvSpPr>
        <p:spPr>
          <a:xfrm>
            <a:off x="10324241" y="2280867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0" name="텍스트상자 12">
            <a:extLst>
              <a:ext uri="{FF2B5EF4-FFF2-40B4-BE49-F238E27FC236}">
                <a16:creationId xmlns:a16="http://schemas.microsoft.com/office/drawing/2014/main" id="{D6515861-BC7E-44D5-9AEC-79F785E71EDB}"/>
              </a:ext>
            </a:extLst>
          </p:cNvPr>
          <p:cNvSpPr txBox="1"/>
          <p:nvPr/>
        </p:nvSpPr>
        <p:spPr>
          <a:xfrm>
            <a:off x="10324241" y="3279493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1" name="텍스트상자 12">
            <a:extLst>
              <a:ext uri="{FF2B5EF4-FFF2-40B4-BE49-F238E27FC236}">
                <a16:creationId xmlns:a16="http://schemas.microsoft.com/office/drawing/2014/main" id="{E542382F-EC52-401D-9007-FF327F56E0D0}"/>
              </a:ext>
            </a:extLst>
          </p:cNvPr>
          <p:cNvSpPr txBox="1"/>
          <p:nvPr/>
        </p:nvSpPr>
        <p:spPr>
          <a:xfrm>
            <a:off x="10325971" y="4252029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2" name="텍스트상자 12">
            <a:extLst>
              <a:ext uri="{FF2B5EF4-FFF2-40B4-BE49-F238E27FC236}">
                <a16:creationId xmlns:a16="http://schemas.microsoft.com/office/drawing/2014/main" id="{65CC2BF8-7032-459D-B0CC-F36EDBB6A068}"/>
              </a:ext>
            </a:extLst>
          </p:cNvPr>
          <p:cNvSpPr txBox="1"/>
          <p:nvPr/>
        </p:nvSpPr>
        <p:spPr>
          <a:xfrm>
            <a:off x="6496321" y="2716495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3" name="텍스트상자 12">
            <a:extLst>
              <a:ext uri="{FF2B5EF4-FFF2-40B4-BE49-F238E27FC236}">
                <a16:creationId xmlns:a16="http://schemas.microsoft.com/office/drawing/2014/main" id="{97BB0187-889A-4B26-AAF3-70F70B3C51AD}"/>
              </a:ext>
            </a:extLst>
          </p:cNvPr>
          <p:cNvSpPr txBox="1"/>
          <p:nvPr/>
        </p:nvSpPr>
        <p:spPr>
          <a:xfrm>
            <a:off x="6455911" y="369203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4" name="텍스트상자 12">
            <a:extLst>
              <a:ext uri="{FF2B5EF4-FFF2-40B4-BE49-F238E27FC236}">
                <a16:creationId xmlns:a16="http://schemas.microsoft.com/office/drawing/2014/main" id="{8A092590-1D89-4422-B253-B42E4DA0D42D}"/>
              </a:ext>
            </a:extLst>
          </p:cNvPr>
          <p:cNvSpPr txBox="1"/>
          <p:nvPr/>
        </p:nvSpPr>
        <p:spPr>
          <a:xfrm>
            <a:off x="6468371" y="4780007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5" name="텍스트상자 12">
            <a:extLst>
              <a:ext uri="{FF2B5EF4-FFF2-40B4-BE49-F238E27FC236}">
                <a16:creationId xmlns:a16="http://schemas.microsoft.com/office/drawing/2014/main" id="{47ABFE82-A81B-4CF8-9699-51956C3D9542}"/>
              </a:ext>
            </a:extLst>
          </p:cNvPr>
          <p:cNvSpPr txBox="1"/>
          <p:nvPr/>
        </p:nvSpPr>
        <p:spPr>
          <a:xfrm>
            <a:off x="6477998" y="5807375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6" name="텍스트상자 12">
            <a:extLst>
              <a:ext uri="{FF2B5EF4-FFF2-40B4-BE49-F238E27FC236}">
                <a16:creationId xmlns:a16="http://schemas.microsoft.com/office/drawing/2014/main" id="{8E87D424-F707-4745-9A30-8C30BE01C9FA}"/>
              </a:ext>
            </a:extLst>
          </p:cNvPr>
          <p:cNvSpPr txBox="1"/>
          <p:nvPr/>
        </p:nvSpPr>
        <p:spPr>
          <a:xfrm>
            <a:off x="7658190" y="6289814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216319DD-6623-4AD2-9D48-A2D00D8F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07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고객센터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0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고객센터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7435713" y="1812643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고객센터</a:t>
            </a:r>
            <a:endParaRPr lang="en-US" altLang="ko-KR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715E10-C922-4EFC-A426-4B2834C95930}"/>
              </a:ext>
            </a:extLst>
          </p:cNvPr>
          <p:cNvSpPr/>
          <p:nvPr/>
        </p:nvSpPr>
        <p:spPr>
          <a:xfrm>
            <a:off x="5511225" y="2989765"/>
            <a:ext cx="1013011" cy="4751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대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문의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1E53D3B-2F9B-4955-8145-A016CA019B47}"/>
              </a:ext>
            </a:extLst>
          </p:cNvPr>
          <p:cNvCxnSpPr>
            <a:cxnSpLocks/>
          </p:cNvCxnSpPr>
          <p:nvPr/>
        </p:nvCxnSpPr>
        <p:spPr>
          <a:xfrm>
            <a:off x="9688803" y="2751678"/>
            <a:ext cx="1" cy="21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7E8A0D-941B-498D-A412-0AEE54E697F7}"/>
              </a:ext>
            </a:extLst>
          </p:cNvPr>
          <p:cNvSpPr/>
          <p:nvPr/>
        </p:nvSpPr>
        <p:spPr>
          <a:xfrm>
            <a:off x="9182298" y="2973215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공지사항</a:t>
            </a:r>
            <a:endParaRPr lang="en-US" altLang="ko-KR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EF7619-628E-488E-BC63-FF7044A34C06}"/>
              </a:ext>
            </a:extLst>
          </p:cNvPr>
          <p:cNvCxnSpPr/>
          <p:nvPr/>
        </p:nvCxnSpPr>
        <p:spPr>
          <a:xfrm flipH="1">
            <a:off x="6017730" y="2769815"/>
            <a:ext cx="1" cy="201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BCC70DB4-5976-4577-8406-BB5FAFABEBAB}"/>
              </a:ext>
            </a:extLst>
          </p:cNvPr>
          <p:cNvCxnSpPr>
            <a:cxnSpLocks/>
            <a:stCxn id="37" idx="0"/>
            <a:endCxn id="41" idx="0"/>
          </p:cNvCxnSpPr>
          <p:nvPr/>
        </p:nvCxnSpPr>
        <p:spPr>
          <a:xfrm rot="5400000" flipH="1" flipV="1">
            <a:off x="7844992" y="1145954"/>
            <a:ext cx="16550" cy="3671073"/>
          </a:xfrm>
          <a:prstGeom prst="bentConnector3">
            <a:avLst>
              <a:gd name="adj1" fmla="val 1481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E7DC3D-AD70-466A-9C2C-F5B8AEFDBE89}"/>
              </a:ext>
            </a:extLst>
          </p:cNvPr>
          <p:cNvCxnSpPr>
            <a:stCxn id="58" idx="2"/>
          </p:cNvCxnSpPr>
          <p:nvPr/>
        </p:nvCxnSpPr>
        <p:spPr>
          <a:xfrm flipH="1">
            <a:off x="7940678" y="2287772"/>
            <a:ext cx="1541" cy="48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16E132-FC07-4A8A-8F02-DE5D44DD1F59}"/>
              </a:ext>
            </a:extLst>
          </p:cNvPr>
          <p:cNvSpPr/>
          <p:nvPr/>
        </p:nvSpPr>
        <p:spPr>
          <a:xfrm>
            <a:off x="5511225" y="5533736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대</a:t>
            </a:r>
            <a:r>
              <a:rPr lang="en-US" altLang="ko-KR" sz="1200" dirty="0"/>
              <a:t>1</a:t>
            </a:r>
            <a:r>
              <a:rPr lang="ko-KR" altLang="en-US" sz="1200" dirty="0"/>
              <a:t>문의</a:t>
            </a:r>
            <a:endParaRPr lang="en-US" altLang="ko-KR" sz="1200" dirty="0"/>
          </a:p>
          <a:p>
            <a:pPr algn="ctr"/>
            <a:r>
              <a:rPr lang="ko-KR" altLang="en-US" sz="1200" dirty="0"/>
              <a:t>팝업 </a:t>
            </a:r>
            <a:endParaRPr lang="en-US" altLang="ko-KR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1F14114-E6B7-4771-94D6-E0215A709A7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015507" y="3464894"/>
            <a:ext cx="2224" cy="205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상자 12">
            <a:extLst>
              <a:ext uri="{FF2B5EF4-FFF2-40B4-BE49-F238E27FC236}">
                <a16:creationId xmlns:a16="http://schemas.microsoft.com/office/drawing/2014/main" id="{0147EB6A-683E-4644-A525-CC1EFA8F1E58}"/>
              </a:ext>
            </a:extLst>
          </p:cNvPr>
          <p:cNvSpPr txBox="1"/>
          <p:nvPr/>
        </p:nvSpPr>
        <p:spPr>
          <a:xfrm>
            <a:off x="8479465" y="2047776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service_home.html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텍스트상자 12">
            <a:extLst>
              <a:ext uri="{FF2B5EF4-FFF2-40B4-BE49-F238E27FC236}">
                <a16:creationId xmlns:a16="http://schemas.microsoft.com/office/drawing/2014/main" id="{D7CF1B7D-55B1-4050-823B-0F607C2E9906}"/>
              </a:ext>
            </a:extLst>
          </p:cNvPr>
          <p:cNvSpPr txBox="1"/>
          <p:nvPr/>
        </p:nvSpPr>
        <p:spPr>
          <a:xfrm>
            <a:off x="10193085" y="3209238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notice_front.html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텍스트상자 12">
            <a:extLst>
              <a:ext uri="{FF2B5EF4-FFF2-40B4-BE49-F238E27FC236}">
                <a16:creationId xmlns:a16="http://schemas.microsoft.com/office/drawing/2014/main" id="{C093C543-CE48-4C6D-82E0-93599541F3E1}"/>
              </a:ext>
            </a:extLst>
          </p:cNvPr>
          <p:cNvSpPr txBox="1"/>
          <p:nvPr/>
        </p:nvSpPr>
        <p:spPr>
          <a:xfrm>
            <a:off x="6524236" y="5748882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qanda.html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08F69-4094-44B3-AD0C-B2AAF10BE99B}"/>
              </a:ext>
            </a:extLst>
          </p:cNvPr>
          <p:cNvSpPr txBox="1"/>
          <p:nvPr/>
        </p:nvSpPr>
        <p:spPr>
          <a:xfrm>
            <a:off x="6471093" y="3118647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대 </a:t>
            </a:r>
            <a:r>
              <a:rPr lang="en-US" altLang="ko-KR" sz="900" dirty="0"/>
              <a:t>1 </a:t>
            </a:r>
            <a:r>
              <a:rPr lang="ko-KR" altLang="en-US" sz="900" dirty="0"/>
              <a:t>문의하기 버튼 클릭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B81575-F7EF-4FCE-BEAC-3031FD4EB7E3}"/>
              </a:ext>
            </a:extLst>
          </p:cNvPr>
          <p:cNvSpPr/>
          <p:nvPr/>
        </p:nvSpPr>
        <p:spPr>
          <a:xfrm>
            <a:off x="874879" y="4453666"/>
            <a:ext cx="1760746" cy="1998989"/>
          </a:xfrm>
          <a:prstGeom prst="rect">
            <a:avLst/>
          </a:prstGeom>
          <a:noFill/>
          <a:ln w="19050">
            <a:solidFill>
              <a:srgbClr val="4B44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FA1B29-F362-49ED-8778-5C91E4C14866}"/>
              </a:ext>
            </a:extLst>
          </p:cNvPr>
          <p:cNvSpPr/>
          <p:nvPr/>
        </p:nvSpPr>
        <p:spPr>
          <a:xfrm>
            <a:off x="1018362" y="5061771"/>
            <a:ext cx="781545" cy="3706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B0C1D1-C9B5-416A-ACF1-B1D88D5C615F}"/>
              </a:ext>
            </a:extLst>
          </p:cNvPr>
          <p:cNvSpPr/>
          <p:nvPr/>
        </p:nvSpPr>
        <p:spPr>
          <a:xfrm>
            <a:off x="1018362" y="5550225"/>
            <a:ext cx="781545" cy="3706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5EF8CE-811A-4B56-8531-E95E64CCEB93}"/>
              </a:ext>
            </a:extLst>
          </p:cNvPr>
          <p:cNvSpPr/>
          <p:nvPr/>
        </p:nvSpPr>
        <p:spPr>
          <a:xfrm>
            <a:off x="1018361" y="6019125"/>
            <a:ext cx="781545" cy="3706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28" name="텍스트상자 12">
            <a:extLst>
              <a:ext uri="{FF2B5EF4-FFF2-40B4-BE49-F238E27FC236}">
                <a16:creationId xmlns:a16="http://schemas.microsoft.com/office/drawing/2014/main" id="{7BABA06B-6883-4467-8C4F-B52D380ADAA1}"/>
              </a:ext>
            </a:extLst>
          </p:cNvPr>
          <p:cNvSpPr txBox="1"/>
          <p:nvPr/>
        </p:nvSpPr>
        <p:spPr>
          <a:xfrm>
            <a:off x="1874600" y="462958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Depth1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텍스트상자 12">
            <a:extLst>
              <a:ext uri="{FF2B5EF4-FFF2-40B4-BE49-F238E27FC236}">
                <a16:creationId xmlns:a16="http://schemas.microsoft.com/office/drawing/2014/main" id="{163EF50A-6DDA-4A35-A4C8-12C88872ABA2}"/>
              </a:ext>
            </a:extLst>
          </p:cNvPr>
          <p:cNvSpPr txBox="1"/>
          <p:nvPr/>
        </p:nvSpPr>
        <p:spPr>
          <a:xfrm>
            <a:off x="1874599" y="510895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Depth2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텍스트상자 12">
            <a:extLst>
              <a:ext uri="{FF2B5EF4-FFF2-40B4-BE49-F238E27FC236}">
                <a16:creationId xmlns:a16="http://schemas.microsoft.com/office/drawing/2014/main" id="{8012B2B2-CBF7-4DE8-B727-EA02AB7E043B}"/>
              </a:ext>
            </a:extLst>
          </p:cNvPr>
          <p:cNvSpPr txBox="1"/>
          <p:nvPr/>
        </p:nvSpPr>
        <p:spPr>
          <a:xfrm>
            <a:off x="1874598" y="560388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Depth3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984E47-BEAB-4941-A64C-9008A5DFD7FD}"/>
              </a:ext>
            </a:extLst>
          </p:cNvPr>
          <p:cNvSpPr/>
          <p:nvPr/>
        </p:nvSpPr>
        <p:spPr>
          <a:xfrm>
            <a:off x="1030705" y="4592871"/>
            <a:ext cx="781545" cy="3706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32" name="텍스트상자 12">
            <a:extLst>
              <a:ext uri="{FF2B5EF4-FFF2-40B4-BE49-F238E27FC236}">
                <a16:creationId xmlns:a16="http://schemas.microsoft.com/office/drawing/2014/main" id="{40D7F169-E7E7-4CB5-A605-B64CC6AD1278}"/>
              </a:ext>
            </a:extLst>
          </p:cNvPr>
          <p:cNvSpPr txBox="1"/>
          <p:nvPr/>
        </p:nvSpPr>
        <p:spPr>
          <a:xfrm>
            <a:off x="1874597" y="607824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Depth4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D53421-5F90-4866-8CAD-5B5464EAFF28}"/>
              </a:ext>
            </a:extLst>
          </p:cNvPr>
          <p:cNvSpPr/>
          <p:nvPr/>
        </p:nvSpPr>
        <p:spPr>
          <a:xfrm>
            <a:off x="7435713" y="1099156"/>
            <a:ext cx="1013011" cy="47512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40C3860-1F23-4FC8-BA8E-9B4AAECA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225681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고객센터 프로세스</a:t>
            </a:r>
            <a:endParaRPr kumimoji="1"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1D07B3E-1E78-4AE7-A9FC-495CA5CC4586}"/>
              </a:ext>
            </a:extLst>
          </p:cNvPr>
          <p:cNvSpPr/>
          <p:nvPr/>
        </p:nvSpPr>
        <p:spPr>
          <a:xfrm>
            <a:off x="8714038" y="1156531"/>
            <a:ext cx="1013011" cy="47512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고객센터</a:t>
            </a:r>
            <a:endParaRPr lang="en-US" altLang="ko-KR" sz="1200" dirty="0"/>
          </a:p>
        </p:txBody>
      </p:sp>
      <p:sp>
        <p:nvSpPr>
          <p:cNvPr id="35" name="텍스트상자 12">
            <a:extLst>
              <a:ext uri="{FF2B5EF4-FFF2-40B4-BE49-F238E27FC236}">
                <a16:creationId xmlns:a16="http://schemas.microsoft.com/office/drawing/2014/main" id="{92CE68B5-B17B-4D21-8CF0-706580ED9735}"/>
              </a:ext>
            </a:extLst>
          </p:cNvPr>
          <p:cNvSpPr txBox="1"/>
          <p:nvPr/>
        </p:nvSpPr>
        <p:spPr>
          <a:xfrm>
            <a:off x="8517710" y="904444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service_home.html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593008A-8BA3-4A14-9E07-A8EAF415E3A4}"/>
              </a:ext>
            </a:extLst>
          </p:cNvPr>
          <p:cNvSpPr/>
          <p:nvPr/>
        </p:nvSpPr>
        <p:spPr>
          <a:xfrm>
            <a:off x="9416870" y="2104603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 공지사항 클릭</a:t>
            </a:r>
            <a:endParaRPr lang="en-US" altLang="ko-KR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7E3397-4518-4213-8667-F2BADF151B83}"/>
              </a:ext>
            </a:extLst>
          </p:cNvPr>
          <p:cNvSpPr/>
          <p:nvPr/>
        </p:nvSpPr>
        <p:spPr>
          <a:xfrm>
            <a:off x="8037698" y="2104604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대</a:t>
            </a:r>
            <a:r>
              <a:rPr lang="en-US" altLang="ko-KR" sz="1200" dirty="0"/>
              <a:t>1</a:t>
            </a:r>
            <a:r>
              <a:rPr lang="ko-KR" altLang="en-US" sz="1200" dirty="0"/>
              <a:t>문의</a:t>
            </a:r>
            <a:endParaRPr lang="en-US" altLang="ko-KR" sz="1200" dirty="0"/>
          </a:p>
          <a:p>
            <a:pPr algn="ctr"/>
            <a:r>
              <a:rPr lang="ko-KR" altLang="en-US" sz="1200" dirty="0"/>
              <a:t>클릭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6B29F74-2D50-4479-9753-5D67075997F7}"/>
              </a:ext>
            </a:extLst>
          </p:cNvPr>
          <p:cNvCxnSpPr>
            <a:stCxn id="39" idx="0"/>
            <a:endCxn id="36" idx="0"/>
          </p:cNvCxnSpPr>
          <p:nvPr/>
        </p:nvCxnSpPr>
        <p:spPr>
          <a:xfrm rot="5400000" flipH="1" flipV="1">
            <a:off x="9233790" y="1415018"/>
            <a:ext cx="1" cy="1379172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42D1BD-AAB1-403C-9476-6CF2B8847257}"/>
              </a:ext>
            </a:extLst>
          </p:cNvPr>
          <p:cNvCxnSpPr/>
          <p:nvPr/>
        </p:nvCxnSpPr>
        <p:spPr>
          <a:xfrm flipH="1">
            <a:off x="9233788" y="1638423"/>
            <a:ext cx="1" cy="236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4BBF6E-CFEF-4FDC-B55E-D2B577DAF1B2}"/>
              </a:ext>
            </a:extLst>
          </p:cNvPr>
          <p:cNvSpPr/>
          <p:nvPr/>
        </p:nvSpPr>
        <p:spPr>
          <a:xfrm>
            <a:off x="9365425" y="3732129"/>
            <a:ext cx="111590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07D77FD-D9B5-4ECB-95DA-CB687413059E}"/>
              </a:ext>
            </a:extLst>
          </p:cNvPr>
          <p:cNvCxnSpPr>
            <a:endCxn id="43" idx="0"/>
          </p:cNvCxnSpPr>
          <p:nvPr/>
        </p:nvCxnSpPr>
        <p:spPr>
          <a:xfrm>
            <a:off x="9913994" y="2558575"/>
            <a:ext cx="9382" cy="117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텍스트상자 12">
            <a:extLst>
              <a:ext uri="{FF2B5EF4-FFF2-40B4-BE49-F238E27FC236}">
                <a16:creationId xmlns:a16="http://schemas.microsoft.com/office/drawing/2014/main" id="{03D7E4AD-11D3-458C-89BA-81EDC71F3A46}"/>
              </a:ext>
            </a:extLst>
          </p:cNvPr>
          <p:cNvSpPr txBox="1"/>
          <p:nvPr/>
        </p:nvSpPr>
        <p:spPr>
          <a:xfrm>
            <a:off x="9365425" y="4254538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notice_front.html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FB0D257B-1F38-4AC2-BE05-8D6BD3367739}"/>
              </a:ext>
            </a:extLst>
          </p:cNvPr>
          <p:cNvSpPr/>
          <p:nvPr/>
        </p:nvSpPr>
        <p:spPr>
          <a:xfrm>
            <a:off x="7797283" y="3059440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</a:t>
            </a:r>
            <a:endParaRPr lang="en-US" altLang="ko-KR" sz="1000" dirty="0"/>
          </a:p>
          <a:p>
            <a:pPr algn="ctr"/>
            <a:r>
              <a:rPr lang="ko-KR" altLang="en-US" sz="1000" dirty="0"/>
              <a:t>상태</a:t>
            </a:r>
            <a:r>
              <a:rPr lang="en-US" altLang="ko-KR" sz="1000" dirty="0"/>
              <a:t>?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698653E-829B-4C28-B837-186FB4BFAA2B}"/>
              </a:ext>
            </a:extLst>
          </p:cNvPr>
          <p:cNvSpPr/>
          <p:nvPr/>
        </p:nvSpPr>
        <p:spPr>
          <a:xfrm>
            <a:off x="7969919" y="5241636"/>
            <a:ext cx="111590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대</a:t>
            </a:r>
            <a:r>
              <a:rPr lang="en-US" altLang="ko-KR" sz="1000" dirty="0"/>
              <a:t>1</a:t>
            </a:r>
            <a:r>
              <a:rPr lang="ko-KR" altLang="en-US" sz="1000" dirty="0"/>
              <a:t>문의 팝업 페이지로 이동</a:t>
            </a:r>
            <a:endParaRPr lang="en-US" altLang="ko-KR" sz="1000" dirty="0"/>
          </a:p>
        </p:txBody>
      </p:sp>
      <p:sp>
        <p:nvSpPr>
          <p:cNvPr id="53" name="텍스트상자 12">
            <a:extLst>
              <a:ext uri="{FF2B5EF4-FFF2-40B4-BE49-F238E27FC236}">
                <a16:creationId xmlns:a16="http://schemas.microsoft.com/office/drawing/2014/main" id="{DCB71B21-F365-4C43-83D8-9FBE69BE9110}"/>
              </a:ext>
            </a:extLst>
          </p:cNvPr>
          <p:cNvSpPr txBox="1"/>
          <p:nvPr/>
        </p:nvSpPr>
        <p:spPr>
          <a:xfrm>
            <a:off x="8037698" y="5788464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qanda.html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DAB971F-1ED7-45A5-AD40-664CD9751175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8527870" y="3620482"/>
            <a:ext cx="15452" cy="162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텍스트상자 12">
            <a:extLst>
              <a:ext uri="{FF2B5EF4-FFF2-40B4-BE49-F238E27FC236}">
                <a16:creationId xmlns:a16="http://schemas.microsoft.com/office/drawing/2014/main" id="{EA6336FC-BD35-4432-A86F-8C418E0F1F93}"/>
              </a:ext>
            </a:extLst>
          </p:cNvPr>
          <p:cNvSpPr txBox="1"/>
          <p:nvPr/>
        </p:nvSpPr>
        <p:spPr>
          <a:xfrm>
            <a:off x="8505514" y="3617639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83D041-5414-48BE-830A-E22FF2521E9A}"/>
              </a:ext>
            </a:extLst>
          </p:cNvPr>
          <p:cNvCxnSpPr>
            <a:stCxn id="39" idx="2"/>
            <a:endCxn id="50" idx="0"/>
          </p:cNvCxnSpPr>
          <p:nvPr/>
        </p:nvCxnSpPr>
        <p:spPr>
          <a:xfrm flipH="1">
            <a:off x="8544203" y="2579733"/>
            <a:ext cx="1" cy="47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32C6EC6-8D69-4C06-8B9D-7350E294DDC6}"/>
              </a:ext>
            </a:extLst>
          </p:cNvPr>
          <p:cNvSpPr/>
          <p:nvPr/>
        </p:nvSpPr>
        <p:spPr>
          <a:xfrm>
            <a:off x="5994476" y="5241636"/>
            <a:ext cx="1115901" cy="4751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 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페이지로 이동</a:t>
            </a:r>
            <a:endParaRPr lang="en-US" altLang="ko-KR" sz="1000" dirty="0"/>
          </a:p>
        </p:txBody>
      </p:sp>
      <p:sp>
        <p:nvSpPr>
          <p:cNvPr id="62" name="텍스트상자 12">
            <a:extLst>
              <a:ext uri="{FF2B5EF4-FFF2-40B4-BE49-F238E27FC236}">
                <a16:creationId xmlns:a16="http://schemas.microsoft.com/office/drawing/2014/main" id="{F6C1C4B6-3377-422E-ABD1-07C5F9C4E851}"/>
              </a:ext>
            </a:extLst>
          </p:cNvPr>
          <p:cNvSpPr txBox="1"/>
          <p:nvPr/>
        </p:nvSpPr>
        <p:spPr>
          <a:xfrm>
            <a:off x="6062255" y="5788464"/>
            <a:ext cx="14056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71C62D-BDA1-4D50-B25B-5A28C1D74BBB}"/>
              </a:ext>
            </a:extLst>
          </p:cNvPr>
          <p:cNvCxnSpPr>
            <a:cxnSpLocks/>
          </p:cNvCxnSpPr>
          <p:nvPr/>
        </p:nvCxnSpPr>
        <p:spPr>
          <a:xfrm flipH="1">
            <a:off x="6536115" y="3429000"/>
            <a:ext cx="15452" cy="182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13E68449-3290-4518-AB73-C3BBDC507CAC}"/>
              </a:ext>
            </a:extLst>
          </p:cNvPr>
          <p:cNvSpPr/>
          <p:nvPr/>
        </p:nvSpPr>
        <p:spPr>
          <a:xfrm>
            <a:off x="5796921" y="3969057"/>
            <a:ext cx="1493840" cy="56595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아니오</a:t>
            </a:r>
            <a:endParaRPr lang="en-US" altLang="ko-KR" sz="1000" dirty="0"/>
          </a:p>
        </p:txBody>
      </p:sp>
      <p:sp>
        <p:nvSpPr>
          <p:cNvPr id="56" name="순서도: 문서 55">
            <a:extLst>
              <a:ext uri="{FF2B5EF4-FFF2-40B4-BE49-F238E27FC236}">
                <a16:creationId xmlns:a16="http://schemas.microsoft.com/office/drawing/2014/main" id="{600014FF-CFFF-4DF9-BF0B-8DDC3EC11961}"/>
              </a:ext>
            </a:extLst>
          </p:cNvPr>
          <p:cNvSpPr/>
          <p:nvPr/>
        </p:nvSpPr>
        <p:spPr>
          <a:xfrm>
            <a:off x="5783639" y="3053481"/>
            <a:ext cx="1493833" cy="59736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페이지로 이동하시겠습니까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?!(alert)</a:t>
            </a:r>
          </a:p>
        </p:txBody>
      </p:sp>
      <p:sp>
        <p:nvSpPr>
          <p:cNvPr id="64" name="텍스트상자 12">
            <a:extLst>
              <a:ext uri="{FF2B5EF4-FFF2-40B4-BE49-F238E27FC236}">
                <a16:creationId xmlns:a16="http://schemas.microsoft.com/office/drawing/2014/main" id="{FA0228B2-C5DA-4D01-9486-CF88C793347F}"/>
              </a:ext>
            </a:extLst>
          </p:cNvPr>
          <p:cNvSpPr txBox="1"/>
          <p:nvPr/>
        </p:nvSpPr>
        <p:spPr>
          <a:xfrm>
            <a:off x="6525511" y="4511196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6A4B56-4EF8-469E-A02F-99DD640A5B0B}"/>
              </a:ext>
            </a:extLst>
          </p:cNvPr>
          <p:cNvCxnSpPr>
            <a:stCxn id="50" idx="1"/>
            <a:endCxn id="56" idx="3"/>
          </p:cNvCxnSpPr>
          <p:nvPr/>
        </p:nvCxnSpPr>
        <p:spPr>
          <a:xfrm flipH="1">
            <a:off x="7277472" y="3342419"/>
            <a:ext cx="519811" cy="9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B50E7E1-5689-4A92-8324-E27600D52CA1}"/>
              </a:ext>
            </a:extLst>
          </p:cNvPr>
          <p:cNvCxnSpPr>
            <a:stCxn id="57" idx="1"/>
            <a:endCxn id="34" idx="1"/>
          </p:cNvCxnSpPr>
          <p:nvPr/>
        </p:nvCxnSpPr>
        <p:spPr>
          <a:xfrm rot="10800000" flipH="1">
            <a:off x="5796920" y="1394096"/>
            <a:ext cx="2917117" cy="2857940"/>
          </a:xfrm>
          <a:prstGeom prst="bentConnector3">
            <a:avLst>
              <a:gd name="adj1" fmla="val -78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텍스트상자 12">
            <a:extLst>
              <a:ext uri="{FF2B5EF4-FFF2-40B4-BE49-F238E27FC236}">
                <a16:creationId xmlns:a16="http://schemas.microsoft.com/office/drawing/2014/main" id="{C096C14D-3B8F-4B3F-8F12-1B1D966E3D4C}"/>
              </a:ext>
            </a:extLst>
          </p:cNvPr>
          <p:cNvSpPr txBox="1"/>
          <p:nvPr/>
        </p:nvSpPr>
        <p:spPr>
          <a:xfrm>
            <a:off x="7367030" y="3074213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8" name="텍스트상자 12">
            <a:extLst>
              <a:ext uri="{FF2B5EF4-FFF2-40B4-BE49-F238E27FC236}">
                <a16:creationId xmlns:a16="http://schemas.microsoft.com/office/drawing/2014/main" id="{6DB3B178-CA30-4BD5-B21A-EF0242577E73}"/>
              </a:ext>
            </a:extLst>
          </p:cNvPr>
          <p:cNvSpPr txBox="1"/>
          <p:nvPr/>
        </p:nvSpPr>
        <p:spPr>
          <a:xfrm>
            <a:off x="5562420" y="4020173"/>
            <a:ext cx="40756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86B68E-6331-4EF4-A985-57D3BA651CB9}"/>
              </a:ext>
            </a:extLst>
          </p:cNvPr>
          <p:cNvSpPr/>
          <p:nvPr/>
        </p:nvSpPr>
        <p:spPr>
          <a:xfrm>
            <a:off x="874879" y="4216998"/>
            <a:ext cx="1760746" cy="22356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868B89B-4DD6-4E8B-AF6E-DB5B6D5DCBC7}"/>
              </a:ext>
            </a:extLst>
          </p:cNvPr>
          <p:cNvSpPr/>
          <p:nvPr/>
        </p:nvSpPr>
        <p:spPr>
          <a:xfrm>
            <a:off x="1128828" y="4857864"/>
            <a:ext cx="682697" cy="2925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1" name="텍스트상자 12">
            <a:extLst>
              <a:ext uri="{FF2B5EF4-FFF2-40B4-BE49-F238E27FC236}">
                <a16:creationId xmlns:a16="http://schemas.microsoft.com/office/drawing/2014/main" id="{2DC28684-4F34-4D26-9B55-4C6A5E828418}"/>
              </a:ext>
            </a:extLst>
          </p:cNvPr>
          <p:cNvSpPr txBox="1"/>
          <p:nvPr/>
        </p:nvSpPr>
        <p:spPr>
          <a:xfrm>
            <a:off x="1980492" y="44294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</a:p>
        </p:txBody>
      </p:sp>
      <p:sp>
        <p:nvSpPr>
          <p:cNvPr id="72" name="텍스트상자 12">
            <a:extLst>
              <a:ext uri="{FF2B5EF4-FFF2-40B4-BE49-F238E27FC236}">
                <a16:creationId xmlns:a16="http://schemas.microsoft.com/office/drawing/2014/main" id="{48FD8762-E3D2-41B5-9882-63A56CE0F1BD}"/>
              </a:ext>
            </a:extLst>
          </p:cNvPr>
          <p:cNvSpPr txBox="1"/>
          <p:nvPr/>
        </p:nvSpPr>
        <p:spPr>
          <a:xfrm>
            <a:off x="1994814" y="490504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</a:t>
            </a:r>
          </a:p>
        </p:txBody>
      </p:sp>
      <p:sp>
        <p:nvSpPr>
          <p:cNvPr id="73" name="텍스트상자 12">
            <a:extLst>
              <a:ext uri="{FF2B5EF4-FFF2-40B4-BE49-F238E27FC236}">
                <a16:creationId xmlns:a16="http://schemas.microsoft.com/office/drawing/2014/main" id="{6F7603FE-A39A-4C67-AA7B-B554C8031AFD}"/>
              </a:ext>
            </a:extLst>
          </p:cNvPr>
          <p:cNvSpPr txBox="1"/>
          <p:nvPr/>
        </p:nvSpPr>
        <p:spPr>
          <a:xfrm>
            <a:off x="1994813" y="5356212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39C9973-5413-40DC-88D0-D6724EEFE99A}"/>
              </a:ext>
            </a:extLst>
          </p:cNvPr>
          <p:cNvSpPr/>
          <p:nvPr/>
        </p:nvSpPr>
        <p:spPr>
          <a:xfrm>
            <a:off x="1137417" y="4411054"/>
            <a:ext cx="682697" cy="282039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5" name="텍스트상자 12">
            <a:extLst>
              <a:ext uri="{FF2B5EF4-FFF2-40B4-BE49-F238E27FC236}">
                <a16:creationId xmlns:a16="http://schemas.microsoft.com/office/drawing/2014/main" id="{FA727033-6C0F-4B26-B3A7-F0C0C7F3E3C8}"/>
              </a:ext>
            </a:extLst>
          </p:cNvPr>
          <p:cNvSpPr txBox="1"/>
          <p:nvPr/>
        </p:nvSpPr>
        <p:spPr>
          <a:xfrm>
            <a:off x="1994814" y="616035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</a:t>
            </a:r>
          </a:p>
        </p:txBody>
      </p:sp>
      <p:sp>
        <p:nvSpPr>
          <p:cNvPr id="76" name="다이아몬드 75">
            <a:extLst>
              <a:ext uri="{FF2B5EF4-FFF2-40B4-BE49-F238E27FC236}">
                <a16:creationId xmlns:a16="http://schemas.microsoft.com/office/drawing/2014/main" id="{71D07058-22FB-4B4C-920F-572A92779DBC}"/>
              </a:ext>
            </a:extLst>
          </p:cNvPr>
          <p:cNvSpPr/>
          <p:nvPr/>
        </p:nvSpPr>
        <p:spPr>
          <a:xfrm>
            <a:off x="1117210" y="5312072"/>
            <a:ext cx="736890" cy="2925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EB272B0-3E6E-413B-B512-E9846EE44D2C}"/>
              </a:ext>
            </a:extLst>
          </p:cNvPr>
          <p:cNvCxnSpPr/>
          <p:nvPr/>
        </p:nvCxnSpPr>
        <p:spPr>
          <a:xfrm>
            <a:off x="1117210" y="6285369"/>
            <a:ext cx="71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순서도: 문서 77">
            <a:extLst>
              <a:ext uri="{FF2B5EF4-FFF2-40B4-BE49-F238E27FC236}">
                <a16:creationId xmlns:a16="http://schemas.microsoft.com/office/drawing/2014/main" id="{D974F366-829A-4108-8D29-1D1394194301}"/>
              </a:ext>
            </a:extLst>
          </p:cNvPr>
          <p:cNvSpPr/>
          <p:nvPr/>
        </p:nvSpPr>
        <p:spPr>
          <a:xfrm>
            <a:off x="1140310" y="5784573"/>
            <a:ext cx="682697" cy="3208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텍스트상자 12">
            <a:extLst>
              <a:ext uri="{FF2B5EF4-FFF2-40B4-BE49-F238E27FC236}">
                <a16:creationId xmlns:a16="http://schemas.microsoft.com/office/drawing/2014/main" id="{FE5B9A4E-B4B5-47CA-8A9C-1CD91A189BE8}"/>
              </a:ext>
            </a:extLst>
          </p:cNvPr>
          <p:cNvSpPr txBox="1"/>
          <p:nvPr/>
        </p:nvSpPr>
        <p:spPr>
          <a:xfrm>
            <a:off x="1994814" y="580737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출력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DF013D5-0624-453F-B263-644F702D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906D0E-D0DF-48E2-A5EE-FC1DB0A8E936}"/>
              </a:ext>
            </a:extLst>
          </p:cNvPr>
          <p:cNvSpPr/>
          <p:nvPr/>
        </p:nvSpPr>
        <p:spPr>
          <a:xfrm>
            <a:off x="2887579" y="518691"/>
            <a:ext cx="641684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7A194AF8-4863-EE40-8E12-9E53C9C05C42}"/>
              </a:ext>
            </a:extLst>
          </p:cNvPr>
          <p:cNvSpPr txBox="1"/>
          <p:nvPr/>
        </p:nvSpPr>
        <p:spPr>
          <a:xfrm>
            <a:off x="4286851" y="2231429"/>
            <a:ext cx="3618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THANK YOU</a:t>
            </a:r>
            <a:endParaRPr kumimoji="1" lang="ko-KR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C38AEA9-D72C-2C40-8D3E-FDC98FB800E9}"/>
              </a:ext>
            </a:extLst>
          </p:cNvPr>
          <p:cNvCxnSpPr>
            <a:cxnSpLocks/>
          </p:cNvCxnSpPr>
          <p:nvPr/>
        </p:nvCxnSpPr>
        <p:spPr>
          <a:xfrm>
            <a:off x="4026434" y="3240794"/>
            <a:ext cx="4139133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505083-11E5-BB4D-93D2-A2D326FAAB8A}"/>
              </a:ext>
            </a:extLst>
          </p:cNvPr>
          <p:cNvGrpSpPr/>
          <p:nvPr/>
        </p:nvGrpSpPr>
        <p:grpSpPr>
          <a:xfrm>
            <a:off x="3326071" y="5662245"/>
            <a:ext cx="533235" cy="920750"/>
            <a:chOff x="3326071" y="5662245"/>
            <a:chExt cx="700363" cy="9207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E5A7CE-5416-2C44-B0AA-49D6B3EB6D0B}"/>
                </a:ext>
              </a:extLst>
            </p:cNvPr>
            <p:cNvSpPr/>
            <p:nvPr/>
          </p:nvSpPr>
          <p:spPr>
            <a:xfrm>
              <a:off x="3326071" y="5662245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50DEDB-9ED8-4946-B84A-5830917ABBFA}"/>
                </a:ext>
              </a:extLst>
            </p:cNvPr>
            <p:cNvSpPr/>
            <p:nvPr/>
          </p:nvSpPr>
          <p:spPr>
            <a:xfrm>
              <a:off x="3326071" y="573121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44F51C-7C0D-AE47-AECB-6B6D3F3A2B9D}"/>
                </a:ext>
              </a:extLst>
            </p:cNvPr>
            <p:cNvSpPr/>
            <p:nvPr/>
          </p:nvSpPr>
          <p:spPr>
            <a:xfrm>
              <a:off x="3326071" y="58001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B410A9-8396-134E-B350-2593B06C396D}"/>
                </a:ext>
              </a:extLst>
            </p:cNvPr>
            <p:cNvSpPr/>
            <p:nvPr/>
          </p:nvSpPr>
          <p:spPr>
            <a:xfrm>
              <a:off x="3326071" y="5928693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625A9-044E-A946-8D13-EAC8108229F8}"/>
                </a:ext>
              </a:extLst>
            </p:cNvPr>
            <p:cNvSpPr/>
            <p:nvPr/>
          </p:nvSpPr>
          <p:spPr>
            <a:xfrm flipV="1">
              <a:off x="3326071" y="605919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56CD7B02-3BAE-7849-8B39-7296D5C949CD}"/>
                </a:ext>
              </a:extLst>
            </p:cNvPr>
            <p:cNvCxnSpPr/>
            <p:nvPr/>
          </p:nvCxnSpPr>
          <p:spPr>
            <a:xfrm>
              <a:off x="3326071" y="6294070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6F13F4-88B4-9943-9125-8FE306BDEC3B}"/>
                </a:ext>
              </a:extLst>
            </p:cNvPr>
            <p:cNvSpPr/>
            <p:nvPr/>
          </p:nvSpPr>
          <p:spPr>
            <a:xfrm>
              <a:off x="3326071" y="63462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6D135F-93DC-6A42-91CE-8CE48D75E4D5}"/>
                </a:ext>
              </a:extLst>
            </p:cNvPr>
            <p:cNvSpPr/>
            <p:nvPr/>
          </p:nvSpPr>
          <p:spPr>
            <a:xfrm flipV="1">
              <a:off x="3326071" y="649513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749ADD9F-4FAA-F748-9274-B085628EDE5C}"/>
                </a:ext>
              </a:extLst>
            </p:cNvPr>
            <p:cNvCxnSpPr/>
            <p:nvPr/>
          </p:nvCxnSpPr>
          <p:spPr>
            <a:xfrm>
              <a:off x="3326071" y="6145464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F0FED7A-1B2B-BD4F-AF95-9406788880B1}"/>
                </a:ext>
              </a:extLst>
            </p:cNvPr>
            <p:cNvCxnSpPr/>
            <p:nvPr/>
          </p:nvCxnSpPr>
          <p:spPr>
            <a:xfrm>
              <a:off x="3326071" y="6582995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D1BF829-B396-3045-A4FC-A5302AD31891}"/>
                </a:ext>
              </a:extLst>
            </p:cNvPr>
            <p:cNvSpPr/>
            <p:nvPr/>
          </p:nvSpPr>
          <p:spPr>
            <a:xfrm flipV="1">
              <a:off x="3326071" y="6190566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B4F4F246-22F9-AC40-AD30-B0A33F67B12E}"/>
                </a:ext>
              </a:extLst>
            </p:cNvPr>
            <p:cNvCxnSpPr/>
            <p:nvPr/>
          </p:nvCxnSpPr>
          <p:spPr>
            <a:xfrm>
              <a:off x="3326071" y="5993671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455FE04C-61EF-E04C-9F7A-A72B59EDF6A2}"/>
              </a:ext>
            </a:extLst>
          </p:cNvPr>
          <p:cNvSpPr txBox="1"/>
          <p:nvPr/>
        </p:nvSpPr>
        <p:spPr>
          <a:xfrm rot="5400000">
            <a:off x="2727830" y="6007383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2020  05 0 8</a:t>
            </a:r>
            <a:endParaRPr kumimoji="1" lang="ko-KR" altLang="en-US" sz="105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7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01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소개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4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상자 8">
            <a:extLst>
              <a:ext uri="{FF2B5EF4-FFF2-40B4-BE49-F238E27FC236}">
                <a16:creationId xmlns:a16="http://schemas.microsoft.com/office/drawing/2014/main" id="{2450E0CE-466A-3D44-BD92-B35491CA9557}"/>
              </a:ext>
            </a:extLst>
          </p:cNvPr>
          <p:cNvSpPr txBox="1"/>
          <p:nvPr/>
        </p:nvSpPr>
        <p:spPr>
          <a:xfrm>
            <a:off x="2591017" y="4584870"/>
            <a:ext cx="2486146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kumimoji="1" lang="ko-KR" altLang="en-US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잡지에 쓰여지는 기사 수록과 </a:t>
            </a:r>
            <a:endParaRPr kumimoji="1" lang="en-US" altLang="ko-KR" sz="900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ts val="1400"/>
              </a:lnSpc>
            </a:pPr>
            <a:r>
              <a:rPr kumimoji="1" lang="ko-KR" altLang="en-US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잡지를 판매하기 위한 사이트</a:t>
            </a:r>
            <a:r>
              <a:rPr kumimoji="1" lang="en-US" altLang="ko-KR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ts val="1400"/>
              </a:lnSpc>
            </a:pPr>
            <a:endParaRPr kumimoji="1" lang="ko-KR" altLang="en-US" sz="900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8AD46630-E16D-6B45-ACFF-9AE82060486A}"/>
              </a:ext>
            </a:extLst>
          </p:cNvPr>
          <p:cNvSpPr txBox="1"/>
          <p:nvPr/>
        </p:nvSpPr>
        <p:spPr>
          <a:xfrm>
            <a:off x="665055" y="4584870"/>
            <a:ext cx="1099856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주제</a:t>
            </a:r>
            <a:endParaRPr kumimoji="1" lang="ko-KR" altLang="en-US" sz="12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D8470DFD-5ABB-984F-AD5E-AFCE6A7232BF}"/>
              </a:ext>
            </a:extLst>
          </p:cNvPr>
          <p:cNvSpPr txBox="1"/>
          <p:nvPr/>
        </p:nvSpPr>
        <p:spPr>
          <a:xfrm>
            <a:off x="665055" y="1013122"/>
            <a:ext cx="2036135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소개</a:t>
            </a:r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id="{57F14E42-9BD1-3243-B566-1ACA65D44930}"/>
              </a:ext>
            </a:extLst>
          </p:cNvPr>
          <p:cNvSpPr txBox="1"/>
          <p:nvPr/>
        </p:nvSpPr>
        <p:spPr>
          <a:xfrm>
            <a:off x="665055" y="1664705"/>
            <a:ext cx="2036135" cy="62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벤치마킹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사이트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82EDF9E-4049-DC49-BA4F-F47191E95109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상자 15">
            <a:extLst>
              <a:ext uri="{FF2B5EF4-FFF2-40B4-BE49-F238E27FC236}">
                <a16:creationId xmlns:a16="http://schemas.microsoft.com/office/drawing/2014/main" id="{21F0FB92-47B8-4ACE-B3D8-5037B3A77068}"/>
              </a:ext>
            </a:extLst>
          </p:cNvPr>
          <p:cNvSpPr txBox="1"/>
          <p:nvPr/>
        </p:nvSpPr>
        <p:spPr>
          <a:xfrm>
            <a:off x="2591017" y="1664705"/>
            <a:ext cx="2036135" cy="62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보그 코리아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  <a:p>
            <a:pPr>
              <a:lnSpc>
                <a:spcPts val="2200"/>
              </a:lnSpc>
            </a:pP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(www.vogue.co.kr)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21C6C7-3C0F-476A-8AA2-E7BAD90A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14" y="168048"/>
            <a:ext cx="5286375" cy="6391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749EF5-DB02-460F-A15A-14230C23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8AD46630-E16D-6B45-ACFF-9AE82060486A}"/>
              </a:ext>
            </a:extLst>
          </p:cNvPr>
          <p:cNvSpPr txBox="1"/>
          <p:nvPr/>
        </p:nvSpPr>
        <p:spPr>
          <a:xfrm>
            <a:off x="837178" y="3149243"/>
            <a:ext cx="1099856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컨셉</a:t>
            </a:r>
            <a:endParaRPr kumimoji="1" lang="ko-KR" altLang="en-US" sz="12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00B01071-B28E-C74D-96B3-ED205259CCA6}"/>
              </a:ext>
            </a:extLst>
          </p:cNvPr>
          <p:cNvSpPr txBox="1"/>
          <p:nvPr/>
        </p:nvSpPr>
        <p:spPr>
          <a:xfrm>
            <a:off x="837177" y="3530437"/>
            <a:ext cx="4337251" cy="575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ko-KR" altLang="en-US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분리된 잡지에 수록되는 기사들이 보여지는 사이트와 잡지를 구매하기 위한 사이트를 통합하여</a:t>
            </a:r>
            <a:r>
              <a:rPr kumimoji="1" lang="en-US" altLang="ko-KR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kumimoji="1" lang="ko-KR" altLang="en-US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단순 기사를 보는 것뿐만 아니라  잡지 구매로 이어질 수 있는 인터페이스를 제공</a:t>
            </a:r>
            <a:r>
              <a:rPr kumimoji="1" lang="en-US" altLang="ko-KR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kumimoji="1" lang="ko-KR" altLang="en-US" sz="9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40D98B-F7D4-40CF-A330-7069770A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98" y="233363"/>
            <a:ext cx="5286375" cy="6391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35D88A-7C1E-43FD-8A81-EAA94D01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30" y="233362"/>
            <a:ext cx="6324401" cy="2683231"/>
          </a:xfrm>
          <a:prstGeom prst="rect">
            <a:avLst/>
          </a:prstGeom>
        </p:spPr>
      </p:pic>
      <p:sp>
        <p:nvSpPr>
          <p:cNvPr id="6" name="텍스트상자 11">
            <a:extLst>
              <a:ext uri="{FF2B5EF4-FFF2-40B4-BE49-F238E27FC236}">
                <a16:creationId xmlns:a16="http://schemas.microsoft.com/office/drawing/2014/main" id="{65F25A1B-03B7-47EB-A316-1F1EE07AE8D6}"/>
              </a:ext>
            </a:extLst>
          </p:cNvPr>
          <p:cNvSpPr txBox="1"/>
          <p:nvPr/>
        </p:nvSpPr>
        <p:spPr>
          <a:xfrm>
            <a:off x="837176" y="4915290"/>
            <a:ext cx="1551021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컨셉 컬러</a:t>
            </a:r>
            <a:endParaRPr kumimoji="1" lang="ko-KR" altLang="en-US" sz="12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E807C774-5BAF-4450-BCC6-F659BC2E721A}"/>
              </a:ext>
            </a:extLst>
          </p:cNvPr>
          <p:cNvSpPr/>
          <p:nvPr/>
        </p:nvSpPr>
        <p:spPr>
          <a:xfrm>
            <a:off x="943847" y="5507972"/>
            <a:ext cx="387276" cy="387276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0D9E73B-AC98-496B-B4B7-3B397341E768}"/>
              </a:ext>
            </a:extLst>
          </p:cNvPr>
          <p:cNvSpPr/>
          <p:nvPr/>
        </p:nvSpPr>
        <p:spPr>
          <a:xfrm>
            <a:off x="1622235" y="5507972"/>
            <a:ext cx="387276" cy="387276"/>
          </a:xfrm>
          <a:prstGeom prst="flowChartConnector">
            <a:avLst/>
          </a:prstGeom>
          <a:solidFill>
            <a:srgbClr val="4B4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A82AA4F-62B1-42F4-A558-51B1A435336C}"/>
              </a:ext>
            </a:extLst>
          </p:cNvPr>
          <p:cNvSpPr/>
          <p:nvPr/>
        </p:nvSpPr>
        <p:spPr>
          <a:xfrm>
            <a:off x="2300623" y="5508029"/>
            <a:ext cx="387276" cy="387276"/>
          </a:xfrm>
          <a:prstGeom prst="flowChartConnector">
            <a:avLst/>
          </a:prstGeom>
          <a:solidFill>
            <a:srgbClr val="AD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E53977B-1D13-4885-A87D-46559F813058}"/>
              </a:ext>
            </a:extLst>
          </p:cNvPr>
          <p:cNvSpPr/>
          <p:nvPr/>
        </p:nvSpPr>
        <p:spPr>
          <a:xfrm>
            <a:off x="2926454" y="5507972"/>
            <a:ext cx="387276" cy="38727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4B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1ABCD1-5436-4C24-94B4-DB679F9697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흐름도 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5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036135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메인</a:t>
            </a: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5FB7E7-C66F-46FD-B223-5317C4E93AAD}"/>
              </a:ext>
            </a:extLst>
          </p:cNvPr>
          <p:cNvSpPr/>
          <p:nvPr/>
        </p:nvSpPr>
        <p:spPr>
          <a:xfrm>
            <a:off x="7367344" y="1677298"/>
            <a:ext cx="1013011" cy="47512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7C826A0-3509-4800-A970-E9EB2326715E}"/>
              </a:ext>
            </a:extLst>
          </p:cNvPr>
          <p:cNvSpPr/>
          <p:nvPr/>
        </p:nvSpPr>
        <p:spPr>
          <a:xfrm>
            <a:off x="5561902" y="2869601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r>
              <a:rPr lang="en-US" altLang="ko-KR" sz="1200" dirty="0"/>
              <a:t>/</a:t>
            </a:r>
          </a:p>
          <a:p>
            <a:pPr algn="ctr"/>
            <a:r>
              <a:rPr lang="ko-KR" altLang="en-US" sz="1200" dirty="0"/>
              <a:t>로그아웃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DB9D5F1-5A1B-4EFC-AF7D-78A5AEAD057F}"/>
              </a:ext>
            </a:extLst>
          </p:cNvPr>
          <p:cNvSpPr/>
          <p:nvPr/>
        </p:nvSpPr>
        <p:spPr>
          <a:xfrm>
            <a:off x="6770524" y="2869601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92F1324-7395-40BD-9F79-C0398E908037}"/>
              </a:ext>
            </a:extLst>
          </p:cNvPr>
          <p:cNvSpPr/>
          <p:nvPr/>
        </p:nvSpPr>
        <p:spPr>
          <a:xfrm>
            <a:off x="7979146" y="2869600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장바구니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1615D20-E462-4EB8-8A4C-FD1E94A742D2}"/>
              </a:ext>
            </a:extLst>
          </p:cNvPr>
          <p:cNvSpPr/>
          <p:nvPr/>
        </p:nvSpPr>
        <p:spPr>
          <a:xfrm>
            <a:off x="9187768" y="2869601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고객센터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CE3EB98-D5A5-4A01-AFE3-2F5276B02CA1}"/>
              </a:ext>
            </a:extLst>
          </p:cNvPr>
          <p:cNvSpPr/>
          <p:nvPr/>
        </p:nvSpPr>
        <p:spPr>
          <a:xfrm>
            <a:off x="4946357" y="4726100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DA12EF1-5A5B-4AC2-BF8E-8C3CFE62080B}"/>
              </a:ext>
            </a:extLst>
          </p:cNvPr>
          <p:cNvSpPr/>
          <p:nvPr/>
        </p:nvSpPr>
        <p:spPr>
          <a:xfrm>
            <a:off x="6154979" y="4726100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F5ADB52-B79E-4128-8B53-1749CBB318E0}"/>
              </a:ext>
            </a:extLst>
          </p:cNvPr>
          <p:cNvSpPr/>
          <p:nvPr/>
        </p:nvSpPr>
        <p:spPr>
          <a:xfrm>
            <a:off x="7363601" y="4726099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530E28A-BD40-4FCA-A662-07ECD121677D}"/>
              </a:ext>
            </a:extLst>
          </p:cNvPr>
          <p:cNvSpPr/>
          <p:nvPr/>
        </p:nvSpPr>
        <p:spPr>
          <a:xfrm>
            <a:off x="8572223" y="4726100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0DD83F-29CC-4D44-B61A-36C5EA15A846}"/>
              </a:ext>
            </a:extLst>
          </p:cNvPr>
          <p:cNvSpPr/>
          <p:nvPr/>
        </p:nvSpPr>
        <p:spPr>
          <a:xfrm>
            <a:off x="9783713" y="4726098"/>
            <a:ext cx="1013011" cy="47512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상품판매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631E15-4BF6-4330-9284-6C43792DC513}"/>
              </a:ext>
            </a:extLst>
          </p:cNvPr>
          <p:cNvCxnSpPr>
            <a:stCxn id="2" idx="2"/>
            <a:endCxn id="56" idx="0"/>
          </p:cNvCxnSpPr>
          <p:nvPr/>
        </p:nvCxnSpPr>
        <p:spPr>
          <a:xfrm flipH="1">
            <a:off x="7870107" y="2152427"/>
            <a:ext cx="3743" cy="257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D033628-ED10-4B44-8ACC-A481B8D92770}"/>
              </a:ext>
            </a:extLst>
          </p:cNvPr>
          <p:cNvCxnSpPr>
            <a:cxnSpLocks/>
            <a:stCxn id="53" idx="0"/>
            <a:endCxn id="58" idx="0"/>
          </p:cNvCxnSpPr>
          <p:nvPr/>
        </p:nvCxnSpPr>
        <p:spPr>
          <a:xfrm rot="5400000" flipH="1" flipV="1">
            <a:off x="7871540" y="2307421"/>
            <a:ext cx="2" cy="4837356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2D077E6-0C3F-4D36-BDB2-AE94CD4FC570}"/>
              </a:ext>
            </a:extLst>
          </p:cNvPr>
          <p:cNvCxnSpPr>
            <a:stCxn id="44" idx="0"/>
            <a:endCxn id="52" idx="0"/>
          </p:cNvCxnSpPr>
          <p:nvPr/>
        </p:nvCxnSpPr>
        <p:spPr>
          <a:xfrm rot="5400000" flipH="1" flipV="1">
            <a:off x="7881341" y="1056668"/>
            <a:ext cx="12700" cy="362586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523DB0-AF99-4AFC-8B79-9BBBB1209D7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277030" y="2662918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CD3E98-358C-441A-AF95-0D10C4D7DF8E}"/>
              </a:ext>
            </a:extLst>
          </p:cNvPr>
          <p:cNvCxnSpPr>
            <a:cxnSpLocks/>
          </p:cNvCxnSpPr>
          <p:nvPr/>
        </p:nvCxnSpPr>
        <p:spPr>
          <a:xfrm>
            <a:off x="8556480" y="2656568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860C471-BFE8-43D5-B9AE-2FEA63C40AEE}"/>
              </a:ext>
            </a:extLst>
          </p:cNvPr>
          <p:cNvCxnSpPr>
            <a:cxnSpLocks/>
          </p:cNvCxnSpPr>
          <p:nvPr/>
        </p:nvCxnSpPr>
        <p:spPr>
          <a:xfrm>
            <a:off x="6074758" y="2669268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7EF2A9-0416-4E77-B6E2-A52DBD0C9F46}"/>
              </a:ext>
            </a:extLst>
          </p:cNvPr>
          <p:cNvCxnSpPr>
            <a:cxnSpLocks/>
          </p:cNvCxnSpPr>
          <p:nvPr/>
        </p:nvCxnSpPr>
        <p:spPr>
          <a:xfrm>
            <a:off x="9700121" y="2683238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E15A1CF-AFB6-4911-8E37-3DD1827D90C3}"/>
              </a:ext>
            </a:extLst>
          </p:cNvPr>
          <p:cNvCxnSpPr>
            <a:cxnSpLocks/>
          </p:cNvCxnSpPr>
          <p:nvPr/>
        </p:nvCxnSpPr>
        <p:spPr>
          <a:xfrm>
            <a:off x="7870040" y="4519417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9465F5D-09C4-48E1-938F-FAB64FE60ADD}"/>
              </a:ext>
            </a:extLst>
          </p:cNvPr>
          <p:cNvCxnSpPr>
            <a:cxnSpLocks/>
          </p:cNvCxnSpPr>
          <p:nvPr/>
        </p:nvCxnSpPr>
        <p:spPr>
          <a:xfrm>
            <a:off x="5452863" y="4519415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BE7B0AC-3DB2-4069-BDEA-416499D6779D}"/>
              </a:ext>
            </a:extLst>
          </p:cNvPr>
          <p:cNvCxnSpPr>
            <a:cxnSpLocks/>
          </p:cNvCxnSpPr>
          <p:nvPr/>
        </p:nvCxnSpPr>
        <p:spPr>
          <a:xfrm>
            <a:off x="10289716" y="4519417"/>
            <a:ext cx="0" cy="20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AEC2883-446D-4709-A07A-B540FF11494D}"/>
              </a:ext>
            </a:extLst>
          </p:cNvPr>
          <p:cNvCxnSpPr>
            <a:cxnSpLocks/>
          </p:cNvCxnSpPr>
          <p:nvPr/>
        </p:nvCxnSpPr>
        <p:spPr>
          <a:xfrm>
            <a:off x="6667430" y="4491718"/>
            <a:ext cx="0" cy="23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95F2326-9DCA-4F6C-90D2-BC672DBCCFD7}"/>
              </a:ext>
            </a:extLst>
          </p:cNvPr>
          <p:cNvCxnSpPr>
            <a:cxnSpLocks/>
          </p:cNvCxnSpPr>
          <p:nvPr/>
        </p:nvCxnSpPr>
        <p:spPr>
          <a:xfrm>
            <a:off x="9100670" y="4491718"/>
            <a:ext cx="0" cy="23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상자 12">
            <a:extLst>
              <a:ext uri="{FF2B5EF4-FFF2-40B4-BE49-F238E27FC236}">
                <a16:creationId xmlns:a16="http://schemas.microsoft.com/office/drawing/2014/main" id="{EA8DE003-A487-4CCA-AD53-EE575112CCBD}"/>
              </a:ext>
            </a:extLst>
          </p:cNvPr>
          <p:cNvSpPr txBox="1"/>
          <p:nvPr/>
        </p:nvSpPr>
        <p:spPr>
          <a:xfrm>
            <a:off x="8445930" y="1914862"/>
            <a:ext cx="86865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텍스트상자 12">
            <a:extLst>
              <a:ext uri="{FF2B5EF4-FFF2-40B4-BE49-F238E27FC236}">
                <a16:creationId xmlns:a16="http://schemas.microsoft.com/office/drawing/2014/main" id="{CBB42440-97B7-4D90-A8BE-453AAEC17973}"/>
              </a:ext>
            </a:extLst>
          </p:cNvPr>
          <p:cNvSpPr txBox="1"/>
          <p:nvPr/>
        </p:nvSpPr>
        <p:spPr>
          <a:xfrm>
            <a:off x="5687533" y="3438510"/>
            <a:ext cx="868656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login.html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텍스트상자 12">
            <a:extLst>
              <a:ext uri="{FF2B5EF4-FFF2-40B4-BE49-F238E27FC236}">
                <a16:creationId xmlns:a16="http://schemas.microsoft.com/office/drawing/2014/main" id="{45DC0C15-D733-46D5-AA0D-8A7A1ADD73D2}"/>
              </a:ext>
            </a:extLst>
          </p:cNvPr>
          <p:cNvSpPr txBox="1"/>
          <p:nvPr/>
        </p:nvSpPr>
        <p:spPr>
          <a:xfrm>
            <a:off x="6679601" y="3426688"/>
            <a:ext cx="1194857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join_agree.html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텍스트상자 12">
            <a:extLst>
              <a:ext uri="{FF2B5EF4-FFF2-40B4-BE49-F238E27FC236}">
                <a16:creationId xmlns:a16="http://schemas.microsoft.com/office/drawing/2014/main" id="{3FE48B53-4AF8-4578-ADD6-5D0E12E70369}"/>
              </a:ext>
            </a:extLst>
          </p:cNvPr>
          <p:cNvSpPr txBox="1"/>
          <p:nvPr/>
        </p:nvSpPr>
        <p:spPr>
          <a:xfrm>
            <a:off x="7933380" y="3420338"/>
            <a:ext cx="1058777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shopping_cart.html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텍스트상자 12">
            <a:extLst>
              <a:ext uri="{FF2B5EF4-FFF2-40B4-BE49-F238E27FC236}">
                <a16:creationId xmlns:a16="http://schemas.microsoft.com/office/drawing/2014/main" id="{9A4152F6-B41B-49FB-BE89-CA21EF00079F}"/>
              </a:ext>
            </a:extLst>
          </p:cNvPr>
          <p:cNvSpPr txBox="1"/>
          <p:nvPr/>
        </p:nvSpPr>
        <p:spPr>
          <a:xfrm>
            <a:off x="9187768" y="3437448"/>
            <a:ext cx="1194857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service_home.html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텍스트상자 12">
            <a:extLst>
              <a:ext uri="{FF2B5EF4-FFF2-40B4-BE49-F238E27FC236}">
                <a16:creationId xmlns:a16="http://schemas.microsoft.com/office/drawing/2014/main" id="{B03C6EC0-078A-40D0-91FE-7ABE5D492FFB}"/>
              </a:ext>
            </a:extLst>
          </p:cNvPr>
          <p:cNvSpPr txBox="1"/>
          <p:nvPr/>
        </p:nvSpPr>
        <p:spPr>
          <a:xfrm>
            <a:off x="4946357" y="5288657"/>
            <a:ext cx="1055626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article_fashion.html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텍스트상자 12">
            <a:extLst>
              <a:ext uri="{FF2B5EF4-FFF2-40B4-BE49-F238E27FC236}">
                <a16:creationId xmlns:a16="http://schemas.microsoft.com/office/drawing/2014/main" id="{611899E6-11EC-4D6F-AC85-3B5413521BBD}"/>
              </a:ext>
            </a:extLst>
          </p:cNvPr>
          <p:cNvSpPr txBox="1"/>
          <p:nvPr/>
        </p:nvSpPr>
        <p:spPr>
          <a:xfrm>
            <a:off x="6112364" y="5287779"/>
            <a:ext cx="1055626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article_beuaty.html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텍스트상자 12">
            <a:extLst>
              <a:ext uri="{FF2B5EF4-FFF2-40B4-BE49-F238E27FC236}">
                <a16:creationId xmlns:a16="http://schemas.microsoft.com/office/drawing/2014/main" id="{5375DFC4-2A40-4B26-AF8D-AC9032CD06F0}"/>
              </a:ext>
            </a:extLst>
          </p:cNvPr>
          <p:cNvSpPr txBox="1"/>
          <p:nvPr/>
        </p:nvSpPr>
        <p:spPr>
          <a:xfrm>
            <a:off x="7367952" y="5276836"/>
            <a:ext cx="1013011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article_living.html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텍스트상자 12">
            <a:extLst>
              <a:ext uri="{FF2B5EF4-FFF2-40B4-BE49-F238E27FC236}">
                <a16:creationId xmlns:a16="http://schemas.microsoft.com/office/drawing/2014/main" id="{1670DB0A-9C0E-4DA6-A5E0-99F1880EE8B0}"/>
              </a:ext>
            </a:extLst>
          </p:cNvPr>
          <p:cNvSpPr txBox="1"/>
          <p:nvPr/>
        </p:nvSpPr>
        <p:spPr>
          <a:xfrm>
            <a:off x="8570439" y="5270485"/>
            <a:ext cx="1013011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article_video.html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텍스트상자 12">
            <a:extLst>
              <a:ext uri="{FF2B5EF4-FFF2-40B4-BE49-F238E27FC236}">
                <a16:creationId xmlns:a16="http://schemas.microsoft.com/office/drawing/2014/main" id="{2FFDB5AC-C34B-4332-89CC-BE86A515F450}"/>
              </a:ext>
            </a:extLst>
          </p:cNvPr>
          <p:cNvSpPr txBox="1"/>
          <p:nvPr/>
        </p:nvSpPr>
        <p:spPr>
          <a:xfrm>
            <a:off x="9876119" y="5285246"/>
            <a:ext cx="1013011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store.html</a:t>
            </a:r>
            <a:endParaRPr kumimoji="1" lang="ko-KR" altLang="en-US" sz="10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FFBF9D-2F48-40EB-B049-D59AD68C7EF3}"/>
              </a:ext>
            </a:extLst>
          </p:cNvPr>
          <p:cNvSpPr/>
          <p:nvPr/>
        </p:nvSpPr>
        <p:spPr>
          <a:xfrm>
            <a:off x="874879" y="4453666"/>
            <a:ext cx="1760746" cy="1998989"/>
          </a:xfrm>
          <a:prstGeom prst="rect">
            <a:avLst/>
          </a:prstGeom>
          <a:noFill/>
          <a:ln w="19050">
            <a:solidFill>
              <a:srgbClr val="4B44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E82A0BC-5BDD-45F4-9B05-0442937A0531}"/>
              </a:ext>
            </a:extLst>
          </p:cNvPr>
          <p:cNvSpPr/>
          <p:nvPr/>
        </p:nvSpPr>
        <p:spPr>
          <a:xfrm>
            <a:off x="1018362" y="5061771"/>
            <a:ext cx="781545" cy="3706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5C4E2A6-BBAD-4428-A39E-9FD7B9F63162}"/>
              </a:ext>
            </a:extLst>
          </p:cNvPr>
          <p:cNvSpPr/>
          <p:nvPr/>
        </p:nvSpPr>
        <p:spPr>
          <a:xfrm>
            <a:off x="1018362" y="5550225"/>
            <a:ext cx="781545" cy="3706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67C8D9-212E-45B3-A0E3-48955574846D}"/>
              </a:ext>
            </a:extLst>
          </p:cNvPr>
          <p:cNvSpPr/>
          <p:nvPr/>
        </p:nvSpPr>
        <p:spPr>
          <a:xfrm>
            <a:off x="1018361" y="6019125"/>
            <a:ext cx="781545" cy="3706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42" name="텍스트상자 12">
            <a:extLst>
              <a:ext uri="{FF2B5EF4-FFF2-40B4-BE49-F238E27FC236}">
                <a16:creationId xmlns:a16="http://schemas.microsoft.com/office/drawing/2014/main" id="{7E8A2F01-E394-462B-89F3-99C8FA39A5A2}"/>
              </a:ext>
            </a:extLst>
          </p:cNvPr>
          <p:cNvSpPr txBox="1"/>
          <p:nvPr/>
        </p:nvSpPr>
        <p:spPr>
          <a:xfrm>
            <a:off x="1874600" y="462958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Depth1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텍스트상자 12">
            <a:extLst>
              <a:ext uri="{FF2B5EF4-FFF2-40B4-BE49-F238E27FC236}">
                <a16:creationId xmlns:a16="http://schemas.microsoft.com/office/drawing/2014/main" id="{21CB5D1A-4C50-45BB-BE8B-53714F94220E}"/>
              </a:ext>
            </a:extLst>
          </p:cNvPr>
          <p:cNvSpPr txBox="1"/>
          <p:nvPr/>
        </p:nvSpPr>
        <p:spPr>
          <a:xfrm>
            <a:off x="1874599" y="5108956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Depth2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텍스트상자 12">
            <a:extLst>
              <a:ext uri="{FF2B5EF4-FFF2-40B4-BE49-F238E27FC236}">
                <a16:creationId xmlns:a16="http://schemas.microsoft.com/office/drawing/2014/main" id="{9203B98A-8271-44DD-96BF-BCC1D8BF1639}"/>
              </a:ext>
            </a:extLst>
          </p:cNvPr>
          <p:cNvSpPr txBox="1"/>
          <p:nvPr/>
        </p:nvSpPr>
        <p:spPr>
          <a:xfrm>
            <a:off x="1874598" y="5603884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Depth3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5AC5D9F-BA25-4F39-AB0C-93847ADDEC9A}"/>
              </a:ext>
            </a:extLst>
          </p:cNvPr>
          <p:cNvSpPr/>
          <p:nvPr/>
        </p:nvSpPr>
        <p:spPr>
          <a:xfrm>
            <a:off x="1030705" y="4592871"/>
            <a:ext cx="781545" cy="3706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50" name="텍스트상자 12">
            <a:extLst>
              <a:ext uri="{FF2B5EF4-FFF2-40B4-BE49-F238E27FC236}">
                <a16:creationId xmlns:a16="http://schemas.microsoft.com/office/drawing/2014/main" id="{B616A3B9-19EB-4A97-A8A9-19ACDC59B732}"/>
              </a:ext>
            </a:extLst>
          </p:cNvPr>
          <p:cNvSpPr txBox="1"/>
          <p:nvPr/>
        </p:nvSpPr>
        <p:spPr>
          <a:xfrm>
            <a:off x="1874597" y="6078240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Depth4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D69B25-50DA-4953-B646-3537D3472C24}"/>
              </a:ext>
            </a:extLst>
          </p:cNvPr>
          <p:cNvSpPr txBox="1"/>
          <p:nvPr/>
        </p:nvSpPr>
        <p:spPr>
          <a:xfrm>
            <a:off x="10795123" y="4748186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*</a:t>
            </a:r>
            <a:r>
              <a:rPr lang="ko-KR" altLang="en-US" sz="900" dirty="0"/>
              <a:t>주요기능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3F5CBC9-8A72-4F88-92E0-47E7AE79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E616E0-AC39-410E-878E-F40569E7C619}"/>
              </a:ext>
            </a:extLst>
          </p:cNvPr>
          <p:cNvSpPr/>
          <p:nvPr/>
        </p:nvSpPr>
        <p:spPr>
          <a:xfrm>
            <a:off x="-1" y="-1"/>
            <a:ext cx="8486275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B769C195-E4F1-3B44-A912-7CAB022BBDA5}"/>
              </a:ext>
            </a:extLst>
          </p:cNvPr>
          <p:cNvSpPr txBox="1"/>
          <p:nvPr/>
        </p:nvSpPr>
        <p:spPr>
          <a:xfrm>
            <a:off x="8797093" y="4839686"/>
            <a:ext cx="2884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INDEX</a:t>
            </a:r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 </a:t>
            </a:r>
            <a:r>
              <a:rPr kumimoji="1"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NanumGothicOTF" panose="020D0604000000000000" pitchFamily="34" charset="-127"/>
              </a:rPr>
              <a:t>03</a:t>
            </a:r>
            <a:endParaRPr kumimoji="1"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NanumGothicOTF" panose="020D0604000000000000" pitchFamily="34" charset="-127"/>
            </a:endParaRPr>
          </a:p>
        </p:txBody>
      </p:sp>
      <p:sp>
        <p:nvSpPr>
          <p:cNvPr id="32" name="텍스트상자 31">
            <a:extLst>
              <a:ext uri="{FF2B5EF4-FFF2-40B4-BE49-F238E27FC236}">
                <a16:creationId xmlns:a16="http://schemas.microsoft.com/office/drawing/2014/main" id="{8D1A47A9-489C-2D4E-876A-F642C3C6D073}"/>
              </a:ext>
            </a:extLst>
          </p:cNvPr>
          <p:cNvSpPr txBox="1"/>
          <p:nvPr/>
        </p:nvSpPr>
        <p:spPr>
          <a:xfrm>
            <a:off x="8787403" y="5777639"/>
            <a:ext cx="2884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상세페이지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기사</a:t>
            </a:r>
            <a:r>
              <a:rPr kumimoji="1" lang="en-US" altLang="ko-KR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583D48F8-4F01-AD4E-A01E-24704480ABCE}"/>
              </a:ext>
            </a:extLst>
          </p:cNvPr>
          <p:cNvSpPr txBox="1"/>
          <p:nvPr/>
        </p:nvSpPr>
        <p:spPr>
          <a:xfrm>
            <a:off x="377193" y="293347"/>
            <a:ext cx="2153155" cy="32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20"/>
              </a:lnSpc>
            </a:pP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PROJECT</a:t>
            </a:r>
            <a:r>
              <a: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| VOGUE KOREA</a:t>
            </a:r>
            <a:endParaRPr kumimoji="1" lang="ko-KR" alt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7BE15B-4966-41F9-B524-9CFF0691A3AB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292355" y="2036479"/>
            <a:ext cx="2612855" cy="1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DA12EF1-5A5B-4AC2-BF8E-8C3CFE62080B}"/>
              </a:ext>
            </a:extLst>
          </p:cNvPr>
          <p:cNvSpPr/>
          <p:nvPr/>
        </p:nvSpPr>
        <p:spPr>
          <a:xfrm>
            <a:off x="6487966" y="1798914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F5ADB52-B79E-4128-8B53-1749CBB318E0}"/>
              </a:ext>
            </a:extLst>
          </p:cNvPr>
          <p:cNvSpPr/>
          <p:nvPr/>
        </p:nvSpPr>
        <p:spPr>
          <a:xfrm>
            <a:off x="7696588" y="1798913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530E28A-BD40-4FCA-A662-07ECD121677D}"/>
              </a:ext>
            </a:extLst>
          </p:cNvPr>
          <p:cNvSpPr/>
          <p:nvPr/>
        </p:nvSpPr>
        <p:spPr>
          <a:xfrm>
            <a:off x="8905210" y="1798914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F8FF037-0152-4426-BAA6-B61560C7E912}"/>
              </a:ext>
            </a:extLst>
          </p:cNvPr>
          <p:cNvCxnSpPr/>
          <p:nvPr/>
        </p:nvCxnSpPr>
        <p:spPr>
          <a:xfrm flipV="1">
            <a:off x="5931766" y="4849107"/>
            <a:ext cx="4184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3754F3-04BA-4A4A-AB25-D7438210C6CD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5931766" y="3750840"/>
            <a:ext cx="4184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C3A3F1-3468-4688-BD0F-52B0EAE27F87}"/>
              </a:ext>
            </a:extLst>
          </p:cNvPr>
          <p:cNvSpPr/>
          <p:nvPr/>
        </p:nvSpPr>
        <p:spPr>
          <a:xfrm>
            <a:off x="0" y="0"/>
            <a:ext cx="4120896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텍스트상자 64">
            <a:extLst>
              <a:ext uri="{FF2B5EF4-FFF2-40B4-BE49-F238E27FC236}">
                <a16:creationId xmlns:a16="http://schemas.microsoft.com/office/drawing/2014/main" id="{57777443-50E3-7A4D-B4E3-9BD67AD79C63}"/>
              </a:ext>
            </a:extLst>
          </p:cNvPr>
          <p:cNvSpPr txBox="1"/>
          <p:nvPr/>
        </p:nvSpPr>
        <p:spPr>
          <a:xfrm>
            <a:off x="676139" y="1013122"/>
            <a:ext cx="2036135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상세페이지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기사</a:t>
            </a:r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2139AB9B-392F-CA47-91BD-4F8CFEEECE7A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CE3EB98-D5A5-4A01-AFE3-2F5276B02CA1}"/>
              </a:ext>
            </a:extLst>
          </p:cNvPr>
          <p:cNvSpPr/>
          <p:nvPr/>
        </p:nvSpPr>
        <p:spPr>
          <a:xfrm>
            <a:off x="5279344" y="1798914"/>
            <a:ext cx="1013011" cy="47512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분류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96AE24C-9B86-413A-BB65-246AAF7A3F19}"/>
              </a:ext>
            </a:extLst>
          </p:cNvPr>
          <p:cNvSpPr/>
          <p:nvPr/>
        </p:nvSpPr>
        <p:spPr>
          <a:xfrm>
            <a:off x="6214336" y="3513824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하위 목록 </a:t>
            </a:r>
            <a:r>
              <a:rPr lang="en-US" altLang="ko-KR" sz="1200" dirty="0"/>
              <a:t>1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2E19CCB-F92B-403D-B4DC-AE735B5B4977}"/>
              </a:ext>
            </a:extLst>
          </p:cNvPr>
          <p:cNvSpPr/>
          <p:nvPr/>
        </p:nvSpPr>
        <p:spPr>
          <a:xfrm>
            <a:off x="7509917" y="3513824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하위 목록 </a:t>
            </a:r>
            <a:r>
              <a:rPr lang="en-US" altLang="ko-KR" sz="1200" dirty="0"/>
              <a:t>2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14CC88-127C-4F13-A622-6B914784CB82}"/>
              </a:ext>
            </a:extLst>
          </p:cNvPr>
          <p:cNvSpPr/>
          <p:nvPr/>
        </p:nvSpPr>
        <p:spPr>
          <a:xfrm>
            <a:off x="8805498" y="3513824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하위 목록 </a:t>
            </a:r>
            <a:r>
              <a:rPr lang="en-US" altLang="ko-KR" sz="1200" dirty="0"/>
              <a:t>3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715E10-C922-4EFC-A426-4B2834C95930}"/>
              </a:ext>
            </a:extLst>
          </p:cNvPr>
          <p:cNvSpPr/>
          <p:nvPr/>
        </p:nvSpPr>
        <p:spPr>
          <a:xfrm>
            <a:off x="4918755" y="3513276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전체보기</a:t>
            </a:r>
            <a:endParaRPr lang="en-US" altLang="ko-KR" sz="12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398062-3A6A-4F53-838F-719A0C569F14}"/>
              </a:ext>
            </a:extLst>
          </p:cNvPr>
          <p:cNvSpPr/>
          <p:nvPr/>
        </p:nvSpPr>
        <p:spPr>
          <a:xfrm>
            <a:off x="10116700" y="3513275"/>
            <a:ext cx="1013011" cy="4751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5850EB4-CD43-455C-A512-23CDDCDC4509}"/>
              </a:ext>
            </a:extLst>
          </p:cNvPr>
          <p:cNvSpPr/>
          <p:nvPr/>
        </p:nvSpPr>
        <p:spPr>
          <a:xfrm>
            <a:off x="6214336" y="4608616"/>
            <a:ext cx="1013011" cy="47512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r>
              <a:rPr lang="en-US" altLang="ko-KR" sz="1200" dirty="0"/>
              <a:t>2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D680239-2B61-4EF3-A6B5-A26A3CB71F7F}"/>
              </a:ext>
            </a:extLst>
          </p:cNvPr>
          <p:cNvSpPr/>
          <p:nvPr/>
        </p:nvSpPr>
        <p:spPr>
          <a:xfrm>
            <a:off x="7509917" y="4608616"/>
            <a:ext cx="1013011" cy="47512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r>
              <a:rPr lang="en-US" altLang="ko-KR" sz="1200" dirty="0"/>
              <a:t>3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9CAA180-5E21-4C59-A355-E16E3F4C79E6}"/>
              </a:ext>
            </a:extLst>
          </p:cNvPr>
          <p:cNvSpPr/>
          <p:nvPr/>
        </p:nvSpPr>
        <p:spPr>
          <a:xfrm>
            <a:off x="8805498" y="4608616"/>
            <a:ext cx="1013011" cy="47512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r>
              <a:rPr lang="en-US" altLang="ko-KR" sz="1200" dirty="0"/>
              <a:t>4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DC4A703-829C-466E-8B75-1B4D347B2EAF}"/>
              </a:ext>
            </a:extLst>
          </p:cNvPr>
          <p:cNvSpPr/>
          <p:nvPr/>
        </p:nvSpPr>
        <p:spPr>
          <a:xfrm>
            <a:off x="4918755" y="4608068"/>
            <a:ext cx="1013011" cy="47512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</a:t>
            </a:r>
            <a:r>
              <a:rPr lang="en-US" altLang="ko-KR" sz="1200" dirty="0"/>
              <a:t>1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3A8634C-F902-4501-87BA-121F7B0E7E61}"/>
              </a:ext>
            </a:extLst>
          </p:cNvPr>
          <p:cNvSpPr/>
          <p:nvPr/>
        </p:nvSpPr>
        <p:spPr>
          <a:xfrm>
            <a:off x="10116700" y="4608067"/>
            <a:ext cx="1013011" cy="47512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…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0E0F72A-7131-4EC4-9983-055869C78D16}"/>
              </a:ext>
            </a:extLst>
          </p:cNvPr>
          <p:cNvSpPr/>
          <p:nvPr/>
        </p:nvSpPr>
        <p:spPr>
          <a:xfrm>
            <a:off x="4918754" y="5702860"/>
            <a:ext cx="1013011" cy="475129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기사 상세페이지</a:t>
            </a:r>
            <a:endParaRPr lang="en-US" altLang="ko-KR" sz="12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1B3711A-C28A-4D12-9AF2-62355204D1BF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>
            <a:off x="5425261" y="3988405"/>
            <a:ext cx="0" cy="6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5D5B7F-B5F9-4B8F-954C-EAC897BC5DE8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 flipH="1">
            <a:off x="5425260" y="5083197"/>
            <a:ext cx="1" cy="61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EB0D3A0-94B7-4052-A9A8-F67E924ADE5C}"/>
              </a:ext>
            </a:extLst>
          </p:cNvPr>
          <p:cNvCxnSpPr>
            <a:stCxn id="53" idx="2"/>
            <a:endCxn id="37" idx="0"/>
          </p:cNvCxnSpPr>
          <p:nvPr/>
        </p:nvCxnSpPr>
        <p:spPr>
          <a:xfrm rot="5400000">
            <a:off x="4985940" y="2713365"/>
            <a:ext cx="1239233" cy="36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상자 12">
            <a:extLst>
              <a:ext uri="{FF2B5EF4-FFF2-40B4-BE49-F238E27FC236}">
                <a16:creationId xmlns:a16="http://schemas.microsoft.com/office/drawing/2014/main" id="{77B9F740-977A-42C7-80C5-D7E61C5B620F}"/>
              </a:ext>
            </a:extLst>
          </p:cNvPr>
          <p:cNvSpPr txBox="1"/>
          <p:nvPr/>
        </p:nvSpPr>
        <p:spPr>
          <a:xfrm>
            <a:off x="5403952" y="4019403"/>
            <a:ext cx="1055626" cy="412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article_fashion.html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텍스트상자 12">
            <a:extLst>
              <a:ext uri="{FF2B5EF4-FFF2-40B4-BE49-F238E27FC236}">
                <a16:creationId xmlns:a16="http://schemas.microsoft.com/office/drawing/2014/main" id="{29FA0266-0B34-4008-A367-693974F21384}"/>
              </a:ext>
            </a:extLst>
          </p:cNvPr>
          <p:cNvSpPr txBox="1"/>
          <p:nvPr/>
        </p:nvSpPr>
        <p:spPr>
          <a:xfrm>
            <a:off x="5303761" y="6177989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article_01.html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B50E878-3870-4330-B6E3-84A9B4343F0B}"/>
              </a:ext>
            </a:extLst>
          </p:cNvPr>
          <p:cNvSpPr/>
          <p:nvPr/>
        </p:nvSpPr>
        <p:spPr>
          <a:xfrm>
            <a:off x="5303761" y="893433"/>
            <a:ext cx="1013011" cy="47512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메인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E8C53B-BE23-4B4E-A47D-A6EA685C3DF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10267" y="1368562"/>
            <a:ext cx="0" cy="4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053EFA-7A0D-4ECC-AFA2-D7195891DB77}"/>
              </a:ext>
            </a:extLst>
          </p:cNvPr>
          <p:cNvSpPr/>
          <p:nvPr/>
        </p:nvSpPr>
        <p:spPr>
          <a:xfrm>
            <a:off x="866364" y="3921893"/>
            <a:ext cx="1760746" cy="2550027"/>
          </a:xfrm>
          <a:prstGeom prst="rect">
            <a:avLst/>
          </a:prstGeom>
          <a:noFill/>
          <a:ln w="19050">
            <a:solidFill>
              <a:srgbClr val="4B44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B0F84C3-D294-40DF-A960-2848123239DA}"/>
              </a:ext>
            </a:extLst>
          </p:cNvPr>
          <p:cNvSpPr/>
          <p:nvPr/>
        </p:nvSpPr>
        <p:spPr>
          <a:xfrm>
            <a:off x="1009847" y="4529998"/>
            <a:ext cx="781545" cy="37065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F315CCA-AAB0-41D7-8616-D3DC1400FA65}"/>
              </a:ext>
            </a:extLst>
          </p:cNvPr>
          <p:cNvSpPr/>
          <p:nvPr/>
        </p:nvSpPr>
        <p:spPr>
          <a:xfrm>
            <a:off x="1009847" y="5018452"/>
            <a:ext cx="781545" cy="37065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A4D3378-E194-4A52-B70A-9F80E6BB345E}"/>
              </a:ext>
            </a:extLst>
          </p:cNvPr>
          <p:cNvSpPr/>
          <p:nvPr/>
        </p:nvSpPr>
        <p:spPr>
          <a:xfrm>
            <a:off x="1009846" y="5487352"/>
            <a:ext cx="781545" cy="37065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62" name="텍스트상자 12">
            <a:extLst>
              <a:ext uri="{FF2B5EF4-FFF2-40B4-BE49-F238E27FC236}">
                <a16:creationId xmlns:a16="http://schemas.microsoft.com/office/drawing/2014/main" id="{82BE2203-E5F4-44DF-AF23-A574221F3710}"/>
              </a:ext>
            </a:extLst>
          </p:cNvPr>
          <p:cNvSpPr txBox="1"/>
          <p:nvPr/>
        </p:nvSpPr>
        <p:spPr>
          <a:xfrm>
            <a:off x="1866085" y="4097813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Depth1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3" name="텍스트상자 12">
            <a:extLst>
              <a:ext uri="{FF2B5EF4-FFF2-40B4-BE49-F238E27FC236}">
                <a16:creationId xmlns:a16="http://schemas.microsoft.com/office/drawing/2014/main" id="{AF384E23-FAB7-4C1A-8595-4F93D65FF4F0}"/>
              </a:ext>
            </a:extLst>
          </p:cNvPr>
          <p:cNvSpPr txBox="1"/>
          <p:nvPr/>
        </p:nvSpPr>
        <p:spPr>
          <a:xfrm>
            <a:off x="1866084" y="4577183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Depth2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4" name="텍스트상자 12">
            <a:extLst>
              <a:ext uri="{FF2B5EF4-FFF2-40B4-BE49-F238E27FC236}">
                <a16:creationId xmlns:a16="http://schemas.microsoft.com/office/drawing/2014/main" id="{4528E668-671C-43BA-A4A9-29139D4BB048}"/>
              </a:ext>
            </a:extLst>
          </p:cNvPr>
          <p:cNvSpPr txBox="1"/>
          <p:nvPr/>
        </p:nvSpPr>
        <p:spPr>
          <a:xfrm>
            <a:off x="1866083" y="5072111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Depth3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3702B42-3875-458F-AA36-CFA08E5F5E5E}"/>
              </a:ext>
            </a:extLst>
          </p:cNvPr>
          <p:cNvSpPr/>
          <p:nvPr/>
        </p:nvSpPr>
        <p:spPr>
          <a:xfrm>
            <a:off x="1022190" y="4061098"/>
            <a:ext cx="781545" cy="37065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68" name="텍스트상자 12">
            <a:extLst>
              <a:ext uri="{FF2B5EF4-FFF2-40B4-BE49-F238E27FC236}">
                <a16:creationId xmlns:a16="http://schemas.microsoft.com/office/drawing/2014/main" id="{B0EE5E4D-689B-4507-8A6F-442C9882EF8E}"/>
              </a:ext>
            </a:extLst>
          </p:cNvPr>
          <p:cNvSpPr txBox="1"/>
          <p:nvPr/>
        </p:nvSpPr>
        <p:spPr>
          <a:xfrm>
            <a:off x="1866082" y="5546467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Depth4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D515671-E2F4-4B4F-B307-CFE4D1E2AE2D}"/>
              </a:ext>
            </a:extLst>
          </p:cNvPr>
          <p:cNvSpPr/>
          <p:nvPr/>
        </p:nvSpPr>
        <p:spPr>
          <a:xfrm>
            <a:off x="999686" y="5964872"/>
            <a:ext cx="781545" cy="370657"/>
          </a:xfrm>
          <a:prstGeom prst="roundRect">
            <a:avLst/>
          </a:prstGeom>
          <a:solidFill>
            <a:srgbClr val="A5A5A5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70" name="텍스트상자 12">
            <a:extLst>
              <a:ext uri="{FF2B5EF4-FFF2-40B4-BE49-F238E27FC236}">
                <a16:creationId xmlns:a16="http://schemas.microsoft.com/office/drawing/2014/main" id="{EBED9229-8303-4BFE-8CDE-D16B54A0E6B7}"/>
              </a:ext>
            </a:extLst>
          </p:cNvPr>
          <p:cNvSpPr txBox="1"/>
          <p:nvPr/>
        </p:nvSpPr>
        <p:spPr>
          <a:xfrm>
            <a:off x="1846738" y="6041395"/>
            <a:ext cx="1155813" cy="245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ko-KR" sz="1000" b="1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Depth5</a:t>
            </a:r>
            <a:endParaRPr kumimoji="1" lang="ko-KR" altLang="en-US" sz="1000" b="1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78FF37E0-E2E7-43A8-8448-7120CB96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867930" y="6438027"/>
            <a:ext cx="988169" cy="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1219</Words>
  <Application>Microsoft Office PowerPoint</Application>
  <PresentationFormat>와이드스크린</PresentationFormat>
  <Paragraphs>535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Noto Sans CJK KR Bold</vt:lpstr>
      <vt:lpstr>Noto Sans CJK KR DemiLight</vt:lpstr>
      <vt:lpstr>Noto Sans CJK KR Medium</vt:lpstr>
      <vt:lpstr>Noto Sans CJK KR Regular</vt:lpstr>
      <vt:lpstr>나눔스퀘어OTF Bold</vt:lpstr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김주희</dc:creator>
  <cp:lastModifiedBy>park ga youn</cp:lastModifiedBy>
  <cp:revision>101</cp:revision>
  <dcterms:created xsi:type="dcterms:W3CDTF">2018-05-15T10:03:05Z</dcterms:created>
  <dcterms:modified xsi:type="dcterms:W3CDTF">2021-09-03T01:50:57Z</dcterms:modified>
</cp:coreProperties>
</file>