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5" r:id="rId5"/>
    <p:sldId id="276" r:id="rId6"/>
    <p:sldId id="266" r:id="rId7"/>
    <p:sldId id="280" r:id="rId8"/>
    <p:sldId id="268" r:id="rId9"/>
    <p:sldId id="281" r:id="rId10"/>
    <p:sldId id="282" r:id="rId11"/>
    <p:sldId id="283" r:id="rId12"/>
    <p:sldId id="267" r:id="rId13"/>
    <p:sldId id="278" r:id="rId14"/>
    <p:sldId id="269" r:id="rId15"/>
    <p:sldId id="279" r:id="rId16"/>
    <p:sldId id="270" r:id="rId17"/>
    <p:sldId id="277" r:id="rId18"/>
    <p:sldId id="307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294" r:id="rId27"/>
    <p:sldId id="295" r:id="rId28"/>
    <p:sldId id="296" r:id="rId29"/>
    <p:sldId id="297" r:id="rId30"/>
    <p:sldId id="298" r:id="rId31"/>
    <p:sldId id="299" r:id="rId32"/>
    <p:sldId id="275" r:id="rId33"/>
    <p:sldId id="284" r:id="rId34"/>
    <p:sldId id="285" r:id="rId35"/>
    <p:sldId id="287" r:id="rId36"/>
    <p:sldId id="290" r:id="rId37"/>
    <p:sldId id="289" r:id="rId38"/>
    <p:sldId id="291" r:id="rId39"/>
    <p:sldId id="286" r:id="rId40"/>
    <p:sldId id="288" r:id="rId41"/>
    <p:sldId id="292" r:id="rId42"/>
    <p:sldId id="293" r:id="rId43"/>
    <p:sldId id="27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C4E2-C603-4F0C-A0FF-B923F50C4388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5654-CE83-4CC8-A7DF-318ECFEAC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C4E2-C603-4F0C-A0FF-B923F50C4388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5654-CE83-4CC8-A7DF-318ECFEAC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C4E2-C603-4F0C-A0FF-B923F50C4388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5654-CE83-4CC8-A7DF-318ECFEAC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C4E2-C603-4F0C-A0FF-B923F50C4388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5654-CE83-4CC8-A7DF-318ECFEAC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C4E2-C603-4F0C-A0FF-B923F50C4388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5654-CE83-4CC8-A7DF-318ECFEAC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C4E2-C603-4F0C-A0FF-B923F50C4388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5654-CE83-4CC8-A7DF-318ECFEAC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C4E2-C603-4F0C-A0FF-B923F50C4388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5654-CE83-4CC8-A7DF-318ECFEAC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C4E2-C603-4F0C-A0FF-B923F50C4388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5654-CE83-4CC8-A7DF-318ECFEAC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C4E2-C603-4F0C-A0FF-B923F50C4388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5654-CE83-4CC8-A7DF-318ECFEAC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C4E2-C603-4F0C-A0FF-B923F50C4388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5654-CE83-4CC8-A7DF-318ECFEAC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C4E2-C603-4F0C-A0FF-B923F50C4388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DE25654-CE83-4CC8-A7DF-318ECFEAC8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FDCC4E2-C603-4F0C-A0FF-B923F50C4388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E25654-CE83-4CC8-A7DF-318ECFEAC89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61148"/>
            <a:ext cx="9144000" cy="69191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7316-9DE2-4B49-8513-A5A7663C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ADAA-82D7-43F8-9070-035249F6A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admin clicks on the </a:t>
            </a:r>
            <a:r>
              <a:rPr lang="en-US" b="1" dirty="0"/>
              <a:t>view </a:t>
            </a:r>
            <a:r>
              <a:rPr lang="en-US" dirty="0"/>
              <a:t>button to view the product details and also can edit the details.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79B7B-E6AB-496D-9FDA-E171655DFE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841752"/>
            <a:ext cx="6629400" cy="357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9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070E-32F2-4A9B-AA6A-3F0C303A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1328-2C1F-4EE6-8E89-FD3A077C1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admin can see a </a:t>
            </a:r>
            <a:r>
              <a:rPr lang="en-US" b="1" dirty="0"/>
              <a:t>Add new Product </a:t>
            </a:r>
            <a:r>
              <a:rPr lang="en-US" dirty="0"/>
              <a:t>button. On clicking this button, admin can add more products to the webpage.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7A672-B542-4007-88D4-EA4CEE2D8C2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2895600"/>
            <a:ext cx="4953000" cy="382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8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553" y="2133600"/>
            <a:ext cx="8229600" cy="4389120"/>
          </a:xfrm>
        </p:spPr>
        <p:txBody>
          <a:bodyPr/>
          <a:lstStyle/>
          <a:p>
            <a:r>
              <a:rPr lang="en-US" dirty="0"/>
              <a:t>The user page or the customer page is where the medicines can be ordered and bought. </a:t>
            </a:r>
          </a:p>
          <a:p>
            <a:r>
              <a:rPr lang="en-US" dirty="0"/>
              <a:t>Functionalities include</a:t>
            </a:r>
          </a:p>
          <a:p>
            <a:pPr lvl="1"/>
            <a:r>
              <a:rPr lang="en-US" dirty="0"/>
              <a:t>Search bar  for “over  the counter” medicines</a:t>
            </a:r>
          </a:p>
          <a:p>
            <a:pPr lvl="1"/>
            <a:r>
              <a:rPr lang="en-US" dirty="0"/>
              <a:t>Search bar to directly look for a particular drug</a:t>
            </a:r>
          </a:p>
          <a:p>
            <a:pPr lvl="1"/>
            <a:r>
              <a:rPr lang="en-US" dirty="0"/>
              <a:t>Cart to see what all we have added</a:t>
            </a:r>
          </a:p>
          <a:p>
            <a:pPr lvl="1"/>
            <a:r>
              <a:rPr lang="en-US" dirty="0"/>
              <a:t>Redirection to payment page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6C6F-9D9B-4F1A-9618-25CAC5ED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582"/>
            <a:ext cx="8229600" cy="1143000"/>
          </a:xfrm>
        </p:spPr>
        <p:txBody>
          <a:bodyPr/>
          <a:lstStyle/>
          <a:p>
            <a:r>
              <a:rPr lang="en-IN" dirty="0"/>
              <a:t>		User home page: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1BBF5-5718-497A-B213-BBB85FD7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IN" dirty="0"/>
              <a:t>This is how the user page looks after the user login with the email-id and the password provided at the registration.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6ADFD-C67D-4B64-BAFA-04B492EC75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11018"/>
            <a:ext cx="7543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4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ges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A0A8-B501-441C-A670-B0C97A46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User page: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4D582-3C1C-4312-900C-F61E30CAD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user page displays the list of products </a:t>
            </a:r>
            <a:r>
              <a:rPr lang="en-US" dirty="0"/>
              <a:t>that can be bought on MedAnytime. Some of the products can be seen below:</a:t>
            </a:r>
          </a:p>
          <a:p>
            <a:pPr algn="just"/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BFB2A-2861-4952-9FEB-8DB0589A285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24200"/>
            <a:ext cx="7239000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24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Registration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8880"/>
            <a:ext cx="8229600" cy="4389120"/>
          </a:xfrm>
        </p:spPr>
        <p:txBody>
          <a:bodyPr/>
          <a:lstStyle/>
          <a:p>
            <a:r>
              <a:rPr lang="en-US" dirty="0"/>
              <a:t>In this page all new users can register themselves as customers of Med-</a:t>
            </a:r>
            <a:r>
              <a:rPr lang="en-US" dirty="0" err="1"/>
              <a:t>AnyTime</a:t>
            </a:r>
            <a:r>
              <a:rPr lang="en-US" dirty="0"/>
              <a:t>.</a:t>
            </a:r>
          </a:p>
          <a:p>
            <a:r>
              <a:rPr lang="en-US" dirty="0"/>
              <a:t>To register they need to provide:</a:t>
            </a:r>
          </a:p>
          <a:p>
            <a:pPr lvl="1"/>
            <a:r>
              <a:rPr lang="en-US" dirty="0"/>
              <a:t>First name</a:t>
            </a:r>
          </a:p>
          <a:p>
            <a:pPr lvl="1"/>
            <a:r>
              <a:rPr lang="en-US" dirty="0"/>
              <a:t>Last name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Government Id</a:t>
            </a:r>
          </a:p>
          <a:p>
            <a:pPr lvl="1"/>
            <a:r>
              <a:rPr lang="en-US" dirty="0"/>
              <a:t>Date of Birth</a:t>
            </a:r>
          </a:p>
          <a:p>
            <a:pPr lvl="1"/>
            <a:r>
              <a:rPr lang="en-US" dirty="0"/>
              <a:t>Email-Id</a:t>
            </a:r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4114800"/>
            <a:ext cx="3209925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B29E-8BBD-48CC-89A2-CEF5F467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IN" dirty="0"/>
              <a:t>Registration page: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93CD1B-9A30-4450-A373-BEA5446AFA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7088"/>
            <a:ext cx="7924800" cy="44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4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E7DE-69DF-42DE-90D8-B2DA9341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bar: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3F5E-2B6D-4CF9-BC19-08BC0B4A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allows the user to search for specific medicines by typing in the title of the medicine. The screenshot is shown below: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B2E20-2864-4560-A646-E5246E80BED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284989"/>
            <a:ext cx="7162800" cy="303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44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F956-42EC-49F5-A410-D9A83F18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to cart functionality: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E28B-BCD6-424D-B6ED-441CD0CC9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can add products to his/her cart. To do so, user must click on the specific product to open its details. The page should show a button ‘Add to cart’ on it. </a:t>
            </a:r>
          </a:p>
          <a:p>
            <a:r>
              <a:rPr lang="en-US" dirty="0"/>
              <a:t>The user should click on the button and the product will be added to the cart in their account.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02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8458200" cy="2057400"/>
          </a:xfrm>
        </p:spPr>
        <p:txBody>
          <a:bodyPr>
            <a:noAutofit/>
          </a:bodyPr>
          <a:lstStyle/>
          <a:p>
            <a:r>
              <a:rPr lang="en-US" sz="7200" b="1" i="1" dirty="0">
                <a:solidFill>
                  <a:schemeClr val="tx2"/>
                </a:solidFill>
                <a:latin typeface="Bookman Old Style" pitchFamily="18" charset="0"/>
              </a:rPr>
              <a:t>Online Pharmacy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7772400" cy="312420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Project by: Gayatri Sravani Akella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Soujanya Akella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Chahnitha Chandu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Nikithanjali Dodla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E14A-2762-4FDA-BA24-273403A9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1165-2B49-4921-A5A1-1CA7260BF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below screenshot shows that a user has added a product to their cart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5D53F-2684-45F8-979C-0017F755C2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971800"/>
            <a:ext cx="7010400" cy="31821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8975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B913-8633-48B4-842A-D6E7500C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Checkout functionality: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B58C-1F76-4002-A417-D36D871C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place an order, the user needs to click on the cart symbol on their page, where they will be able to view all the products in it. </a:t>
            </a:r>
          </a:p>
          <a:p>
            <a:r>
              <a:rPr lang="en-US" dirty="0"/>
              <a:t>It also shows a button ‘check out’ in the cart page. If the user clicks on it, they will be asked for an address to ship the order to. </a:t>
            </a:r>
          </a:p>
          <a:p>
            <a:r>
              <a:rPr lang="en-US" dirty="0"/>
              <a:t>The user should now type in the address, as street address, county, city, state and Zip code. After typing the details, click on ‘save address’ and then click on ‘continue’.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59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11D8-DE85-41DF-8904-3F55BDAC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629764-DA67-48F8-B3F7-F6A4823701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56790"/>
            <a:ext cx="8229600" cy="3746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6689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6939-1348-48B5-B5BC-8C675F92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6A8210-4FF8-4FCA-B53F-6A40C26A22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1593"/>
            <a:ext cx="8229600" cy="35765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2842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3757-EB17-454F-B4F9-BEF4D35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F0C9A-41D6-4747-89E3-036F1B850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can also order for medicines with prescriptions. These medicines are specifically flagged. </a:t>
            </a:r>
          </a:p>
          <a:p>
            <a:r>
              <a:rPr lang="en-US" dirty="0"/>
              <a:t>Therefore, if they are present in the cart, the user will be prompted for a prescription and doctor details (doctor name, email id and an NPI number). These details will be physically checked by the admin.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992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C37-AA25-441F-BBCC-60FF4619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FB0D76-6259-4D3F-8FED-6516CFF2EA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47088"/>
            <a:ext cx="8458200" cy="3930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8083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8310-4392-4BE6-9369-452E39DD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Payment functionality: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B338-9515-4EF9-8F8D-3FD1B0BC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PayPal is used for the online payment of the products.  The screenshots are seen below: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8E216-D891-47B6-910F-66D4BECC3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60383"/>
            <a:ext cx="6791609" cy="326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61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073E-D6DE-4F84-A45A-D14B7313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FD3DE-8397-4125-88C4-DF9F1092B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57" y="1935163"/>
            <a:ext cx="7057885" cy="4389437"/>
          </a:xfrm>
        </p:spPr>
      </p:pic>
    </p:spTree>
    <p:extLst>
      <p:ext uri="{BB962C8B-B14F-4D97-AF65-F5344CB8AC3E}">
        <p14:creationId xmlns:p14="http://schemas.microsoft.com/office/powerpoint/2010/main" val="2349406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3613-8D87-4EC7-94D8-756762C3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E6631-A55C-4CAC-BA53-71FBB52DD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8475"/>
            <a:ext cx="8229600" cy="4222813"/>
          </a:xfrm>
        </p:spPr>
      </p:pic>
    </p:spTree>
    <p:extLst>
      <p:ext uri="{BB962C8B-B14F-4D97-AF65-F5344CB8AC3E}">
        <p14:creationId xmlns:p14="http://schemas.microsoft.com/office/powerpoint/2010/main" val="1460702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E58D-85A5-4EB1-BB93-6D15238D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C9619-2615-44B8-9DFE-DF29F6A09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the balance is insufficient then we get a message that the payment was cancelled. 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DDC6A-D1CB-40E7-94F3-28E3C11D4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24" y="3019720"/>
            <a:ext cx="8268650" cy="310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229600" cy="4525963"/>
          </a:xfrm>
        </p:spPr>
        <p:txBody>
          <a:bodyPr/>
          <a:lstStyle/>
          <a:p>
            <a:r>
              <a:rPr lang="en-US" dirty="0"/>
              <a:t>The proposed plan is to create a web page where a user can buy medicines and other pharmacy products online.</a:t>
            </a:r>
          </a:p>
          <a:p>
            <a:r>
              <a:rPr lang="en-US" dirty="0"/>
              <a:t>The page consists of</a:t>
            </a:r>
          </a:p>
          <a:p>
            <a:pPr lvl="1"/>
            <a:r>
              <a:rPr lang="en-US" dirty="0"/>
              <a:t>Login page</a:t>
            </a:r>
          </a:p>
          <a:p>
            <a:pPr lvl="1"/>
            <a:r>
              <a:rPr lang="en-US" dirty="0"/>
              <a:t>Admin page</a:t>
            </a:r>
          </a:p>
          <a:p>
            <a:pPr lvl="1"/>
            <a:r>
              <a:rPr lang="en-US" dirty="0"/>
              <a:t>Customer page</a:t>
            </a:r>
          </a:p>
          <a:p>
            <a:pPr lvl="1"/>
            <a:r>
              <a:rPr lang="en-US" dirty="0"/>
              <a:t>Registration page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3352800"/>
            <a:ext cx="4007787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9155-3B79-4B04-96BC-CAFA89D7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Email verification: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22E9A-33A1-4798-9BB3-A42354DB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the order is placed, the user receives an email confirmation that the order is placed.  The screenshot is shown as below: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137A0-BEDA-4FB4-AF2B-2C712AF03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6600"/>
            <a:ext cx="6847788" cy="32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71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5CBE-E424-45E8-A901-19FF75A1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5ED37-2C83-41DF-AB43-D173AF9E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the order is cancelled as well, the user receives </a:t>
            </a:r>
            <a:r>
              <a:rPr lang="en-IN" dirty="0" err="1"/>
              <a:t>ane</a:t>
            </a:r>
            <a:r>
              <a:rPr lang="en-IN" dirty="0"/>
              <a:t> mail that the order was cancelled.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2155F-1586-4A06-B68D-CF5DBE4B5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51" y="2866815"/>
            <a:ext cx="7948367" cy="34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30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Requirements &amp;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8229600" cy="4389120"/>
          </a:xfrm>
        </p:spPr>
        <p:txBody>
          <a:bodyPr>
            <a:normAutofit/>
          </a:bodyPr>
          <a:lstStyle/>
          <a:p>
            <a:r>
              <a:rPr lang="en-US" sz="3600" dirty="0"/>
              <a:t>Languages Used: </a:t>
            </a:r>
            <a:r>
              <a:rPr lang="en-US" sz="3600" dirty="0" err="1"/>
              <a:t>PhP</a:t>
            </a:r>
            <a:r>
              <a:rPr lang="en-US" sz="3600" dirty="0"/>
              <a:t>, Bootstrap, CSS, </a:t>
            </a:r>
            <a:r>
              <a:rPr lang="en-US" sz="3600" dirty="0" err="1"/>
              <a:t>Sql</a:t>
            </a:r>
            <a:endParaRPr lang="en-US" sz="3600" dirty="0"/>
          </a:p>
          <a:p>
            <a:r>
              <a:rPr lang="en-US" sz="3600" dirty="0"/>
              <a:t>Server Used: XAMPP</a:t>
            </a:r>
          </a:p>
          <a:p>
            <a:r>
              <a:rPr lang="en-US" sz="3600" dirty="0"/>
              <a:t>Development Environment: Visual Studio Code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EF85-B41F-48DA-B615-CA4C2315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27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Team member’s responsibilities: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71966-4D74-4924-BD10-B40BDA6A0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/>
              <a:t>Gayatri Sravani Akella- </a:t>
            </a:r>
            <a:r>
              <a:rPr lang="en-IN" dirty="0"/>
              <a:t>Creation of the database, development of the inventory page, Database manager for the admin account, Cart functionality for user, PayPal integration for payments, testing and documentation.</a:t>
            </a:r>
          </a:p>
          <a:p>
            <a:pPr algn="just"/>
            <a:r>
              <a:rPr lang="en-IN" b="1" dirty="0"/>
              <a:t>Soujanya Akella- </a:t>
            </a:r>
            <a:r>
              <a:rPr lang="en-IN" dirty="0"/>
              <a:t>Development of login and registration page, Validations for registering users , products add/delete in admin page, Development of page that asks for the address, generation of tracking numbers, PayPal integration, Testing and documentation. </a:t>
            </a:r>
          </a:p>
        </p:txBody>
      </p:sp>
    </p:spTree>
    <p:extLst>
      <p:ext uri="{BB962C8B-B14F-4D97-AF65-F5344CB8AC3E}">
        <p14:creationId xmlns:p14="http://schemas.microsoft.com/office/powerpoint/2010/main" val="1626809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B6B7-8DB7-4E3D-9ECD-7A3BAAE6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5186-64FD-4723-B1BA-A4BED54C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Chahnitha Chandu- </a:t>
            </a:r>
            <a:r>
              <a:rPr lang="en-IN" dirty="0"/>
              <a:t>Configuration of XAMPP server, Development of admin page, Page to page navigation, Search functionality for the admin and the user, Testing and documentation.</a:t>
            </a:r>
          </a:p>
          <a:p>
            <a:pPr algn="just"/>
            <a:r>
              <a:rPr lang="en-IN" b="1" dirty="0"/>
              <a:t>Nikithanjali Dodla-  </a:t>
            </a:r>
            <a:r>
              <a:rPr lang="en-IN" dirty="0"/>
              <a:t>Development of user page, products display in user page, Database changes whenever admin makes any changes, Notify admin when the order is placed by user, orders page in user side , Testing and documentation. </a:t>
            </a:r>
          </a:p>
        </p:txBody>
      </p:sp>
    </p:spTree>
    <p:extLst>
      <p:ext uri="{BB962C8B-B14F-4D97-AF65-F5344CB8AC3E}">
        <p14:creationId xmlns:p14="http://schemas.microsoft.com/office/powerpoint/2010/main" val="1815972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EC83-B3CE-4012-B090-5BE49203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BCA97-9C26-49F9-8010-7A4A522F2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unit testing, we used the  </a:t>
            </a:r>
            <a:r>
              <a:rPr lang="en-US" dirty="0" err="1"/>
              <a:t>PHPUnit</a:t>
            </a:r>
            <a:r>
              <a:rPr lang="en-US" dirty="0"/>
              <a:t>. </a:t>
            </a:r>
            <a:r>
              <a:rPr lang="en-US" dirty="0" err="1"/>
              <a:t>PHPUnit</a:t>
            </a:r>
            <a:r>
              <a:rPr lang="en-US" dirty="0"/>
              <a:t> is a unit testing framework for the PHP programming language. </a:t>
            </a:r>
          </a:p>
          <a:p>
            <a:r>
              <a:rPr lang="en-US" dirty="0"/>
              <a:t>We have done the unit testing for the Login and the Registration n deliverable 3.  It was successfully implemented. </a:t>
            </a:r>
          </a:p>
          <a:p>
            <a:r>
              <a:rPr lang="en-US" dirty="0"/>
              <a:t>The screenshots of the login and registration </a:t>
            </a:r>
            <a:r>
              <a:rPr lang="en-US"/>
              <a:t>test code is </a:t>
            </a:r>
            <a:r>
              <a:rPr lang="en-US" dirty="0"/>
              <a:t>shown below:</a:t>
            </a:r>
          </a:p>
        </p:txBody>
      </p:sp>
    </p:spTree>
    <p:extLst>
      <p:ext uri="{BB962C8B-B14F-4D97-AF65-F5344CB8AC3E}">
        <p14:creationId xmlns:p14="http://schemas.microsoft.com/office/powerpoint/2010/main" val="2497612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C64A-3E5C-4B95-9133-F067D65F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BA42DE-9249-46C3-B1D5-8B60A0A6D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05" y="2747962"/>
            <a:ext cx="4428538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102FA5-ECBA-4B16-9573-7499A443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548" y="1447800"/>
            <a:ext cx="4197252" cy="286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0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2504-EA54-4BBE-AE3D-2DE195B7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6A93-6B2C-4FB9-A938-859C5FEA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US" dirty="0"/>
              <a:t>The unit testing was also done for the adding of the products, update, checking the doc details, And adding of products in the deliverable 4. It was also successfully implemented.</a:t>
            </a:r>
            <a:endParaRPr lang="en-IN" dirty="0"/>
          </a:p>
          <a:p>
            <a:r>
              <a:rPr lang="en-IN" dirty="0"/>
              <a:t>In the final deliverable, the unit testing of the payment and the mailing was done. </a:t>
            </a:r>
          </a:p>
        </p:txBody>
      </p:sp>
    </p:spTree>
    <p:extLst>
      <p:ext uri="{BB962C8B-B14F-4D97-AF65-F5344CB8AC3E}">
        <p14:creationId xmlns:p14="http://schemas.microsoft.com/office/powerpoint/2010/main" val="2651284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04B5-E4DB-475B-8695-9481E80B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7856-19C5-4825-BF2D-B3F0E170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Below are some of  the screenshots showing the unit testing is successfully implemented.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9DB11-AE33-46D0-9E5F-D53DFEDBE33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010852"/>
            <a:ext cx="4267200" cy="2627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090C36-70B3-4B83-8B58-FECE3636460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2895600"/>
            <a:ext cx="3886200" cy="27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03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EAD4-2917-4211-A107-2FC2E44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Feedback from Peer reviews: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8EA5C-C45F-4D0F-A4CD-1F3674CA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the first  peer review session, the following feedback and suggestions were received:</a:t>
            </a:r>
          </a:p>
          <a:p>
            <a:pPr lvl="0"/>
            <a:r>
              <a:rPr lang="en-US" dirty="0"/>
              <a:t>1) Including system architecture would be more helpful than having ER diagrams in the SRS document.</a:t>
            </a:r>
            <a:endParaRPr lang="en-IN" dirty="0"/>
          </a:p>
          <a:p>
            <a:pPr lvl="0"/>
            <a:r>
              <a:rPr lang="en-US" dirty="0"/>
              <a:t>2)They felt that our Development plan phases are not clearly explained.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88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32037"/>
            <a:ext cx="8229600" cy="4525963"/>
          </a:xfrm>
        </p:spPr>
        <p:txBody>
          <a:bodyPr/>
          <a:lstStyle/>
          <a:p>
            <a:r>
              <a:rPr lang="en-US" dirty="0"/>
              <a:t>The login page is also the home page. </a:t>
            </a:r>
          </a:p>
          <a:p>
            <a:r>
              <a:rPr lang="en-US" dirty="0"/>
              <a:t>Each user, either admin or customer has to provide username and password to login. </a:t>
            </a:r>
          </a:p>
          <a:p>
            <a:r>
              <a:rPr lang="en-US" dirty="0"/>
              <a:t>Also has a button for new users to register.</a:t>
            </a:r>
          </a:p>
        </p:txBody>
      </p:sp>
      <p:sp>
        <p:nvSpPr>
          <p:cNvPr id="1026" name="AutoShape 2" descr="Image result for USername and passw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4343400"/>
            <a:ext cx="2977214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ED00-F275-41DC-8F25-A1565DB3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2C50-2613-4780-8B00-174E1965D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system architecture part, the architecture and overall structure was specified  in  the next deliverable document. </a:t>
            </a:r>
          </a:p>
          <a:p>
            <a:r>
              <a:rPr lang="en-US" dirty="0"/>
              <a:t>All the phases of development phases were discussed  with our peers and clarified all their questions. Any other minor ambiguities were also discussed.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047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D8E2-A85A-4482-9CD2-69664D99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Inspection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4B3E-CADB-4318-94E9-594ACC2F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functions and classes were not used in the code since we used the PHP .</a:t>
            </a:r>
          </a:p>
          <a:p>
            <a:r>
              <a:rPr lang="en-IN" dirty="0"/>
              <a:t>But by using PHP it was quite useful for implementing the unit testing. </a:t>
            </a:r>
          </a:p>
        </p:txBody>
      </p:sp>
    </p:spTree>
    <p:extLst>
      <p:ext uri="{BB962C8B-B14F-4D97-AF65-F5344CB8AC3E}">
        <p14:creationId xmlns:p14="http://schemas.microsoft.com/office/powerpoint/2010/main" val="4287798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84C7-C735-45B6-A058-950AC632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CA26-CC05-4FF2-9246-ADC93624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we have come up with right now is a mere prototype. It will still not work in real-time as the whole application is working on Xampp and is on the localhost. Therefore, the product changes and orders will reflect in the same system only.</a:t>
            </a:r>
          </a:p>
          <a:p>
            <a:r>
              <a:rPr lang="en-US" dirty="0"/>
              <a:t>Refunding the bill total to the customer when their order is either cancelled or rejected. </a:t>
            </a:r>
          </a:p>
          <a:p>
            <a:r>
              <a:rPr lang="en-US" dirty="0"/>
              <a:t>Also, tracking of each individual order is still out of scope for the project.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47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4027-3FEF-4B15-AB74-B9773FAD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page: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2B3CAF-9532-4410-988F-4BCB93D89A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153400" cy="427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1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admin is the person who manages the website.</a:t>
            </a:r>
          </a:p>
          <a:p>
            <a:pPr>
              <a:lnSpc>
                <a:spcPct val="110000"/>
              </a:lnSpc>
            </a:pPr>
            <a:r>
              <a:rPr lang="en-US" dirty="0"/>
              <a:t>Operations and functionalities include: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Notification for every order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Accept/reject orders, generate FedEx tracking number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Add medicines in database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Update medicines  count to reflect correct availability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Delete any medicines we do not sell anymore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DC0D-B879-4CF7-9EA3-5833EE7E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6104-60B2-452A-8BEF-FB3F1572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Admin login also is pretty similar. There is no registration option for admin as the page can only have one admin and was created manually. </a:t>
            </a:r>
          </a:p>
          <a:p>
            <a:pPr algn="just"/>
            <a:r>
              <a:rPr lang="en-US" dirty="0"/>
              <a:t>The admin just has to enter his/her email-id and password and the page will take them to the admin home page instead of the user homepage. </a:t>
            </a:r>
          </a:p>
          <a:p>
            <a:pPr algn="just"/>
            <a:r>
              <a:rPr lang="en-US" dirty="0"/>
              <a:t>The admin on the other hand can view all the products in the inventory by clicking on the </a:t>
            </a:r>
            <a:r>
              <a:rPr lang="en-US" b="1" dirty="0"/>
              <a:t>Inventory </a:t>
            </a:r>
            <a:r>
              <a:rPr lang="en-US" dirty="0"/>
              <a:t>button on the top bar in his home page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59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nline-pharmacy-mobile-app-hand-holding-smartphone-and-pharmacist-doctor-in-glasses-and-medications-pills-capsules-bottles-vitamins-and-tablets-on-TXA81T.jpg"/>
          <p:cNvPicPr>
            <a:picLocks noChangeAspect="1"/>
          </p:cNvPicPr>
          <p:nvPr/>
        </p:nvPicPr>
        <p:blipFill>
          <a:blip r:embed="rId2" cstate="print"/>
          <a:srcRect b="1195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CEF8-1F38-4DDC-AE53-ADCF685E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EF222-BF43-46BC-871D-A44D2C5B8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 of products will be displayed as shown below.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957BB-EC4B-4C05-BDF1-2AC2C2B0B3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514600"/>
            <a:ext cx="6781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91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541</TotalTime>
  <Words>1330</Words>
  <Application>Microsoft Office PowerPoint</Application>
  <PresentationFormat>On-screen Show (4:3)</PresentationFormat>
  <Paragraphs>119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Bookman Old Style</vt:lpstr>
      <vt:lpstr>Calibri</vt:lpstr>
      <vt:lpstr>Constantia</vt:lpstr>
      <vt:lpstr>Wingdings 2</vt:lpstr>
      <vt:lpstr>Flow</vt:lpstr>
      <vt:lpstr>PowerPoint Presentation</vt:lpstr>
      <vt:lpstr>Online Pharmacy Portal</vt:lpstr>
      <vt:lpstr>Description</vt:lpstr>
      <vt:lpstr>Login Page</vt:lpstr>
      <vt:lpstr>Login page:</vt:lpstr>
      <vt:lpstr>Admin Page</vt:lpstr>
      <vt:lpstr>Cont…</vt:lpstr>
      <vt:lpstr>PowerPoint Presentation</vt:lpstr>
      <vt:lpstr>Cont.…</vt:lpstr>
      <vt:lpstr>Cont.…</vt:lpstr>
      <vt:lpstr>Cont.…..</vt:lpstr>
      <vt:lpstr>User Page</vt:lpstr>
      <vt:lpstr>  User home page:</vt:lpstr>
      <vt:lpstr>PowerPoint Presentation</vt:lpstr>
      <vt:lpstr>   User page:</vt:lpstr>
      <vt:lpstr>Registration Page</vt:lpstr>
      <vt:lpstr>Registration page:</vt:lpstr>
      <vt:lpstr>Search bar:</vt:lpstr>
      <vt:lpstr>Add to cart functionality:</vt:lpstr>
      <vt:lpstr>Cont.…</vt:lpstr>
      <vt:lpstr>Checkout functionality:</vt:lpstr>
      <vt:lpstr>Cont.</vt:lpstr>
      <vt:lpstr>Cont..</vt:lpstr>
      <vt:lpstr>Cont..</vt:lpstr>
      <vt:lpstr>Cont..</vt:lpstr>
      <vt:lpstr>Payment functionality:</vt:lpstr>
      <vt:lpstr>Cont..</vt:lpstr>
      <vt:lpstr>Cont..</vt:lpstr>
      <vt:lpstr>Cont..</vt:lpstr>
      <vt:lpstr>Email verification:</vt:lpstr>
      <vt:lpstr>Cont..</vt:lpstr>
      <vt:lpstr>Requirements &amp; Specifications</vt:lpstr>
      <vt:lpstr>Team member’s responsibilities:</vt:lpstr>
      <vt:lpstr>Cont.….</vt:lpstr>
      <vt:lpstr>Testing:</vt:lpstr>
      <vt:lpstr>Cont.…</vt:lpstr>
      <vt:lpstr>Cont.…</vt:lpstr>
      <vt:lpstr>Cont..</vt:lpstr>
      <vt:lpstr>Feedback from Peer reviews:</vt:lpstr>
      <vt:lpstr>Cont.…</vt:lpstr>
      <vt:lpstr>Code Inspection details:</vt:lpstr>
      <vt:lpstr>Limitations: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Chahnitha Chandu</cp:lastModifiedBy>
  <cp:revision>88</cp:revision>
  <dcterms:created xsi:type="dcterms:W3CDTF">2019-09-10T01:54:13Z</dcterms:created>
  <dcterms:modified xsi:type="dcterms:W3CDTF">2019-11-19T05:56:25Z</dcterms:modified>
</cp:coreProperties>
</file>