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4" r:id="rId4"/>
    <p:sldId id="265" r:id="rId5"/>
    <p:sldId id="266" r:id="rId6"/>
    <p:sldId id="268" r:id="rId7"/>
    <p:sldId id="267" r:id="rId8"/>
    <p:sldId id="269" r:id="rId9"/>
    <p:sldId id="270" r:id="rId10"/>
    <p:sldId id="275" r:id="rId11"/>
    <p:sldId id="274" r:id="rId12"/>
    <p:sldId id="276" r:id="rId13"/>
    <p:sldId id="259" r:id="rId14"/>
    <p:sldId id="260" r:id="rId15"/>
    <p:sldId id="261" r:id="rId16"/>
    <p:sldId id="262" r:id="rId17"/>
    <p:sldId id="263" r:id="rId18"/>
    <p:sldId id="271" r:id="rId19"/>
    <p:sldId id="27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FDCC4E2-C603-4F0C-A0FF-B923F50C4388}" type="datetimeFigureOut">
              <a:rPr lang="en-US" smtClean="0"/>
              <a:pPr/>
              <a:t>9/11/2019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DE25654-CE83-4CC8-A7DF-318ECFEAC89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FDCC4E2-C603-4F0C-A0FF-B923F50C4388}" type="datetimeFigureOut">
              <a:rPr lang="en-US" smtClean="0"/>
              <a:pPr/>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25654-CE83-4CC8-A7DF-318ECFEAC8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FDCC4E2-C603-4F0C-A0FF-B923F50C4388}" type="datetimeFigureOut">
              <a:rPr lang="en-US" smtClean="0"/>
              <a:pPr/>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25654-CE83-4CC8-A7DF-318ECFEAC89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FDCC4E2-C603-4F0C-A0FF-B923F50C4388}" type="datetimeFigureOut">
              <a:rPr lang="en-US" smtClean="0"/>
              <a:pPr/>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25654-CE83-4CC8-A7DF-318ECFEAC89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FDCC4E2-C603-4F0C-A0FF-B923F50C4388}" type="datetimeFigureOut">
              <a:rPr lang="en-US" smtClean="0"/>
              <a:pPr/>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25654-CE83-4CC8-A7DF-318ECFEAC89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FDCC4E2-C603-4F0C-A0FF-B923F50C4388}" type="datetimeFigureOut">
              <a:rPr lang="en-US" smtClean="0"/>
              <a:pPr/>
              <a:t>9/11/2019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E25654-CE83-4CC8-A7DF-318ECFEAC89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FDCC4E2-C603-4F0C-A0FF-B923F50C4388}" type="datetimeFigureOut">
              <a:rPr lang="en-US" smtClean="0"/>
              <a:pPr/>
              <a:t>9/11/2019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E25654-CE83-4CC8-A7DF-318ECFEAC89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FDCC4E2-C603-4F0C-A0FF-B923F50C4388}" type="datetimeFigureOut">
              <a:rPr lang="en-US" smtClean="0"/>
              <a:pPr/>
              <a:t>9/11/2019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E25654-CE83-4CC8-A7DF-318ECFEAC89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DCC4E2-C603-4F0C-A0FF-B923F50C4388}" type="datetimeFigureOut">
              <a:rPr lang="en-US" smtClean="0"/>
              <a:pPr/>
              <a:t>9/11/2019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E25654-CE83-4CC8-A7DF-318ECFEAC89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FDCC4E2-C603-4F0C-A0FF-B923F50C4388}" type="datetimeFigureOut">
              <a:rPr lang="en-US" smtClean="0"/>
              <a:pPr/>
              <a:t>9/11/2019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E25654-CE83-4CC8-A7DF-318ECFEAC89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FDCC4E2-C603-4F0C-A0FF-B923F50C4388}" type="datetimeFigureOut">
              <a:rPr lang="en-US" smtClean="0"/>
              <a:pPr/>
              <a:t>9/11/2019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DE25654-CE83-4CC8-A7DF-318ECFEAC897}"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FDCC4E2-C603-4F0C-A0FF-B923F50C4388}" type="datetimeFigureOut">
              <a:rPr lang="en-US" smtClean="0"/>
              <a:pPr/>
              <a:t>9/11/2019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DE25654-CE83-4CC8-A7DF-318ECFEAC897}"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JPG"/>
          <p:cNvPicPr>
            <a:picLocks noChangeAspect="1"/>
          </p:cNvPicPr>
          <p:nvPr/>
        </p:nvPicPr>
        <p:blipFill>
          <a:blip r:embed="rId2" cstate="print"/>
          <a:stretch>
            <a:fillRect/>
          </a:stretch>
        </p:blipFill>
        <p:spPr>
          <a:xfrm>
            <a:off x="0" y="-61148"/>
            <a:ext cx="9144000" cy="691914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143000"/>
          </a:xfrm>
        </p:spPr>
        <p:txBody>
          <a:bodyPr>
            <a:noAutofit/>
          </a:bodyPr>
          <a:lstStyle/>
          <a:p>
            <a:pPr algn="ctr"/>
            <a:r>
              <a:rPr lang="en-US" sz="6000" dirty="0" smtClean="0"/>
              <a:t>Requirements &amp; Specifications</a:t>
            </a:r>
            <a:endParaRPr lang="en-US" sz="6000" dirty="0"/>
          </a:p>
        </p:txBody>
      </p:sp>
      <p:sp>
        <p:nvSpPr>
          <p:cNvPr id="3" name="Content Placeholder 2"/>
          <p:cNvSpPr>
            <a:spLocks noGrp="1"/>
          </p:cNvSpPr>
          <p:nvPr>
            <p:ph idx="1"/>
          </p:nvPr>
        </p:nvSpPr>
        <p:spPr>
          <a:xfrm>
            <a:off x="533400" y="3124200"/>
            <a:ext cx="8229600" cy="4389120"/>
          </a:xfrm>
        </p:spPr>
        <p:txBody>
          <a:bodyPr>
            <a:normAutofit/>
          </a:bodyPr>
          <a:lstStyle/>
          <a:p>
            <a:r>
              <a:rPr lang="en-US" sz="3600" dirty="0" smtClean="0"/>
              <a:t>Languages Used: </a:t>
            </a:r>
            <a:r>
              <a:rPr lang="en-US" sz="3600" dirty="0" err="1" smtClean="0"/>
              <a:t>PhP</a:t>
            </a:r>
            <a:r>
              <a:rPr lang="en-US" sz="3600" dirty="0" smtClean="0"/>
              <a:t>, Bootstrap, CSS, </a:t>
            </a:r>
            <a:r>
              <a:rPr lang="en-US" sz="3600" dirty="0" err="1" smtClean="0"/>
              <a:t>Sql</a:t>
            </a:r>
            <a:endParaRPr lang="en-US" sz="3600" dirty="0" smtClean="0"/>
          </a:p>
          <a:p>
            <a:r>
              <a:rPr lang="en-US" sz="3600" dirty="0" smtClean="0"/>
              <a:t>Server Used: XAMPP</a:t>
            </a:r>
          </a:p>
          <a:p>
            <a:r>
              <a:rPr lang="en-US" sz="3600" dirty="0" smtClean="0"/>
              <a:t>Development Environment: Visual Studio Code</a:t>
            </a:r>
            <a:endParaRPr lang="en-US" sz="3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normAutofit/>
          </a:bodyPr>
          <a:lstStyle/>
          <a:p>
            <a:r>
              <a:rPr lang="en-US" sz="4000" b="1" dirty="0" smtClean="0"/>
              <a:t>Project Management Tool : </a:t>
            </a:r>
            <a:r>
              <a:rPr lang="en-US" sz="4000" b="1" dirty="0" err="1" smtClean="0"/>
              <a:t>Redbooth</a:t>
            </a:r>
            <a:endParaRPr lang="en-US" sz="4000" b="1" dirty="0"/>
          </a:p>
        </p:txBody>
      </p:sp>
      <p:pic>
        <p:nvPicPr>
          <p:cNvPr id="4" name="Content Placeholder 3" descr="homePage.png"/>
          <p:cNvPicPr>
            <a:picLocks noGrp="1" noChangeAspect="1"/>
          </p:cNvPicPr>
          <p:nvPr>
            <p:ph idx="1"/>
          </p:nvPr>
        </p:nvPicPr>
        <p:blipFill>
          <a:blip r:embed="rId2" cstate="print"/>
          <a:stretch>
            <a:fillRect/>
          </a:stretch>
        </p:blipFill>
        <p:spPr>
          <a:xfrm>
            <a:off x="304800" y="1905000"/>
            <a:ext cx="8382000" cy="4800600"/>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t>PERT CHART </a:t>
            </a:r>
            <a:endParaRPr lang="en-US" sz="6000" dirty="0"/>
          </a:p>
        </p:txBody>
      </p:sp>
      <p:pic>
        <p:nvPicPr>
          <p:cNvPr id="4" name="Content Placeholder 3" descr="WhatsApp Image 2019-09-11 at 6.59.03 PM.jpeg"/>
          <p:cNvPicPr>
            <a:picLocks noGrp="1" noChangeAspect="1"/>
          </p:cNvPicPr>
          <p:nvPr>
            <p:ph sz="half" idx="1"/>
          </p:nvPr>
        </p:nvPicPr>
        <p:blipFill>
          <a:blip r:embed="rId2" cstate="print"/>
          <a:stretch>
            <a:fillRect/>
          </a:stretch>
        </p:blipFill>
        <p:spPr>
          <a:xfrm>
            <a:off x="304800" y="1920874"/>
            <a:ext cx="3962400" cy="4708525"/>
          </a:xfrm>
        </p:spPr>
      </p:pic>
      <p:sp>
        <p:nvSpPr>
          <p:cNvPr id="5" name="Content Placeholder 4"/>
          <p:cNvSpPr>
            <a:spLocks noGrp="1"/>
          </p:cNvSpPr>
          <p:nvPr>
            <p:ph sz="half" idx="2"/>
          </p:nvPr>
        </p:nvSpPr>
        <p:spPr>
          <a:xfrm>
            <a:off x="4800600" y="2423160"/>
            <a:ext cx="4038600" cy="4434840"/>
          </a:xfrm>
        </p:spPr>
        <p:txBody>
          <a:bodyPr>
            <a:normAutofit fontScale="92500" lnSpcReduction="20000"/>
          </a:bodyPr>
          <a:lstStyle/>
          <a:p>
            <a:r>
              <a:rPr lang="en-US" dirty="0" smtClean="0"/>
              <a:t>Taking into account all the components that need to be designed and added to the webpage, we have identified 9 major Tasks, each having a bunch of Sub-tasks.</a:t>
            </a:r>
          </a:p>
          <a:p>
            <a:r>
              <a:rPr lang="en-US" dirty="0" smtClean="0"/>
              <a:t>As per plan, we require 50 days for the completion of the tasks. Hence we are confident that our team will be able to deliver the product on time.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RISKS </a:t>
            </a:r>
            <a:endParaRPr lang="en-US" dirty="0"/>
          </a:p>
        </p:txBody>
      </p:sp>
      <p:sp>
        <p:nvSpPr>
          <p:cNvPr id="3" name="Content Placeholder 2"/>
          <p:cNvSpPr>
            <a:spLocks noGrp="1"/>
          </p:cNvSpPr>
          <p:nvPr>
            <p:ph idx="1"/>
          </p:nvPr>
        </p:nvSpPr>
        <p:spPr/>
        <p:txBody>
          <a:bodyPr/>
          <a:lstStyle/>
          <a:p>
            <a:r>
              <a:rPr lang="en-US" dirty="0" smtClean="0"/>
              <a:t>Medicine Returns:</a:t>
            </a:r>
          </a:p>
          <a:p>
            <a:pPr lvl="1"/>
            <a:r>
              <a:rPr lang="en-US" dirty="0" smtClean="0"/>
              <a:t>Considering the sensitivity and nature of articles being sold by us, if any item is returned we may not be able to sell it to another person again. </a:t>
            </a:r>
          </a:p>
          <a:p>
            <a:r>
              <a:rPr lang="en-US" dirty="0" smtClean="0"/>
              <a:t>User Security:</a:t>
            </a:r>
          </a:p>
          <a:p>
            <a:pPr lvl="1"/>
            <a:r>
              <a:rPr lang="en-US" dirty="0" smtClean="0"/>
              <a:t>Each account is associated with a login id and password. There is a possibility that accounts can be hacked, either the user account of admin account. </a:t>
            </a:r>
          </a:p>
          <a:p>
            <a:pPr lvl="1">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RISKS (Contd…)</a:t>
            </a:r>
            <a:endParaRPr lang="en-US" dirty="0"/>
          </a:p>
        </p:txBody>
      </p:sp>
      <p:sp>
        <p:nvSpPr>
          <p:cNvPr id="3" name="Content Placeholder 2"/>
          <p:cNvSpPr>
            <a:spLocks noGrp="1"/>
          </p:cNvSpPr>
          <p:nvPr>
            <p:ph idx="1"/>
          </p:nvPr>
        </p:nvSpPr>
        <p:spPr>
          <a:xfrm>
            <a:off x="533400" y="1905000"/>
            <a:ext cx="8229600" cy="4525963"/>
          </a:xfrm>
        </p:spPr>
        <p:txBody>
          <a:bodyPr/>
          <a:lstStyle/>
          <a:p>
            <a:r>
              <a:rPr lang="en-US" dirty="0" smtClean="0"/>
              <a:t>Fake Identity:</a:t>
            </a:r>
          </a:p>
          <a:p>
            <a:pPr lvl="1"/>
            <a:r>
              <a:rPr lang="en-US" dirty="0" smtClean="0"/>
              <a:t>In accordance to the FERPA law, certain drugs are not being sold without a id proof. But, there is no way to be sure that the order was placed by the same person whose ID is being provided. It can be the case wherein an identity was stolen.</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Contingency Plan</a:t>
            </a:r>
            <a:endParaRPr lang="en-US" dirty="0"/>
          </a:p>
        </p:txBody>
      </p:sp>
      <p:sp>
        <p:nvSpPr>
          <p:cNvPr id="3" name="Content Placeholder 2"/>
          <p:cNvSpPr>
            <a:spLocks noGrp="1"/>
          </p:cNvSpPr>
          <p:nvPr>
            <p:ph idx="1"/>
          </p:nvPr>
        </p:nvSpPr>
        <p:spPr>
          <a:xfrm>
            <a:off x="533400" y="2332037"/>
            <a:ext cx="8229600" cy="4525963"/>
          </a:xfrm>
        </p:spPr>
        <p:txBody>
          <a:bodyPr/>
          <a:lstStyle/>
          <a:p>
            <a:r>
              <a:rPr lang="en-US" dirty="0" smtClean="0"/>
              <a:t>Medicine Returns:</a:t>
            </a:r>
          </a:p>
          <a:p>
            <a:pPr lvl="1"/>
            <a:r>
              <a:rPr lang="en-US" dirty="0" smtClean="0"/>
              <a:t>Any medicine that already been delivered cannot be returned. Similarly, an order can be rejected at the time of delivery either because the medicine was not what was ordered or expired product is delivered. An order can be cancelled before it is shipped or delivered.</a:t>
            </a:r>
          </a:p>
          <a:p>
            <a:pPr lvl="1">
              <a:buNone/>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Contingency Plan (Contd…)</a:t>
            </a:r>
            <a:endParaRPr lang="en-US" dirty="0"/>
          </a:p>
        </p:txBody>
      </p:sp>
      <p:sp>
        <p:nvSpPr>
          <p:cNvPr id="3" name="Content Placeholder 2"/>
          <p:cNvSpPr>
            <a:spLocks noGrp="1"/>
          </p:cNvSpPr>
          <p:nvPr>
            <p:ph idx="1"/>
          </p:nvPr>
        </p:nvSpPr>
        <p:spPr>
          <a:xfrm>
            <a:off x="533400" y="2332037"/>
            <a:ext cx="8229600" cy="4525963"/>
          </a:xfrm>
        </p:spPr>
        <p:txBody>
          <a:bodyPr/>
          <a:lstStyle/>
          <a:p>
            <a:r>
              <a:rPr lang="en-US" dirty="0" smtClean="0"/>
              <a:t>User Security:</a:t>
            </a:r>
          </a:p>
          <a:p>
            <a:pPr lvl="1"/>
            <a:r>
              <a:rPr lang="en-US" dirty="0" smtClean="0"/>
              <a:t> Just to ensure security, any kind of important activity will prompt an email to the user’s / admin’s account. This will ensure that the account holder can take control as soon as the first suspicious activity is observed.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Contingency Plan (Contd…)</a:t>
            </a:r>
            <a:endParaRPr lang="en-US" dirty="0"/>
          </a:p>
        </p:txBody>
      </p:sp>
      <p:sp>
        <p:nvSpPr>
          <p:cNvPr id="3" name="Content Placeholder 2"/>
          <p:cNvSpPr>
            <a:spLocks noGrp="1"/>
          </p:cNvSpPr>
          <p:nvPr>
            <p:ph idx="1"/>
          </p:nvPr>
        </p:nvSpPr>
        <p:spPr>
          <a:xfrm>
            <a:off x="457200" y="2332037"/>
            <a:ext cx="8229600" cy="4525963"/>
          </a:xfrm>
        </p:spPr>
        <p:txBody>
          <a:bodyPr/>
          <a:lstStyle/>
          <a:p>
            <a:r>
              <a:rPr lang="en-US" dirty="0" smtClean="0"/>
              <a:t>Fake Identity:</a:t>
            </a:r>
          </a:p>
          <a:p>
            <a:pPr lvl="1"/>
            <a:r>
              <a:rPr lang="en-US" dirty="0" smtClean="0"/>
              <a:t>Just like in case of user account security, every time an Id is provided online, a mail is sent to the concerning party. Also, drugs that fall under the FERPA law will be delivered in person by one of our own, only to the person whose ID was provided. </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ownload.png"/>
          <p:cNvPicPr>
            <a:picLocks noChangeAspect="1"/>
          </p:cNvPicPr>
          <p:nvPr/>
        </p:nvPicPr>
        <p:blipFill>
          <a:blip r:embed="rId2" cstate="print"/>
          <a:stretch>
            <a:fillRect/>
          </a:stretch>
        </p:blipFill>
        <p:spPr>
          <a:xfrm>
            <a:off x="0" y="1"/>
            <a:ext cx="9144000" cy="68580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images (2).jpg"/>
          <p:cNvPicPr>
            <a:picLocks noChangeAspect="1"/>
          </p:cNvPicPr>
          <p:nvPr/>
        </p:nvPicPr>
        <p:blipFill>
          <a:blip r:embed="rId2" cstate="print"/>
          <a:stretch>
            <a:fillRect/>
          </a:stretch>
        </p:blipFill>
        <p:spPr>
          <a:xfrm>
            <a:off x="0" y="0"/>
            <a:ext cx="9144000" cy="6857999"/>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533400"/>
            <a:ext cx="8458200" cy="2057400"/>
          </a:xfrm>
        </p:spPr>
        <p:txBody>
          <a:bodyPr>
            <a:noAutofit/>
          </a:bodyPr>
          <a:lstStyle/>
          <a:p>
            <a:r>
              <a:rPr lang="en-US" sz="7200" b="1" i="1" dirty="0" smtClean="0">
                <a:solidFill>
                  <a:schemeClr val="tx2"/>
                </a:solidFill>
                <a:latin typeface="Bookman Old Style" pitchFamily="18" charset="0"/>
              </a:rPr>
              <a:t>Online Pharmacy Portal</a:t>
            </a:r>
            <a:endParaRPr lang="en-US" sz="7200" b="1" i="1" dirty="0">
              <a:solidFill>
                <a:schemeClr val="tx2"/>
              </a:solidFill>
              <a:latin typeface="Bookman Old Style" pitchFamily="18" charset="0"/>
            </a:endParaRPr>
          </a:p>
        </p:txBody>
      </p:sp>
      <p:sp>
        <p:nvSpPr>
          <p:cNvPr id="3" name="Subtitle 2"/>
          <p:cNvSpPr>
            <a:spLocks noGrp="1"/>
          </p:cNvSpPr>
          <p:nvPr>
            <p:ph type="subTitle" idx="1"/>
          </p:nvPr>
        </p:nvSpPr>
        <p:spPr>
          <a:xfrm>
            <a:off x="1371600" y="4038600"/>
            <a:ext cx="7772400" cy="3124200"/>
          </a:xfrm>
        </p:spPr>
        <p:txBody>
          <a:bodyPr>
            <a:normAutofit/>
          </a:bodyPr>
          <a:lstStyle/>
          <a:p>
            <a:pPr algn="r"/>
            <a:r>
              <a:rPr lang="en-US" dirty="0" smtClean="0">
                <a:solidFill>
                  <a:schemeClr val="tx1"/>
                </a:solidFill>
              </a:rPr>
              <a:t>Project by: Gayatri Sravani Akella</a:t>
            </a:r>
          </a:p>
          <a:p>
            <a:pPr algn="r"/>
            <a:r>
              <a:rPr lang="en-US" dirty="0" smtClean="0">
                <a:solidFill>
                  <a:schemeClr val="tx1"/>
                </a:solidFill>
              </a:rPr>
              <a:t>Soujanya Akella</a:t>
            </a:r>
          </a:p>
          <a:p>
            <a:pPr algn="r"/>
            <a:r>
              <a:rPr lang="en-US" dirty="0" smtClean="0">
                <a:solidFill>
                  <a:schemeClr val="tx1"/>
                </a:solidFill>
              </a:rPr>
              <a:t>Chahnitha Chandu</a:t>
            </a:r>
          </a:p>
          <a:p>
            <a:pPr algn="r"/>
            <a:r>
              <a:rPr lang="en-US" dirty="0" smtClean="0">
                <a:solidFill>
                  <a:schemeClr val="tx1"/>
                </a:solidFill>
              </a:rPr>
              <a:t>Nikithanjali Dodla</a:t>
            </a:r>
            <a:endParaRPr lang="en-US" dirty="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a:t>
            </a:r>
            <a:endParaRPr lang="en-US" dirty="0"/>
          </a:p>
        </p:txBody>
      </p:sp>
      <p:sp>
        <p:nvSpPr>
          <p:cNvPr id="3" name="Content Placeholder 2"/>
          <p:cNvSpPr>
            <a:spLocks noGrp="1"/>
          </p:cNvSpPr>
          <p:nvPr>
            <p:ph idx="1"/>
          </p:nvPr>
        </p:nvSpPr>
        <p:spPr>
          <a:xfrm>
            <a:off x="609600" y="2057400"/>
            <a:ext cx="8229600" cy="4525963"/>
          </a:xfrm>
        </p:spPr>
        <p:txBody>
          <a:bodyPr/>
          <a:lstStyle/>
          <a:p>
            <a:r>
              <a:rPr lang="en-US" dirty="0" smtClean="0"/>
              <a:t>The proposed plan is to create a web page where a user can buy medicines and other pharmacy products online.</a:t>
            </a:r>
          </a:p>
          <a:p>
            <a:r>
              <a:rPr lang="en-US" dirty="0" smtClean="0"/>
              <a:t>The page consists of</a:t>
            </a:r>
          </a:p>
          <a:p>
            <a:pPr lvl="1"/>
            <a:r>
              <a:rPr lang="en-US" dirty="0" smtClean="0"/>
              <a:t>Login page</a:t>
            </a:r>
          </a:p>
          <a:p>
            <a:pPr lvl="1"/>
            <a:r>
              <a:rPr lang="en-US" dirty="0" smtClean="0"/>
              <a:t>Admin page</a:t>
            </a:r>
          </a:p>
          <a:p>
            <a:pPr lvl="1"/>
            <a:r>
              <a:rPr lang="en-US" dirty="0" smtClean="0"/>
              <a:t>Customer page</a:t>
            </a:r>
          </a:p>
          <a:p>
            <a:pPr lvl="1"/>
            <a:r>
              <a:rPr lang="en-US" dirty="0" smtClean="0"/>
              <a:t>Registration page</a:t>
            </a:r>
          </a:p>
          <a:p>
            <a:pPr lvl="1">
              <a:buNone/>
            </a:pPr>
            <a:endParaRPr lang="en-US" dirty="0"/>
          </a:p>
        </p:txBody>
      </p:sp>
      <p:pic>
        <p:nvPicPr>
          <p:cNvPr id="4" name="Picture 3" descr="download (1).jpg"/>
          <p:cNvPicPr>
            <a:picLocks noChangeAspect="1"/>
          </p:cNvPicPr>
          <p:nvPr/>
        </p:nvPicPr>
        <p:blipFill>
          <a:blip r:embed="rId2" cstate="print"/>
          <a:stretch>
            <a:fillRect/>
          </a:stretch>
        </p:blipFill>
        <p:spPr>
          <a:xfrm>
            <a:off x="4572000" y="3352800"/>
            <a:ext cx="4007787" cy="26670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lstStyle/>
          <a:p>
            <a:r>
              <a:rPr lang="en-US" dirty="0" smtClean="0"/>
              <a:t>Login Page</a:t>
            </a:r>
            <a:endParaRPr lang="en-US" dirty="0"/>
          </a:p>
        </p:txBody>
      </p:sp>
      <p:sp>
        <p:nvSpPr>
          <p:cNvPr id="3" name="Content Placeholder 2"/>
          <p:cNvSpPr>
            <a:spLocks noGrp="1"/>
          </p:cNvSpPr>
          <p:nvPr>
            <p:ph idx="1"/>
          </p:nvPr>
        </p:nvSpPr>
        <p:spPr>
          <a:xfrm>
            <a:off x="381000" y="2332037"/>
            <a:ext cx="8229600" cy="4525963"/>
          </a:xfrm>
        </p:spPr>
        <p:txBody>
          <a:bodyPr/>
          <a:lstStyle/>
          <a:p>
            <a:r>
              <a:rPr lang="en-US" dirty="0" smtClean="0"/>
              <a:t>The login page is also the home page. </a:t>
            </a:r>
          </a:p>
          <a:p>
            <a:r>
              <a:rPr lang="en-US" dirty="0" smtClean="0"/>
              <a:t>Each user, either admin or customer has to provide username and password to login. </a:t>
            </a:r>
          </a:p>
          <a:p>
            <a:r>
              <a:rPr lang="en-US" dirty="0" smtClean="0"/>
              <a:t>Also has a button for new users to register.</a:t>
            </a:r>
            <a:endParaRPr lang="en-US" dirty="0"/>
          </a:p>
        </p:txBody>
      </p:sp>
      <p:sp>
        <p:nvSpPr>
          <p:cNvPr id="1026" name="AutoShape 2" descr="Image result for USername and passwor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 name="Picture 4" descr="download.jpg"/>
          <p:cNvPicPr>
            <a:picLocks noChangeAspect="1"/>
          </p:cNvPicPr>
          <p:nvPr/>
        </p:nvPicPr>
        <p:blipFill>
          <a:blip r:embed="rId2" cstate="print"/>
          <a:stretch>
            <a:fillRect/>
          </a:stretch>
        </p:blipFill>
        <p:spPr>
          <a:xfrm>
            <a:off x="5562600" y="4343400"/>
            <a:ext cx="2977214" cy="19812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Admin Page</a:t>
            </a:r>
            <a:endParaRPr lang="en-US" dirty="0"/>
          </a:p>
        </p:txBody>
      </p:sp>
      <p:sp>
        <p:nvSpPr>
          <p:cNvPr id="3" name="Content Placeholder 2"/>
          <p:cNvSpPr>
            <a:spLocks noGrp="1"/>
          </p:cNvSpPr>
          <p:nvPr>
            <p:ph idx="1"/>
          </p:nvPr>
        </p:nvSpPr>
        <p:spPr>
          <a:xfrm>
            <a:off x="609600" y="2743200"/>
            <a:ext cx="8229600" cy="4389120"/>
          </a:xfrm>
        </p:spPr>
        <p:txBody>
          <a:bodyPr>
            <a:normAutofit/>
          </a:bodyPr>
          <a:lstStyle/>
          <a:p>
            <a:pPr>
              <a:lnSpc>
                <a:spcPct val="110000"/>
              </a:lnSpc>
            </a:pPr>
            <a:r>
              <a:rPr lang="en-US" dirty="0" smtClean="0"/>
              <a:t>The admin is the person who manages the website.</a:t>
            </a:r>
          </a:p>
          <a:p>
            <a:pPr>
              <a:lnSpc>
                <a:spcPct val="110000"/>
              </a:lnSpc>
            </a:pPr>
            <a:r>
              <a:rPr lang="en-US" dirty="0" smtClean="0"/>
              <a:t>Operations and functionalities include:</a:t>
            </a:r>
          </a:p>
          <a:p>
            <a:pPr lvl="1">
              <a:lnSpc>
                <a:spcPct val="110000"/>
              </a:lnSpc>
            </a:pPr>
            <a:r>
              <a:rPr lang="en-US" dirty="0" smtClean="0"/>
              <a:t>Notification for every order</a:t>
            </a:r>
          </a:p>
          <a:p>
            <a:pPr lvl="1">
              <a:lnSpc>
                <a:spcPct val="110000"/>
              </a:lnSpc>
            </a:pPr>
            <a:r>
              <a:rPr lang="en-US" dirty="0" smtClean="0"/>
              <a:t>Accept/reject orders, generate FedEx tracking number</a:t>
            </a:r>
          </a:p>
          <a:p>
            <a:pPr lvl="1">
              <a:lnSpc>
                <a:spcPct val="110000"/>
              </a:lnSpc>
            </a:pPr>
            <a:r>
              <a:rPr lang="en-US" dirty="0" smtClean="0"/>
              <a:t>Add medicines in database</a:t>
            </a:r>
          </a:p>
          <a:p>
            <a:pPr lvl="1">
              <a:lnSpc>
                <a:spcPct val="110000"/>
              </a:lnSpc>
            </a:pPr>
            <a:r>
              <a:rPr lang="en-US" dirty="0" smtClean="0"/>
              <a:t>Update medicines  count to reflect correct availability</a:t>
            </a:r>
          </a:p>
          <a:p>
            <a:pPr lvl="1">
              <a:lnSpc>
                <a:spcPct val="110000"/>
              </a:lnSpc>
            </a:pPr>
            <a:r>
              <a:rPr lang="en-US" dirty="0" smtClean="0"/>
              <a:t>Delete any medicines we do not sell anymore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online-pharmacy-mobile-app-hand-holding-smartphone-and-pharmacist-doctor-in-glasses-and-medications-pills-capsules-bottles-vitamins-and-tablets-on-TXA81T.jpg"/>
          <p:cNvPicPr>
            <a:picLocks noChangeAspect="1"/>
          </p:cNvPicPr>
          <p:nvPr/>
        </p:nvPicPr>
        <p:blipFill>
          <a:blip r:embed="rId2" cstate="print"/>
          <a:srcRect b="11950"/>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User Page</a:t>
            </a:r>
            <a:endParaRPr lang="en-US" dirty="0"/>
          </a:p>
        </p:txBody>
      </p:sp>
      <p:sp>
        <p:nvSpPr>
          <p:cNvPr id="3" name="Content Placeholder 2"/>
          <p:cNvSpPr>
            <a:spLocks noGrp="1"/>
          </p:cNvSpPr>
          <p:nvPr>
            <p:ph idx="1"/>
          </p:nvPr>
        </p:nvSpPr>
        <p:spPr>
          <a:xfrm>
            <a:off x="533400" y="2895600"/>
            <a:ext cx="8229600" cy="4389120"/>
          </a:xfrm>
        </p:spPr>
        <p:txBody>
          <a:bodyPr/>
          <a:lstStyle/>
          <a:p>
            <a:r>
              <a:rPr lang="en-US" dirty="0" smtClean="0"/>
              <a:t>The user page or the customer page is where the medicines can be ordered and bought. </a:t>
            </a:r>
          </a:p>
          <a:p>
            <a:r>
              <a:rPr lang="en-US" dirty="0" smtClean="0"/>
              <a:t>Functionalities include</a:t>
            </a:r>
          </a:p>
          <a:p>
            <a:pPr lvl="1"/>
            <a:r>
              <a:rPr lang="en-US" dirty="0" smtClean="0"/>
              <a:t>Search bar  for “over  the counter” medicines</a:t>
            </a:r>
          </a:p>
          <a:p>
            <a:pPr lvl="1"/>
            <a:r>
              <a:rPr lang="en-US" dirty="0" smtClean="0"/>
              <a:t>Search bar to directly look for a particular drug</a:t>
            </a:r>
          </a:p>
          <a:p>
            <a:pPr lvl="1"/>
            <a:r>
              <a:rPr lang="en-US" dirty="0" smtClean="0"/>
              <a:t>Cart to see what all we have added</a:t>
            </a:r>
          </a:p>
          <a:p>
            <a:pPr lvl="1"/>
            <a:r>
              <a:rPr lang="en-US" dirty="0" smtClean="0"/>
              <a:t>Redirection to payment page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images (1).jp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Registration Page</a:t>
            </a:r>
            <a:endParaRPr lang="en-US" dirty="0"/>
          </a:p>
        </p:txBody>
      </p:sp>
      <p:sp>
        <p:nvSpPr>
          <p:cNvPr id="3" name="Content Placeholder 2"/>
          <p:cNvSpPr>
            <a:spLocks noGrp="1"/>
          </p:cNvSpPr>
          <p:nvPr>
            <p:ph idx="1"/>
          </p:nvPr>
        </p:nvSpPr>
        <p:spPr>
          <a:xfrm>
            <a:off x="457200" y="2468880"/>
            <a:ext cx="8229600" cy="4389120"/>
          </a:xfrm>
        </p:spPr>
        <p:txBody>
          <a:bodyPr/>
          <a:lstStyle/>
          <a:p>
            <a:r>
              <a:rPr lang="en-US" dirty="0" smtClean="0"/>
              <a:t>In this page all new users can register themselves as customers of Med-</a:t>
            </a:r>
            <a:r>
              <a:rPr lang="en-US" dirty="0" err="1" smtClean="0"/>
              <a:t>AnyTime</a:t>
            </a:r>
            <a:r>
              <a:rPr lang="en-US" dirty="0" smtClean="0"/>
              <a:t>.</a:t>
            </a:r>
          </a:p>
          <a:p>
            <a:r>
              <a:rPr lang="en-US" dirty="0" smtClean="0"/>
              <a:t>To register they need to provide:</a:t>
            </a:r>
          </a:p>
          <a:p>
            <a:pPr lvl="1"/>
            <a:r>
              <a:rPr lang="en-US" dirty="0" smtClean="0"/>
              <a:t>Full name</a:t>
            </a:r>
          </a:p>
          <a:p>
            <a:pPr lvl="1"/>
            <a:r>
              <a:rPr lang="en-US" dirty="0" smtClean="0"/>
              <a:t>Government Id</a:t>
            </a:r>
          </a:p>
          <a:p>
            <a:pPr lvl="1"/>
            <a:r>
              <a:rPr lang="en-US" dirty="0" smtClean="0"/>
              <a:t>Date of Birth/ Age</a:t>
            </a:r>
          </a:p>
          <a:p>
            <a:pPr lvl="1"/>
            <a:r>
              <a:rPr lang="en-US" dirty="0" smtClean="0"/>
              <a:t>Email-Id</a:t>
            </a:r>
          </a:p>
          <a:p>
            <a:pPr lvl="1"/>
            <a:r>
              <a:rPr lang="en-US" dirty="0" smtClean="0"/>
              <a:t>Phone Number</a:t>
            </a:r>
          </a:p>
        </p:txBody>
      </p:sp>
      <p:pic>
        <p:nvPicPr>
          <p:cNvPr id="4" name="Picture 3" descr="images.png"/>
          <p:cNvPicPr>
            <a:picLocks noChangeAspect="1"/>
          </p:cNvPicPr>
          <p:nvPr/>
        </p:nvPicPr>
        <p:blipFill>
          <a:blip r:embed="rId2" cstate="print"/>
          <a:stretch>
            <a:fillRect/>
          </a:stretch>
        </p:blipFill>
        <p:spPr>
          <a:xfrm>
            <a:off x="5257800" y="4114800"/>
            <a:ext cx="3209925" cy="1905000"/>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393</TotalTime>
  <Words>605</Words>
  <Application>Microsoft Office PowerPoint</Application>
  <PresentationFormat>On-screen Show (4:3)</PresentationFormat>
  <Paragraphs>64</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Flow</vt:lpstr>
      <vt:lpstr>Slide 1</vt:lpstr>
      <vt:lpstr>Online Pharmacy Portal</vt:lpstr>
      <vt:lpstr>Description</vt:lpstr>
      <vt:lpstr>Login Page</vt:lpstr>
      <vt:lpstr>Admin Page</vt:lpstr>
      <vt:lpstr>Slide 6</vt:lpstr>
      <vt:lpstr>User Page</vt:lpstr>
      <vt:lpstr>Slide 8</vt:lpstr>
      <vt:lpstr>Registration Page</vt:lpstr>
      <vt:lpstr>Requirements &amp; Specifications</vt:lpstr>
      <vt:lpstr>Project Management Tool : Redbooth</vt:lpstr>
      <vt:lpstr>PERT CHART </vt:lpstr>
      <vt:lpstr>RISKS </vt:lpstr>
      <vt:lpstr>RISKS (Contd…)</vt:lpstr>
      <vt:lpstr>Contingency Plan</vt:lpstr>
      <vt:lpstr>Contingency Plan (Contd…)</vt:lpstr>
      <vt:lpstr>Contingency Plan (Contd…)</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20</cp:revision>
  <dcterms:created xsi:type="dcterms:W3CDTF">2019-09-10T01:54:13Z</dcterms:created>
  <dcterms:modified xsi:type="dcterms:W3CDTF">2019-09-12T00:04:23Z</dcterms:modified>
</cp:coreProperties>
</file>