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01" y="60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1243A-B137-4E51-83E1-A9265073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563C94-701F-4DF3-969E-0CD0C73C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D6783A-ECBC-48CE-BF1F-8CD3BD2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01F95-56C5-40E2-A101-E12939CB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EE8E2-4DBF-40B7-B90D-04A40870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1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3485A-7140-43FB-B602-31C8DD65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42466-4FBA-4B33-A10D-81DFDCC9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E588A-43F0-4158-B770-C4CA44EF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0797B-A2A6-430A-BC08-2F11CC60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4002E-9E55-45F7-8A8F-FBB837A0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5599B3-724A-4BA5-8235-B8954960A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6FED99-8027-43F0-BF50-3B80BEED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4DA4E-B750-4E81-94C0-C1EB9FD0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BB25C-BDC5-4B7E-9C7F-88ADBE28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DA0E9-9E88-48DE-A611-CAA3B134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3E3-E07C-4AC2-8C5B-8B5B9B8D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174EC-B320-4779-9522-678A94CA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743C7-DB87-4322-B84B-7102733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9DDF1-33E1-4C18-8990-FE8C970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FAE95-FEF7-4B45-A111-F443674C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9D3C1-34FD-4E12-A33E-7E4013ED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B4171-F298-4E7B-85F2-C530ADBD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52EEB-C59D-4933-B5C3-ED9DD910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91B99-3AA8-4AAB-8083-6307FD84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8E630-2FB4-4FC6-92F4-0229D72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1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6D43B-FE79-40EB-B903-512E1F76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EF403-3B6A-4EB8-940D-59604B11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497BA5-19DA-4102-ABF9-284CC3FC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C9B4A-4ACB-4E7C-A076-756064AF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41A22E-34C0-4985-92F6-9D73BF3D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763D23-D5A3-4F44-A3F3-38C4E3D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2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92BDB-78B1-427D-BE4F-E6377AE8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53418-247D-4637-A74D-55E4A4FB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D73422-C08F-4D42-828F-D8C7EF66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92DA86-A595-4F10-A7DE-729C27591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4C0C9A-D034-4FFD-AB26-95589782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D46B11-B422-4BEF-A2E2-A4103503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4264-E403-4E70-ACBD-9DE6A8E0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144F31-711F-4773-B7B1-D6D0887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9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A1CF2-444E-494E-94AD-5E129DE0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BAC11A-A831-4A75-B8C7-5A497EE2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EE6571-1C63-40DD-B9C7-53D221E5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6FAE3-CB96-4020-8F24-E1CCA823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94AD4F-CA04-4E10-9F2F-B5BAF780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71089A-0DEA-40D1-B91D-2BD7BF57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47C286-9166-404C-8D06-5B292A5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3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A7556-3872-4B0B-B2AA-43E783B8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D564A-1C59-4B1E-9AF7-35E1A9CD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CDEF0-04B6-4395-A561-FC0E8DA2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CE0A84-9233-45A0-A1FC-454E121F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41C71-390D-4717-BD87-A3C6FF9E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BBAB3-78A2-47E5-88F6-0827BA7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4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8DCE4-041F-4941-85A0-ABEA99F0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3E1234-1AD1-4F4C-8173-EED79D9CB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6DFD2-95E9-4A4C-AC00-E11643BB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138B5-215E-4727-B4D8-C6676A40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ECD41-C608-4252-9884-52FBDB70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B655F-9962-4020-9666-ED76AE5F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08770-79DF-4E67-BD55-E96CD358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AFBE33-9C7A-4F8C-B37F-BB9BAD5C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FF7B4C-DF86-46FC-8F42-EE09BC978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2597-67CB-4344-97F1-B9698330009C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CC768-373F-4E09-BBA6-E2CCED106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BB8F2-7DC2-4D2B-9493-5A00FB09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E88-A4BD-4605-859A-3D39DEF8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C8133F8-D754-4D7D-BB95-956F55647C9E}"/>
              </a:ext>
            </a:extLst>
          </p:cNvPr>
          <p:cNvCxnSpPr>
            <a:cxnSpLocks/>
          </p:cNvCxnSpPr>
          <p:nvPr/>
        </p:nvCxnSpPr>
        <p:spPr>
          <a:xfrm>
            <a:off x="1489053" y="2039634"/>
            <a:ext cx="137335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04FDED6-9A48-4209-B7B4-410695AF19F4}"/>
              </a:ext>
            </a:extLst>
          </p:cNvPr>
          <p:cNvCxnSpPr>
            <a:cxnSpLocks/>
          </p:cNvCxnSpPr>
          <p:nvPr/>
        </p:nvCxnSpPr>
        <p:spPr>
          <a:xfrm>
            <a:off x="1476522" y="1578928"/>
            <a:ext cx="1129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4F265575-F4A2-4138-A15A-DE6B827B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71643" y="2603818"/>
            <a:ext cx="2261336" cy="1271670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50A09A8-DFAA-4BBE-8A7A-B0AFEF62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15909" y="1255444"/>
            <a:ext cx="2814000" cy="5510749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BC5A38C-E2C9-460D-9BD4-FA0C3EA75069}"/>
              </a:ext>
            </a:extLst>
          </p:cNvPr>
          <p:cNvCxnSpPr>
            <a:cxnSpLocks/>
          </p:cNvCxnSpPr>
          <p:nvPr/>
        </p:nvCxnSpPr>
        <p:spPr>
          <a:xfrm flipH="1">
            <a:off x="937260" y="6156960"/>
            <a:ext cx="85648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44928EE-8CDF-4E99-BC93-B5484CABC9B7}"/>
              </a:ext>
            </a:extLst>
          </p:cNvPr>
          <p:cNvCxnSpPr>
            <a:cxnSpLocks/>
          </p:cNvCxnSpPr>
          <p:nvPr/>
        </p:nvCxnSpPr>
        <p:spPr>
          <a:xfrm flipH="1">
            <a:off x="937260" y="6446520"/>
            <a:ext cx="8564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2985524-365D-45D4-9262-53E7EA46F19B}"/>
              </a:ext>
            </a:extLst>
          </p:cNvPr>
          <p:cNvCxnSpPr>
            <a:cxnSpLocks/>
          </p:cNvCxnSpPr>
          <p:nvPr/>
        </p:nvCxnSpPr>
        <p:spPr>
          <a:xfrm>
            <a:off x="7970520" y="5273040"/>
            <a:ext cx="0" cy="88392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8BFC1D1-ACC8-433B-96D5-C8178EA9A5CA}"/>
              </a:ext>
            </a:extLst>
          </p:cNvPr>
          <p:cNvCxnSpPr>
            <a:cxnSpLocks/>
          </p:cNvCxnSpPr>
          <p:nvPr/>
        </p:nvCxnSpPr>
        <p:spPr>
          <a:xfrm>
            <a:off x="4297680" y="5273040"/>
            <a:ext cx="0" cy="117348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9371C8-4573-4AC3-B192-EE4B3B0177A7}"/>
              </a:ext>
            </a:extLst>
          </p:cNvPr>
          <p:cNvCxnSpPr>
            <a:cxnSpLocks/>
          </p:cNvCxnSpPr>
          <p:nvPr/>
        </p:nvCxnSpPr>
        <p:spPr>
          <a:xfrm>
            <a:off x="1470660" y="2781300"/>
            <a:ext cx="0" cy="366522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6CE4EEB-5402-4298-94EA-3DC9554F376F}"/>
              </a:ext>
            </a:extLst>
          </p:cNvPr>
          <p:cNvCxnSpPr>
            <a:cxnSpLocks/>
          </p:cNvCxnSpPr>
          <p:nvPr/>
        </p:nvCxnSpPr>
        <p:spPr>
          <a:xfrm>
            <a:off x="2011680" y="2781300"/>
            <a:ext cx="0" cy="337566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01F7D24-809E-44C7-9260-4821BDC43C6D}"/>
              </a:ext>
            </a:extLst>
          </p:cNvPr>
          <p:cNvCxnSpPr>
            <a:cxnSpLocks/>
          </p:cNvCxnSpPr>
          <p:nvPr/>
        </p:nvCxnSpPr>
        <p:spPr>
          <a:xfrm>
            <a:off x="2316480" y="2781300"/>
            <a:ext cx="0" cy="366522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7908AE-C5D8-4948-961F-F676CFBC9927}"/>
              </a:ext>
            </a:extLst>
          </p:cNvPr>
          <p:cNvSpPr txBox="1"/>
          <p:nvPr/>
        </p:nvSpPr>
        <p:spPr>
          <a:xfrm>
            <a:off x="279440" y="5972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GND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9070E2-5BE3-40DD-94C3-A0B45355D50A}"/>
              </a:ext>
            </a:extLst>
          </p:cNvPr>
          <p:cNvSpPr txBox="1"/>
          <p:nvPr/>
        </p:nvSpPr>
        <p:spPr>
          <a:xfrm>
            <a:off x="288767" y="63017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3.3V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3E32D70-C8B3-40A9-AD77-BCA60AD509FA}"/>
              </a:ext>
            </a:extLst>
          </p:cNvPr>
          <p:cNvCxnSpPr>
            <a:cxnSpLocks/>
          </p:cNvCxnSpPr>
          <p:nvPr/>
        </p:nvCxnSpPr>
        <p:spPr>
          <a:xfrm>
            <a:off x="1470660" y="2042160"/>
            <a:ext cx="0" cy="73914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D4F78D-1B82-4DBC-A98B-DCF51D41A60E}"/>
              </a:ext>
            </a:extLst>
          </p:cNvPr>
          <p:cNvCxnSpPr>
            <a:cxnSpLocks/>
          </p:cNvCxnSpPr>
          <p:nvPr/>
        </p:nvCxnSpPr>
        <p:spPr>
          <a:xfrm>
            <a:off x="3154680" y="2781300"/>
            <a:ext cx="0" cy="337566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17167B-8129-4C61-9001-D6500AC6DD75}"/>
              </a:ext>
            </a:extLst>
          </p:cNvPr>
          <p:cNvSpPr txBox="1"/>
          <p:nvPr/>
        </p:nvSpPr>
        <p:spPr>
          <a:xfrm rot="16200000">
            <a:off x="1900340" y="2266881"/>
            <a:ext cx="832279" cy="20313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b="1" dirty="0" err="1">
                <a:ln w="12700">
                  <a:solidFill>
                    <a:schemeClr val="bg1"/>
                  </a:solidFill>
                </a:ln>
              </a:rPr>
              <a:t>Vio</a:t>
            </a:r>
            <a:endParaRPr kumimoji="1"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 err="1">
                <a:ln w="12700">
                  <a:solidFill>
                    <a:schemeClr val="bg1"/>
                  </a:solidFill>
                </a:ln>
              </a:rPr>
              <a:t>Vcore</a:t>
            </a:r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GND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CSB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SDI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SCK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SDO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FDC51D-5B88-43CE-B025-676BACC94E76}"/>
              </a:ext>
            </a:extLst>
          </p:cNvPr>
          <p:cNvCxnSpPr>
            <a:cxnSpLocks/>
          </p:cNvCxnSpPr>
          <p:nvPr/>
        </p:nvCxnSpPr>
        <p:spPr>
          <a:xfrm>
            <a:off x="2606040" y="1569720"/>
            <a:ext cx="0" cy="115824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9E7AB51-48D4-442C-BC29-BD073A34DFFF}"/>
              </a:ext>
            </a:extLst>
          </p:cNvPr>
          <p:cNvCxnSpPr>
            <a:cxnSpLocks/>
          </p:cNvCxnSpPr>
          <p:nvPr/>
        </p:nvCxnSpPr>
        <p:spPr>
          <a:xfrm>
            <a:off x="2865120" y="2039634"/>
            <a:ext cx="0" cy="688326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E014A36-CA0C-4BCD-B65D-EF04693C789E}"/>
              </a:ext>
            </a:extLst>
          </p:cNvPr>
          <p:cNvCxnSpPr>
            <a:cxnSpLocks/>
          </p:cNvCxnSpPr>
          <p:nvPr/>
        </p:nvCxnSpPr>
        <p:spPr>
          <a:xfrm flipV="1">
            <a:off x="4876800" y="2039633"/>
            <a:ext cx="0" cy="688327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C417B0F-E0E2-4B0E-B3A9-9F4129E78EB6}"/>
              </a:ext>
            </a:extLst>
          </p:cNvPr>
          <p:cNvCxnSpPr>
            <a:cxnSpLocks/>
          </p:cNvCxnSpPr>
          <p:nvPr/>
        </p:nvCxnSpPr>
        <p:spPr>
          <a:xfrm>
            <a:off x="1470660" y="1569720"/>
            <a:ext cx="0" cy="469914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1D3424F-4348-4116-AEDD-7812F5EB3677}"/>
              </a:ext>
            </a:extLst>
          </p:cNvPr>
          <p:cNvCxnSpPr>
            <a:cxnSpLocks/>
          </p:cNvCxnSpPr>
          <p:nvPr/>
        </p:nvCxnSpPr>
        <p:spPr>
          <a:xfrm flipV="1">
            <a:off x="5707380" y="1569720"/>
            <a:ext cx="0" cy="115824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CE0CBE-14EE-4D03-B2C1-15F26A3B2B2A}"/>
              </a:ext>
            </a:extLst>
          </p:cNvPr>
          <p:cNvCxnSpPr>
            <a:cxnSpLocks/>
          </p:cNvCxnSpPr>
          <p:nvPr/>
        </p:nvCxnSpPr>
        <p:spPr>
          <a:xfrm flipV="1">
            <a:off x="2618571" y="1569720"/>
            <a:ext cx="3088809" cy="9208"/>
          </a:xfrm>
          <a:prstGeom prst="line">
            <a:avLst/>
          </a:prstGeom>
          <a:ln w="38100">
            <a:solidFill>
              <a:srgbClr val="FFC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1A063CE-00C2-4B8F-B414-41493328782D}"/>
              </a:ext>
            </a:extLst>
          </p:cNvPr>
          <p:cNvCxnSpPr>
            <a:cxnSpLocks/>
          </p:cNvCxnSpPr>
          <p:nvPr/>
        </p:nvCxnSpPr>
        <p:spPr>
          <a:xfrm flipV="1">
            <a:off x="2862411" y="2039633"/>
            <a:ext cx="2014389" cy="3155"/>
          </a:xfrm>
          <a:prstGeom prst="line">
            <a:avLst/>
          </a:prstGeom>
          <a:ln w="38100">
            <a:solidFill>
              <a:srgbClr val="FFC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A12D7A2-2BFF-4156-861F-3A2B2BF9A7DC}"/>
              </a:ext>
            </a:extLst>
          </p:cNvPr>
          <p:cNvCxnSpPr>
            <a:cxnSpLocks/>
          </p:cNvCxnSpPr>
          <p:nvPr/>
        </p:nvCxnSpPr>
        <p:spPr>
          <a:xfrm flipH="1">
            <a:off x="9602084" y="4010818"/>
            <a:ext cx="692536" cy="0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55AC7A6-7A15-4931-A5FB-D22436042971}"/>
              </a:ext>
            </a:extLst>
          </p:cNvPr>
          <p:cNvSpPr txBox="1"/>
          <p:nvPr/>
        </p:nvSpPr>
        <p:spPr>
          <a:xfrm>
            <a:off x="9602084" y="3582769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USB</a:t>
            </a:r>
          </a:p>
          <a:p>
            <a:r>
              <a:rPr kumimoji="1" lang="ja-JP" altLang="en-US" dirty="0">
                <a:latin typeface="+mn-ea"/>
                <a:cs typeface="Aharoni" panose="020B0604020202020204" pitchFamily="2" charset="-79"/>
              </a:rPr>
              <a:t>　　　</a:t>
            </a:r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PC/USB</a:t>
            </a:r>
            <a:r>
              <a:rPr kumimoji="1" lang="ja-JP" altLang="en-US" dirty="0">
                <a:latin typeface="+mn-ea"/>
                <a:cs typeface="Aharoni" panose="020B0604020202020204" pitchFamily="2" charset="-79"/>
              </a:rPr>
              <a:t>電源</a:t>
            </a:r>
          </a:p>
        </p:txBody>
      </p:sp>
      <p:pic>
        <p:nvPicPr>
          <p:cNvPr id="60" name="図 59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520E186B-CA83-4B01-968F-EF69FA8CC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07" y="1387294"/>
            <a:ext cx="946274" cy="564636"/>
          </a:xfrm>
          <a:prstGeom prst="rect">
            <a:avLst/>
          </a:prstGeom>
        </p:spPr>
      </p:pic>
      <p:pic>
        <p:nvPicPr>
          <p:cNvPr id="61" name="図 60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AE82C2C5-BCC5-460E-ACE0-4D8B05A71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05" y="1854278"/>
            <a:ext cx="946274" cy="564636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DB0A52B-C647-4006-925D-BA50D2B22290}"/>
              </a:ext>
            </a:extLst>
          </p:cNvPr>
          <p:cNvSpPr txBox="1"/>
          <p:nvPr/>
        </p:nvSpPr>
        <p:spPr>
          <a:xfrm>
            <a:off x="1743222" y="162461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1KΩ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FA1D32F-FB14-4C0B-A459-D318758A5F1A}"/>
              </a:ext>
            </a:extLst>
          </p:cNvPr>
          <p:cNvSpPr txBox="1"/>
          <p:nvPr/>
        </p:nvSpPr>
        <p:spPr>
          <a:xfrm rot="16200000">
            <a:off x="5070486" y="2249983"/>
            <a:ext cx="450829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22</a:t>
            </a:r>
          </a:p>
          <a:p>
            <a:pPr algn="r"/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21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720DDF5-4B59-4C35-92E7-AED9AF985492}"/>
              </a:ext>
            </a:extLst>
          </p:cNvPr>
          <p:cNvSpPr txBox="1"/>
          <p:nvPr/>
        </p:nvSpPr>
        <p:spPr>
          <a:xfrm rot="16200000">
            <a:off x="4010850" y="4766035"/>
            <a:ext cx="673582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3.3V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5C47D8-0C00-4165-8368-FC89580AE887}"/>
              </a:ext>
            </a:extLst>
          </p:cNvPr>
          <p:cNvSpPr txBox="1"/>
          <p:nvPr/>
        </p:nvSpPr>
        <p:spPr>
          <a:xfrm rot="16200000">
            <a:off x="7611288" y="4766035"/>
            <a:ext cx="718466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GND</a:t>
            </a:r>
          </a:p>
        </p:txBody>
      </p:sp>
      <p:sp>
        <p:nvSpPr>
          <p:cNvPr id="73" name="タイトル 72">
            <a:extLst>
              <a:ext uri="{FF2B5EF4-FFF2-40B4-BE49-F238E27FC236}">
                <a16:creationId xmlns:a16="http://schemas.microsoft.com/office/drawing/2014/main" id="{24F17200-F9C4-4961-8EF9-EEA81E90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180" y="209481"/>
            <a:ext cx="9144000" cy="1061567"/>
          </a:xfrm>
        </p:spPr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</p:spTree>
    <p:extLst>
      <p:ext uri="{BB962C8B-B14F-4D97-AF65-F5344CB8AC3E}">
        <p14:creationId xmlns:p14="http://schemas.microsoft.com/office/powerpoint/2010/main" val="117563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C8133F8-D754-4D7D-BB95-956F55647C9E}"/>
              </a:ext>
            </a:extLst>
          </p:cNvPr>
          <p:cNvCxnSpPr>
            <a:cxnSpLocks/>
          </p:cNvCxnSpPr>
          <p:nvPr/>
        </p:nvCxnSpPr>
        <p:spPr>
          <a:xfrm>
            <a:off x="1489053" y="2039634"/>
            <a:ext cx="137335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04FDED6-9A48-4209-B7B4-410695AF19F4}"/>
              </a:ext>
            </a:extLst>
          </p:cNvPr>
          <p:cNvCxnSpPr>
            <a:cxnSpLocks/>
          </p:cNvCxnSpPr>
          <p:nvPr/>
        </p:nvCxnSpPr>
        <p:spPr>
          <a:xfrm>
            <a:off x="1476522" y="1578928"/>
            <a:ext cx="112951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4F265575-F4A2-4138-A15A-DE6B827B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71643" y="2603818"/>
            <a:ext cx="2261336" cy="1271670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50A09A8-DFAA-4BBE-8A7A-B0AFEF62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15909" y="1255444"/>
            <a:ext cx="2814000" cy="5510749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BC5A38C-E2C9-460D-9BD4-FA0C3EA75069}"/>
              </a:ext>
            </a:extLst>
          </p:cNvPr>
          <p:cNvCxnSpPr>
            <a:cxnSpLocks/>
          </p:cNvCxnSpPr>
          <p:nvPr/>
        </p:nvCxnSpPr>
        <p:spPr>
          <a:xfrm flipH="1">
            <a:off x="937260" y="6156960"/>
            <a:ext cx="85648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44928EE-8CDF-4E99-BC93-B5484CABC9B7}"/>
              </a:ext>
            </a:extLst>
          </p:cNvPr>
          <p:cNvCxnSpPr>
            <a:cxnSpLocks/>
          </p:cNvCxnSpPr>
          <p:nvPr/>
        </p:nvCxnSpPr>
        <p:spPr>
          <a:xfrm flipH="1">
            <a:off x="937260" y="6446520"/>
            <a:ext cx="8564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2985524-365D-45D4-9262-53E7EA46F19B}"/>
              </a:ext>
            </a:extLst>
          </p:cNvPr>
          <p:cNvCxnSpPr>
            <a:cxnSpLocks/>
          </p:cNvCxnSpPr>
          <p:nvPr/>
        </p:nvCxnSpPr>
        <p:spPr>
          <a:xfrm>
            <a:off x="7970520" y="5273040"/>
            <a:ext cx="0" cy="88392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8BFC1D1-ACC8-433B-96D5-C8178EA9A5CA}"/>
              </a:ext>
            </a:extLst>
          </p:cNvPr>
          <p:cNvCxnSpPr>
            <a:cxnSpLocks/>
          </p:cNvCxnSpPr>
          <p:nvPr/>
        </p:nvCxnSpPr>
        <p:spPr>
          <a:xfrm>
            <a:off x="4297680" y="5273040"/>
            <a:ext cx="0" cy="117348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9371C8-4573-4AC3-B192-EE4B3B0177A7}"/>
              </a:ext>
            </a:extLst>
          </p:cNvPr>
          <p:cNvCxnSpPr>
            <a:cxnSpLocks/>
          </p:cNvCxnSpPr>
          <p:nvPr/>
        </p:nvCxnSpPr>
        <p:spPr>
          <a:xfrm>
            <a:off x="1470660" y="2781300"/>
            <a:ext cx="0" cy="366522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6CE4EEB-5402-4298-94EA-3DC9554F376F}"/>
              </a:ext>
            </a:extLst>
          </p:cNvPr>
          <p:cNvCxnSpPr>
            <a:cxnSpLocks/>
          </p:cNvCxnSpPr>
          <p:nvPr/>
        </p:nvCxnSpPr>
        <p:spPr>
          <a:xfrm>
            <a:off x="2011680" y="2781300"/>
            <a:ext cx="0" cy="337566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01F7D24-809E-44C7-9260-4821BDC43C6D}"/>
              </a:ext>
            </a:extLst>
          </p:cNvPr>
          <p:cNvCxnSpPr>
            <a:cxnSpLocks/>
          </p:cNvCxnSpPr>
          <p:nvPr/>
        </p:nvCxnSpPr>
        <p:spPr>
          <a:xfrm>
            <a:off x="2316480" y="2781300"/>
            <a:ext cx="0" cy="366522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7908AE-C5D8-4948-961F-F676CFBC9927}"/>
              </a:ext>
            </a:extLst>
          </p:cNvPr>
          <p:cNvSpPr txBox="1"/>
          <p:nvPr/>
        </p:nvSpPr>
        <p:spPr>
          <a:xfrm>
            <a:off x="279440" y="5972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GND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9070E2-5BE3-40DD-94C3-A0B45355D50A}"/>
              </a:ext>
            </a:extLst>
          </p:cNvPr>
          <p:cNvSpPr txBox="1"/>
          <p:nvPr/>
        </p:nvSpPr>
        <p:spPr>
          <a:xfrm>
            <a:off x="288767" y="63017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3.3V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3E32D70-C8B3-40A9-AD77-BCA60AD509FA}"/>
              </a:ext>
            </a:extLst>
          </p:cNvPr>
          <p:cNvCxnSpPr>
            <a:cxnSpLocks/>
          </p:cNvCxnSpPr>
          <p:nvPr/>
        </p:nvCxnSpPr>
        <p:spPr>
          <a:xfrm>
            <a:off x="1470660" y="2042160"/>
            <a:ext cx="0" cy="739140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D4F78D-1B82-4DBC-A98B-DCF51D41A60E}"/>
              </a:ext>
            </a:extLst>
          </p:cNvPr>
          <p:cNvCxnSpPr>
            <a:cxnSpLocks/>
          </p:cNvCxnSpPr>
          <p:nvPr/>
        </p:nvCxnSpPr>
        <p:spPr>
          <a:xfrm>
            <a:off x="3154680" y="2781300"/>
            <a:ext cx="0" cy="337566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17167B-8129-4C61-9001-D6500AC6DD75}"/>
              </a:ext>
            </a:extLst>
          </p:cNvPr>
          <p:cNvSpPr txBox="1"/>
          <p:nvPr/>
        </p:nvSpPr>
        <p:spPr>
          <a:xfrm rot="16200000">
            <a:off x="1900340" y="2266881"/>
            <a:ext cx="832279" cy="20313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b="1" dirty="0" err="1">
                <a:ln w="12700">
                  <a:solidFill>
                    <a:schemeClr val="bg1"/>
                  </a:solidFill>
                </a:ln>
              </a:rPr>
              <a:t>Vio</a:t>
            </a:r>
            <a:endParaRPr kumimoji="1"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 err="1">
                <a:ln w="12700">
                  <a:solidFill>
                    <a:schemeClr val="bg1"/>
                  </a:solidFill>
                </a:ln>
              </a:rPr>
              <a:t>Vcore</a:t>
            </a:r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GND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CSB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SDI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SCK</a:t>
            </a: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SDO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FDC51D-5B88-43CE-B025-676BACC94E76}"/>
              </a:ext>
            </a:extLst>
          </p:cNvPr>
          <p:cNvCxnSpPr>
            <a:cxnSpLocks/>
          </p:cNvCxnSpPr>
          <p:nvPr/>
        </p:nvCxnSpPr>
        <p:spPr>
          <a:xfrm>
            <a:off x="2606040" y="1569720"/>
            <a:ext cx="0" cy="115824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9E7AB51-48D4-442C-BC29-BD073A34DFFF}"/>
              </a:ext>
            </a:extLst>
          </p:cNvPr>
          <p:cNvCxnSpPr>
            <a:cxnSpLocks/>
          </p:cNvCxnSpPr>
          <p:nvPr/>
        </p:nvCxnSpPr>
        <p:spPr>
          <a:xfrm>
            <a:off x="2865120" y="2039634"/>
            <a:ext cx="0" cy="688326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E014A36-CA0C-4BCD-B65D-EF04693C789E}"/>
              </a:ext>
            </a:extLst>
          </p:cNvPr>
          <p:cNvCxnSpPr>
            <a:cxnSpLocks/>
          </p:cNvCxnSpPr>
          <p:nvPr/>
        </p:nvCxnSpPr>
        <p:spPr>
          <a:xfrm flipV="1">
            <a:off x="4876800" y="2039633"/>
            <a:ext cx="0" cy="688327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C417B0F-E0E2-4B0E-B3A9-9F4129E78EB6}"/>
              </a:ext>
            </a:extLst>
          </p:cNvPr>
          <p:cNvCxnSpPr>
            <a:cxnSpLocks/>
          </p:cNvCxnSpPr>
          <p:nvPr/>
        </p:nvCxnSpPr>
        <p:spPr>
          <a:xfrm>
            <a:off x="1470660" y="1569720"/>
            <a:ext cx="0" cy="469914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1D3424F-4348-4116-AEDD-7812F5EB3677}"/>
              </a:ext>
            </a:extLst>
          </p:cNvPr>
          <p:cNvCxnSpPr>
            <a:cxnSpLocks/>
          </p:cNvCxnSpPr>
          <p:nvPr/>
        </p:nvCxnSpPr>
        <p:spPr>
          <a:xfrm flipV="1">
            <a:off x="5707380" y="1569720"/>
            <a:ext cx="0" cy="115824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CE0CBE-14EE-4D03-B2C1-15F26A3B2B2A}"/>
              </a:ext>
            </a:extLst>
          </p:cNvPr>
          <p:cNvCxnSpPr>
            <a:cxnSpLocks/>
          </p:cNvCxnSpPr>
          <p:nvPr/>
        </p:nvCxnSpPr>
        <p:spPr>
          <a:xfrm flipV="1">
            <a:off x="2618571" y="1569720"/>
            <a:ext cx="3088809" cy="9208"/>
          </a:xfrm>
          <a:prstGeom prst="line">
            <a:avLst/>
          </a:prstGeom>
          <a:ln w="38100">
            <a:solidFill>
              <a:srgbClr val="FFC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1A063CE-00C2-4B8F-B414-41493328782D}"/>
              </a:ext>
            </a:extLst>
          </p:cNvPr>
          <p:cNvCxnSpPr>
            <a:cxnSpLocks/>
          </p:cNvCxnSpPr>
          <p:nvPr/>
        </p:nvCxnSpPr>
        <p:spPr>
          <a:xfrm flipV="1">
            <a:off x="2862411" y="2039633"/>
            <a:ext cx="2014389" cy="3155"/>
          </a:xfrm>
          <a:prstGeom prst="line">
            <a:avLst/>
          </a:prstGeom>
          <a:ln w="38100">
            <a:solidFill>
              <a:srgbClr val="FFC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A12D7A2-2BFF-4156-861F-3A2B2BF9A7DC}"/>
              </a:ext>
            </a:extLst>
          </p:cNvPr>
          <p:cNvCxnSpPr>
            <a:cxnSpLocks/>
          </p:cNvCxnSpPr>
          <p:nvPr/>
        </p:nvCxnSpPr>
        <p:spPr>
          <a:xfrm flipH="1">
            <a:off x="9602084" y="4010818"/>
            <a:ext cx="692536" cy="0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55AC7A6-7A15-4931-A5FB-D22436042971}"/>
              </a:ext>
            </a:extLst>
          </p:cNvPr>
          <p:cNvSpPr txBox="1"/>
          <p:nvPr/>
        </p:nvSpPr>
        <p:spPr>
          <a:xfrm>
            <a:off x="9602084" y="3582769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USB</a:t>
            </a:r>
          </a:p>
          <a:p>
            <a:r>
              <a:rPr kumimoji="1" lang="ja-JP" altLang="en-US" dirty="0">
                <a:latin typeface="+mn-ea"/>
                <a:cs typeface="Aharoni" panose="020B0604020202020204" pitchFamily="2" charset="-79"/>
              </a:rPr>
              <a:t>　　　</a:t>
            </a:r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PC/USB</a:t>
            </a:r>
            <a:r>
              <a:rPr kumimoji="1" lang="ja-JP" altLang="en-US" dirty="0">
                <a:latin typeface="+mn-ea"/>
                <a:cs typeface="Aharoni" panose="020B0604020202020204" pitchFamily="2" charset="-79"/>
              </a:rPr>
              <a:t>電源</a:t>
            </a:r>
          </a:p>
        </p:txBody>
      </p:sp>
      <p:pic>
        <p:nvPicPr>
          <p:cNvPr id="60" name="図 59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520E186B-CA83-4B01-968F-EF69FA8CC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07" y="1387294"/>
            <a:ext cx="946274" cy="564636"/>
          </a:xfrm>
          <a:prstGeom prst="rect">
            <a:avLst/>
          </a:prstGeom>
        </p:spPr>
      </p:pic>
      <p:pic>
        <p:nvPicPr>
          <p:cNvPr id="61" name="図 60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AE82C2C5-BCC5-460E-ACE0-4D8B05A71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05" y="1854278"/>
            <a:ext cx="946274" cy="564636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DB0A52B-C647-4006-925D-BA50D2B22290}"/>
              </a:ext>
            </a:extLst>
          </p:cNvPr>
          <p:cNvSpPr txBox="1"/>
          <p:nvPr/>
        </p:nvSpPr>
        <p:spPr>
          <a:xfrm>
            <a:off x="1743222" y="162461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  <a:cs typeface="Aharoni" panose="020B0604020202020204" pitchFamily="2" charset="-79"/>
              </a:rPr>
              <a:t>1KΩ</a:t>
            </a:r>
            <a:endParaRPr kumimoji="1" lang="ja-JP" altLang="en-US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FA1D32F-FB14-4C0B-A459-D318758A5F1A}"/>
              </a:ext>
            </a:extLst>
          </p:cNvPr>
          <p:cNvSpPr txBox="1"/>
          <p:nvPr/>
        </p:nvSpPr>
        <p:spPr>
          <a:xfrm rot="16200000">
            <a:off x="5070486" y="2249983"/>
            <a:ext cx="450829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22</a:t>
            </a:r>
          </a:p>
          <a:p>
            <a:pPr algn="r"/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endParaRPr lang="en-US" altLang="ja-JP" b="1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21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720DDF5-4B59-4C35-92E7-AED9AF985492}"/>
              </a:ext>
            </a:extLst>
          </p:cNvPr>
          <p:cNvSpPr txBox="1"/>
          <p:nvPr/>
        </p:nvSpPr>
        <p:spPr>
          <a:xfrm rot="16200000">
            <a:off x="4010850" y="4766035"/>
            <a:ext cx="673582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3.3V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5C47D8-0C00-4165-8368-FC89580AE887}"/>
              </a:ext>
            </a:extLst>
          </p:cNvPr>
          <p:cNvSpPr txBox="1"/>
          <p:nvPr/>
        </p:nvSpPr>
        <p:spPr>
          <a:xfrm rot="16200000">
            <a:off x="7611288" y="4766035"/>
            <a:ext cx="718466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ln w="12700">
                  <a:solidFill>
                    <a:schemeClr val="bg1"/>
                  </a:solidFill>
                </a:ln>
              </a:rPr>
              <a:t>GND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E6ED34-456E-4FBA-B68F-F7BF832C893B}"/>
              </a:ext>
            </a:extLst>
          </p:cNvPr>
          <p:cNvSpPr/>
          <p:nvPr/>
        </p:nvSpPr>
        <p:spPr>
          <a:xfrm>
            <a:off x="5967135" y="776852"/>
            <a:ext cx="1911548" cy="555428"/>
          </a:xfrm>
          <a:prstGeom prst="wedgeRoundRectCallout">
            <a:avLst>
              <a:gd name="adj1" fmla="val -62018"/>
              <a:gd name="adj2" fmla="val 9243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I2C</a:t>
            </a:r>
            <a:endParaRPr kumimoji="1" lang="ja-JP" altLang="en-US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50724E79-9594-4EC5-8C9C-9411235C1166}"/>
              </a:ext>
            </a:extLst>
          </p:cNvPr>
          <p:cNvSpPr/>
          <p:nvPr/>
        </p:nvSpPr>
        <p:spPr>
          <a:xfrm>
            <a:off x="311849" y="539181"/>
            <a:ext cx="2651270" cy="678767"/>
          </a:xfrm>
          <a:prstGeom prst="wedgeRoundRectCallout">
            <a:avLst>
              <a:gd name="adj1" fmla="val 15105"/>
              <a:gd name="adj2" fmla="val 77277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I2C</a:t>
            </a:r>
            <a:r>
              <a:rPr kumimoji="1" lang="ja-JP" altLang="en-US" dirty="0"/>
              <a:t>用プルアップ抵抗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106B160E-E228-4FA9-850C-2C182CC71922}"/>
              </a:ext>
            </a:extLst>
          </p:cNvPr>
          <p:cNvSpPr/>
          <p:nvPr/>
        </p:nvSpPr>
        <p:spPr>
          <a:xfrm>
            <a:off x="5967135" y="790340"/>
            <a:ext cx="1911548" cy="555428"/>
          </a:xfrm>
          <a:prstGeom prst="wedgeRoundRectCallout">
            <a:avLst>
              <a:gd name="adj1" fmla="val -101982"/>
              <a:gd name="adj2" fmla="val 23622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I2C</a:t>
            </a:r>
          </a:p>
          <a:p>
            <a:pPr algn="ctr"/>
            <a:r>
              <a:rPr lang="ja-JP" altLang="en-US" dirty="0"/>
              <a:t>（通信線）</a:t>
            </a:r>
            <a:endParaRPr kumimoji="1" lang="ja-JP" altLang="en-US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8BC410FE-D78F-48B2-8469-C5B1C223C601}"/>
              </a:ext>
            </a:extLst>
          </p:cNvPr>
          <p:cNvSpPr/>
          <p:nvPr/>
        </p:nvSpPr>
        <p:spPr>
          <a:xfrm>
            <a:off x="4695736" y="5509675"/>
            <a:ext cx="1180028" cy="555428"/>
          </a:xfrm>
          <a:prstGeom prst="wedgeRoundRectCallout">
            <a:avLst>
              <a:gd name="adj1" fmla="val -80184"/>
              <a:gd name="adj2" fmla="val 3825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電源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643F7836-0B98-48FE-8054-0B356538ECA7}"/>
              </a:ext>
            </a:extLst>
          </p:cNvPr>
          <p:cNvSpPr/>
          <p:nvPr/>
        </p:nvSpPr>
        <p:spPr>
          <a:xfrm>
            <a:off x="8331686" y="5509675"/>
            <a:ext cx="1180028" cy="555428"/>
          </a:xfrm>
          <a:prstGeom prst="wedgeRoundRectCallout">
            <a:avLst>
              <a:gd name="adj1" fmla="val -80184"/>
              <a:gd name="adj2" fmla="val 3825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GND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36D5C26-0FBB-4247-B06B-E8348D4672DF}"/>
              </a:ext>
            </a:extLst>
          </p:cNvPr>
          <p:cNvSpPr/>
          <p:nvPr/>
        </p:nvSpPr>
        <p:spPr>
          <a:xfrm>
            <a:off x="3432978" y="411479"/>
            <a:ext cx="1717755" cy="788671"/>
          </a:xfrm>
          <a:prstGeom prst="wedgeRoundRectCallout">
            <a:avLst>
              <a:gd name="adj1" fmla="val -117142"/>
              <a:gd name="adj2" fmla="val 244561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通信方式を</a:t>
            </a:r>
            <a:r>
              <a:rPr kumimoji="1" lang="en-US" altLang="ja-JP" sz="1400" dirty="0"/>
              <a:t>I2C</a:t>
            </a:r>
          </a:p>
          <a:p>
            <a:pPr algn="ctr"/>
            <a:r>
              <a:rPr lang="ja-JP" altLang="en-US" sz="1400" dirty="0"/>
              <a:t>にするための</a:t>
            </a:r>
            <a:endParaRPr lang="en-US" altLang="ja-JP" sz="1400" dirty="0"/>
          </a:p>
          <a:p>
            <a:pPr algn="ctr"/>
            <a:r>
              <a:rPr lang="ja-JP" altLang="en-US" sz="1400" dirty="0"/>
              <a:t>おまじない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52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62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回路図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Hirata Norikazu</dc:creator>
  <cp:lastModifiedBy>Hirata Norikazu</cp:lastModifiedBy>
  <cp:revision>6</cp:revision>
  <dcterms:created xsi:type="dcterms:W3CDTF">2021-11-03T00:56:29Z</dcterms:created>
  <dcterms:modified xsi:type="dcterms:W3CDTF">2021-11-06T05:38:24Z</dcterms:modified>
</cp:coreProperties>
</file>