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"/>
  </p:notesMasterIdLst>
  <p:sldIdLst>
    <p:sldId id="258" r:id="rId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自我介紹" id="{A4B3CB7A-03FA-470D-A59F-40DC950A61A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92" y="6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7A0BCA-D203-4354-A29A-19F26F854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z="2000" smtClean="0"/>
              <a:pPr/>
              <a:t>1</a:t>
            </a:fld>
            <a:endParaRPr kumimoji="1" lang="ja-JP" altLang="en-US" sz="20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023A6F8-B655-4D57-9D53-09281D9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台積電</a:t>
            </a:r>
            <a:r>
              <a:rPr lang="zh-TW" altLang="en-US" dirty="0">
                <a:solidFill>
                  <a:srgbClr val="FFC000"/>
                </a:solidFill>
              </a:rPr>
              <a:t>新人自我介紹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7A3FF8C-1B90-4A31-AF04-FBDB799CB1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978" y="2795885"/>
            <a:ext cx="8780180" cy="5048703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</a:rPr>
              <a:t>姓名</a:t>
            </a:r>
            <a:r>
              <a:rPr lang="zh-TW" altLang="en-US" sz="2200" dirty="0"/>
              <a:t>：梁宇森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</a:rPr>
              <a:t>畢業學校</a:t>
            </a:r>
            <a:r>
              <a:rPr lang="zh-TW" altLang="en-US" sz="2200" dirty="0"/>
              <a:t>：成大數據科學研究所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</a:rPr>
              <a:t>老家</a:t>
            </a:r>
            <a:r>
              <a:rPr lang="zh-TW" altLang="en-US" sz="2200" dirty="0"/>
              <a:t>：高雄人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</a:rPr>
              <a:t>所屬單位</a:t>
            </a:r>
            <a:r>
              <a:rPr lang="zh-TW" altLang="en-US" sz="2200" dirty="0"/>
              <a:t>：製造部－ＳＰＵＴ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</a:rPr>
              <a:t>興趣</a:t>
            </a:r>
            <a:r>
              <a:rPr lang="zh-TW" altLang="en-US" sz="2200" dirty="0"/>
              <a:t>：打籃球、任何戶外運動旅遊、看電影、吃東西、聽音樂玩耳機</a:t>
            </a:r>
            <a:endParaRPr lang="en-US" altLang="zh-TW" sz="2200" dirty="0"/>
          </a:p>
          <a:p>
            <a:endParaRPr lang="en-US" altLang="zh-TW" sz="2200" dirty="0"/>
          </a:p>
        </p:txBody>
      </p:sp>
      <p:sp>
        <p:nvSpPr>
          <p:cNvPr id="9" name="文字版面配置區 5">
            <a:extLst>
              <a:ext uri="{FF2B5EF4-FFF2-40B4-BE49-F238E27FC236}">
                <a16:creationId xmlns:a16="http://schemas.microsoft.com/office/drawing/2014/main" id="{F7556379-2492-432B-BEB8-69B42E73E12C}"/>
              </a:ext>
            </a:extLst>
          </p:cNvPr>
          <p:cNvSpPr txBox="1">
            <a:spLocks/>
          </p:cNvSpPr>
          <p:nvPr/>
        </p:nvSpPr>
        <p:spPr>
          <a:xfrm>
            <a:off x="1566978" y="8469420"/>
            <a:ext cx="7846529" cy="1815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just" defTabSz="1371417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tx1"/>
                </a:solidFill>
              </a:rPr>
              <a:t>最近想要開始學習健身，有機會希望能跟大家一起運動，正在努力學習當中，請大家多多指教！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圖片版面配置區 7" descr="一張含有 個人, 擺姿勢, 穿著, 衣物 的圖片&#10;&#10;自動產生的描述">
            <a:extLst>
              <a:ext uri="{FF2B5EF4-FFF2-40B4-BE49-F238E27FC236}">
                <a16:creationId xmlns:a16="http://schemas.microsoft.com/office/drawing/2014/main" id="{BB0740CA-72E7-409F-8A50-9A977E60C3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r="3799"/>
          <a:stretch>
            <a:fillRect/>
          </a:stretch>
        </p:blipFill>
        <p:spPr>
          <a:xfrm>
            <a:off x="11160125" y="0"/>
            <a:ext cx="7127875" cy="10285413"/>
          </a:xfrm>
        </p:spPr>
      </p:pic>
    </p:spTree>
    <p:extLst>
      <p:ext uri="{BB962C8B-B14F-4D97-AF65-F5344CB8AC3E}">
        <p14:creationId xmlns:p14="http://schemas.microsoft.com/office/powerpoint/2010/main" val="213088271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aris_NoAnimation.pptx" id="{6ABA21E6-B8BA-4184-B713-97C2158DF0F7}" vid="{3012F68C-652B-4041-91F6-70E810A329F2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ris_NoAnimation.pptx" id="{6ABA21E6-B8BA-4184-B713-97C2158DF0F7}" vid="{C1D1C4C5-45AA-4254-97D2-98C71F3738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Polaris_NoAnimation</Template>
  <TotalTime>47</TotalTime>
  <Words>71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Coo Hew</vt:lpstr>
      <vt:lpstr>Gidole</vt:lpstr>
      <vt:lpstr>游ゴシック</vt:lpstr>
      <vt:lpstr>Arial</vt:lpstr>
      <vt:lpstr>Wingdings</vt:lpstr>
      <vt:lpstr>Contents</vt:lpstr>
      <vt:lpstr>No Footer</vt:lpstr>
      <vt:lpstr>台積電新人自我介紹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台積電新人自我介紹</dc:title>
  <dc:creator>梁宇森 LIANG,YU-SEN</dc:creator>
  <cp:lastModifiedBy>梁宇森 LIANG,YU-SEN</cp:lastModifiedBy>
  <cp:revision>3</cp:revision>
  <dcterms:created xsi:type="dcterms:W3CDTF">2021-09-20T02:37:50Z</dcterms:created>
  <dcterms:modified xsi:type="dcterms:W3CDTF">2021-09-20T03:25:28Z</dcterms:modified>
</cp:coreProperties>
</file>