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8" r:id="rId1"/>
  </p:sldMasterIdLst>
  <p:notesMasterIdLst>
    <p:notesMasterId r:id="rId3"/>
  </p:notesMasterIdLst>
  <p:handoutMasterIdLst>
    <p:handoutMasterId r:id="rId4"/>
  </p:handoutMasterIdLst>
  <p:sldIdLst>
    <p:sldId id="2088197853" r:id="rId2"/>
  </p:sldIdLst>
  <p:sldSz cx="32918400" cy="438912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276" userDrawn="1">
          <p15:clr>
            <a:srgbClr val="A4A3A4"/>
          </p15:clr>
        </p15:guide>
        <p15:guide id="2" pos="20460" userDrawn="1">
          <p15:clr>
            <a:srgbClr val="A4A3A4"/>
          </p15:clr>
        </p15:guide>
        <p15:guide id="3" orient="horz" pos="27432" userDrawn="1">
          <p15:clr>
            <a:srgbClr val="A4A3A4"/>
          </p15:clr>
        </p15:guide>
        <p15:guide id="4" orient="horz" pos="1577" userDrawn="1">
          <p15:clr>
            <a:srgbClr val="A4A3A4"/>
          </p15:clr>
        </p15:guide>
        <p15:guide id="5" pos="10368" userDrawn="1">
          <p15:clr>
            <a:srgbClr val="A4A3A4"/>
          </p15:clr>
        </p15:guide>
        <p15:guide id="7" userDrawn="1">
          <p15:clr>
            <a:srgbClr val="A4A3A4"/>
          </p15:clr>
        </p15:guide>
        <p15:guide id="8" orient="horz" pos="216" userDrawn="1">
          <p15:clr>
            <a:srgbClr val="A4A3A4"/>
          </p15:clr>
        </p15:guide>
        <p15:guide id="9" orient="horz" pos="1804" userDrawn="1">
          <p15:clr>
            <a:srgbClr val="A4A3A4"/>
          </p15:clr>
        </p15:guide>
        <p15:guide id="10" orient="horz" pos="15638" userDrawn="1">
          <p15:clr>
            <a:srgbClr val="A4A3A4"/>
          </p15:clr>
        </p15:guide>
        <p15:guide id="11" pos="17263" userDrawn="1">
          <p15:clr>
            <a:srgbClr val="A4A3A4"/>
          </p15:clr>
        </p15:guide>
        <p15:guide id="12" pos="17036" userDrawn="1">
          <p15:clr>
            <a:srgbClr val="A4A3A4"/>
          </p15:clr>
        </p15:guide>
        <p15:guide id="14" pos="10468" userDrawn="1">
          <p15:clr>
            <a:srgbClr val="A4A3A4"/>
          </p15:clr>
        </p15:guide>
        <p15:guide id="15" pos="10255" userDrawn="1">
          <p15:clr>
            <a:srgbClr val="A4A3A4"/>
          </p15:clr>
        </p15:guide>
        <p15:guide id="16" orient="horz" pos="4525" userDrawn="1">
          <p15:clr>
            <a:srgbClr val="A4A3A4"/>
          </p15:clr>
        </p15:guide>
        <p15:guide id="17" orient="horz" pos="4299" userDrawn="1">
          <p15:clr>
            <a:srgbClr val="A4A3A4"/>
          </p15:clr>
        </p15:guide>
        <p15:guide id="18" orient="horz" pos="16772" userDrawn="1">
          <p15:clr>
            <a:srgbClr val="A4A3A4"/>
          </p15:clr>
        </p15:guide>
        <p15:guide id="19" orient="horz" pos="16523" userDrawn="1">
          <p15:clr>
            <a:srgbClr val="A4A3A4"/>
          </p15:clr>
        </p15:guide>
        <p15:guide id="20" pos="12182" userDrawn="1">
          <p15:clr>
            <a:srgbClr val="A4A3A4"/>
          </p15:clr>
        </p15:guide>
        <p15:guide id="21" pos="12409" userDrawn="1">
          <p15:clr>
            <a:srgbClr val="A4A3A4"/>
          </p15:clr>
        </p15:guide>
        <p15:guide id="22" orient="horz" pos="3165" userDrawn="1">
          <p15:clr>
            <a:srgbClr val="A4A3A4"/>
          </p15:clr>
        </p15:guide>
        <p15:guide id="23" orient="horz" pos="3391" userDrawn="1">
          <p15:clr>
            <a:srgbClr val="A4A3A4"/>
          </p15:clr>
        </p15:guide>
        <p15:guide id="24" orient="horz" pos="12282" userDrawn="1">
          <p15:clr>
            <a:srgbClr val="A4A3A4"/>
          </p15:clr>
        </p15:guide>
        <p15:guide id="25" orient="horz" pos="12463" userDrawn="1">
          <p15:clr>
            <a:srgbClr val="A4A3A4"/>
          </p15:clr>
        </p15:guide>
        <p15:guide id="26" pos="15516" userDrawn="1">
          <p15:clr>
            <a:srgbClr val="A4A3A4"/>
          </p15:clr>
        </p15:guide>
        <p15:guide id="27" orient="horz" pos="14278" userDrawn="1">
          <p15:clr>
            <a:srgbClr val="A4A3A4"/>
          </p15:clr>
        </p15:guide>
        <p15:guide id="28" orient="horz" pos="15412" userDrawn="1">
          <p15:clr>
            <a:srgbClr val="A4A3A4"/>
          </p15:clr>
        </p15:guide>
        <p15:guide id="30" orient="horz" pos="14051" userDrawn="1">
          <p15:clr>
            <a:srgbClr val="A4A3A4"/>
          </p15:clr>
        </p15:guide>
        <p15:guide id="31" orient="horz" pos="7927" userDrawn="1">
          <p15:clr>
            <a:srgbClr val="A4A3A4"/>
          </p15:clr>
        </p15:guide>
        <p15:guide id="32" orient="horz" pos="8154" userDrawn="1">
          <p15:clr>
            <a:srgbClr val="A4A3A4"/>
          </p15:clr>
        </p15:guide>
        <p15:guide id="33" orient="horz" pos="10876" userDrawn="1">
          <p15:clr>
            <a:srgbClr val="A4A3A4"/>
          </p15:clr>
        </p15:guide>
        <p15:guide id="34" orient="horz" pos="11102" userDrawn="1">
          <p15:clr>
            <a:srgbClr val="A4A3A4"/>
          </p15:clr>
        </p15:guide>
        <p15:guide id="35" orient="horz" pos="21989" userDrawn="1">
          <p15:clr>
            <a:srgbClr val="A4A3A4"/>
          </p15:clr>
        </p15:guide>
        <p15:guide id="36" orient="horz" pos="17906" userDrawn="1">
          <p15:clr>
            <a:srgbClr val="A4A3A4"/>
          </p15:clr>
        </p15:guide>
        <p15:guide id="37" orient="horz" pos="16999" userDrawn="1">
          <p15:clr>
            <a:srgbClr val="A4A3A4"/>
          </p15:clr>
        </p15:guide>
        <p15:guide id="38" orient="horz" pos="16092" userDrawn="1">
          <p15:clr>
            <a:srgbClr val="A4A3A4"/>
          </p15:clr>
        </p15:guide>
        <p15:guide id="39" orient="horz" pos="15185"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087"/>
    <a:srgbClr val="5C068C"/>
    <a:srgbClr val="DA291C"/>
    <a:srgbClr val="FF6720"/>
    <a:srgbClr val="FF64FF"/>
    <a:srgbClr val="CCCCFF"/>
    <a:srgbClr val="FFCCCC"/>
    <a:srgbClr val="4472C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189" autoAdjust="0"/>
    <p:restoredTop sz="95226" autoAdjust="0"/>
  </p:normalViewPr>
  <p:slideViewPr>
    <p:cSldViewPr snapToGrid="0">
      <p:cViewPr>
        <p:scale>
          <a:sx n="50" d="100"/>
          <a:sy n="50" d="100"/>
        </p:scale>
        <p:origin x="3144" y="-4016"/>
      </p:cViewPr>
      <p:guideLst>
        <p:guide pos="276"/>
        <p:guide pos="20460"/>
        <p:guide orient="horz" pos="27432"/>
        <p:guide orient="horz" pos="1577"/>
        <p:guide pos="10368"/>
        <p:guide/>
        <p:guide orient="horz" pos="216"/>
        <p:guide orient="horz" pos="1804"/>
        <p:guide orient="horz" pos="15638"/>
        <p:guide pos="17263"/>
        <p:guide pos="17036"/>
        <p:guide pos="10468"/>
        <p:guide pos="10255"/>
        <p:guide orient="horz" pos="4525"/>
        <p:guide orient="horz" pos="4299"/>
        <p:guide orient="horz" pos="16772"/>
        <p:guide orient="horz" pos="16523"/>
        <p:guide pos="12182"/>
        <p:guide pos="12409"/>
        <p:guide orient="horz" pos="3165"/>
        <p:guide orient="horz" pos="3391"/>
        <p:guide orient="horz" pos="12282"/>
        <p:guide orient="horz" pos="12463"/>
        <p:guide pos="15516"/>
        <p:guide orient="horz" pos="14278"/>
        <p:guide orient="horz" pos="15412"/>
        <p:guide orient="horz" pos="14051"/>
        <p:guide orient="horz" pos="7927"/>
        <p:guide orient="horz" pos="8154"/>
        <p:guide orient="horz" pos="10876"/>
        <p:guide orient="horz" pos="11102"/>
        <p:guide orient="horz" pos="21989"/>
        <p:guide orient="horz" pos="17906"/>
        <p:guide orient="horz" pos="16999"/>
        <p:guide orient="horz" pos="16092"/>
        <p:guide orient="horz" pos="15185"/>
      </p:guideLst>
    </p:cSldViewPr>
  </p:slideViewPr>
  <p:notesTextViewPr>
    <p:cViewPr>
      <p:scale>
        <a:sx n="3" d="2"/>
        <a:sy n="3" d="2"/>
      </p:scale>
      <p:origin x="0" y="0"/>
    </p:cViewPr>
  </p:notesTextViewPr>
  <p:notesViewPr>
    <p:cSldViewPr snapToGrid="0">
      <p:cViewPr varScale="1">
        <p:scale>
          <a:sx n="65" d="100"/>
          <a:sy n="65" d="100"/>
        </p:scale>
        <p:origin x="3154" y="4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E04BB47-00B5-4E3F-9819-096BB404996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a:extLst>
              <a:ext uri="{FF2B5EF4-FFF2-40B4-BE49-F238E27FC236}">
                <a16:creationId xmlns:a16="http://schemas.microsoft.com/office/drawing/2014/main" id="{A03B9E10-3A69-45ED-A21C-2D27FF69CB4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FA0BD40-60F1-484D-B8CB-E90472EA3B03}" type="datetimeFigureOut">
              <a:rPr lang="en-SG" smtClean="0"/>
              <a:t>14/9/22</a:t>
            </a:fld>
            <a:endParaRPr lang="en-SG"/>
          </a:p>
        </p:txBody>
      </p:sp>
      <p:sp>
        <p:nvSpPr>
          <p:cNvPr id="4" name="Footer Placeholder 3">
            <a:extLst>
              <a:ext uri="{FF2B5EF4-FFF2-40B4-BE49-F238E27FC236}">
                <a16:creationId xmlns:a16="http://schemas.microsoft.com/office/drawing/2014/main" id="{23097341-65FE-4AAE-B8F9-F304D6E80AB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5" name="Slide Number Placeholder 4">
            <a:extLst>
              <a:ext uri="{FF2B5EF4-FFF2-40B4-BE49-F238E27FC236}">
                <a16:creationId xmlns:a16="http://schemas.microsoft.com/office/drawing/2014/main" id="{C5184DA3-4C8E-422B-A39E-89EDE4E2B2C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78BD647-8802-4B68-AF87-4A852CACBB8B}" type="slidenum">
              <a:rPr lang="en-SG" smtClean="0"/>
              <a:t>‹#›</a:t>
            </a:fld>
            <a:endParaRPr lang="en-SG"/>
          </a:p>
        </p:txBody>
      </p:sp>
    </p:spTree>
    <p:extLst>
      <p:ext uri="{BB962C8B-B14F-4D97-AF65-F5344CB8AC3E}">
        <p14:creationId xmlns:p14="http://schemas.microsoft.com/office/powerpoint/2010/main" val="3292494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D2DD01D-AC45-4EA0-9E2D-E3AECBC25C42}" type="datetimeFigureOut">
              <a:rPr lang="en-SG" smtClean="0"/>
              <a:t>14/9/22</a:t>
            </a:fld>
            <a:endParaRPr lang="en-SG"/>
          </a:p>
        </p:txBody>
      </p:sp>
      <p:sp>
        <p:nvSpPr>
          <p:cNvPr id="4" name="Slide Image Placeholder 3"/>
          <p:cNvSpPr>
            <a:spLocks noGrp="1" noRot="1" noChangeAspect="1"/>
          </p:cNvSpPr>
          <p:nvPr>
            <p:ph type="sldImg" idx="2"/>
          </p:nvPr>
        </p:nvSpPr>
        <p:spPr>
          <a:xfrm>
            <a:off x="2271713" y="1143000"/>
            <a:ext cx="2314575"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60B4EE-911F-4BAA-BBD6-CB0A6871C09C}" type="slidenum">
              <a:rPr lang="en-SG" smtClean="0"/>
              <a:t>‹#›</a:t>
            </a:fld>
            <a:endParaRPr lang="en-SG"/>
          </a:p>
        </p:txBody>
      </p:sp>
    </p:spTree>
    <p:extLst>
      <p:ext uri="{BB962C8B-B14F-4D97-AF65-F5344CB8AC3E}">
        <p14:creationId xmlns:p14="http://schemas.microsoft.com/office/powerpoint/2010/main" val="3407946499"/>
      </p:ext>
    </p:extLst>
  </p:cSld>
  <p:clrMap bg1="lt1" tx1="dk1" bg2="lt2" tx2="dk2" accent1="accent1" accent2="accent2" accent3="accent3" accent4="accent4" accent5="accent5" accent6="accent6" hlink="hlink" folHlink="folHlink"/>
  <p:notesStyle>
    <a:lvl1pPr marL="0" algn="l" defTabSz="3686861" rtl="0" eaLnBrk="1" latinLnBrk="0" hangingPunct="1">
      <a:defRPr sz="4838" kern="1200">
        <a:solidFill>
          <a:schemeClr val="tx1"/>
        </a:solidFill>
        <a:latin typeface="+mn-lt"/>
        <a:ea typeface="+mn-ea"/>
        <a:cs typeface="+mn-cs"/>
      </a:defRPr>
    </a:lvl1pPr>
    <a:lvl2pPr marL="1843430" algn="l" defTabSz="3686861" rtl="0" eaLnBrk="1" latinLnBrk="0" hangingPunct="1">
      <a:defRPr sz="4838" kern="1200">
        <a:solidFill>
          <a:schemeClr val="tx1"/>
        </a:solidFill>
        <a:latin typeface="+mn-lt"/>
        <a:ea typeface="+mn-ea"/>
        <a:cs typeface="+mn-cs"/>
      </a:defRPr>
    </a:lvl2pPr>
    <a:lvl3pPr marL="3686861" algn="l" defTabSz="3686861" rtl="0" eaLnBrk="1" latinLnBrk="0" hangingPunct="1">
      <a:defRPr sz="4838" kern="1200">
        <a:solidFill>
          <a:schemeClr val="tx1"/>
        </a:solidFill>
        <a:latin typeface="+mn-lt"/>
        <a:ea typeface="+mn-ea"/>
        <a:cs typeface="+mn-cs"/>
      </a:defRPr>
    </a:lvl3pPr>
    <a:lvl4pPr marL="5530291" algn="l" defTabSz="3686861" rtl="0" eaLnBrk="1" latinLnBrk="0" hangingPunct="1">
      <a:defRPr sz="4838" kern="1200">
        <a:solidFill>
          <a:schemeClr val="tx1"/>
        </a:solidFill>
        <a:latin typeface="+mn-lt"/>
        <a:ea typeface="+mn-ea"/>
        <a:cs typeface="+mn-cs"/>
      </a:defRPr>
    </a:lvl4pPr>
    <a:lvl5pPr marL="7373722" algn="l" defTabSz="3686861" rtl="0" eaLnBrk="1" latinLnBrk="0" hangingPunct="1">
      <a:defRPr sz="4838" kern="1200">
        <a:solidFill>
          <a:schemeClr val="tx1"/>
        </a:solidFill>
        <a:latin typeface="+mn-lt"/>
        <a:ea typeface="+mn-ea"/>
        <a:cs typeface="+mn-cs"/>
      </a:defRPr>
    </a:lvl5pPr>
    <a:lvl6pPr marL="9217152" algn="l" defTabSz="3686861" rtl="0" eaLnBrk="1" latinLnBrk="0" hangingPunct="1">
      <a:defRPr sz="4838" kern="1200">
        <a:solidFill>
          <a:schemeClr val="tx1"/>
        </a:solidFill>
        <a:latin typeface="+mn-lt"/>
        <a:ea typeface="+mn-ea"/>
        <a:cs typeface="+mn-cs"/>
      </a:defRPr>
    </a:lvl6pPr>
    <a:lvl7pPr marL="11060582" algn="l" defTabSz="3686861" rtl="0" eaLnBrk="1" latinLnBrk="0" hangingPunct="1">
      <a:defRPr sz="4838" kern="1200">
        <a:solidFill>
          <a:schemeClr val="tx1"/>
        </a:solidFill>
        <a:latin typeface="+mn-lt"/>
        <a:ea typeface="+mn-ea"/>
        <a:cs typeface="+mn-cs"/>
      </a:defRPr>
    </a:lvl7pPr>
    <a:lvl8pPr marL="12904013" algn="l" defTabSz="3686861" rtl="0" eaLnBrk="1" latinLnBrk="0" hangingPunct="1">
      <a:defRPr sz="4838" kern="1200">
        <a:solidFill>
          <a:schemeClr val="tx1"/>
        </a:solidFill>
        <a:latin typeface="+mn-lt"/>
        <a:ea typeface="+mn-ea"/>
        <a:cs typeface="+mn-cs"/>
      </a:defRPr>
    </a:lvl8pPr>
    <a:lvl9pPr marL="14747443" algn="l" defTabSz="3686861" rtl="0" eaLnBrk="1" latinLnBrk="0" hangingPunct="1">
      <a:defRPr sz="4838"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8880" y="7183123"/>
            <a:ext cx="27980640" cy="15280640"/>
          </a:xfrm>
        </p:spPr>
        <p:txBody>
          <a:bodyPr anchor="b"/>
          <a:lstStyle>
            <a:lvl1pPr algn="ctr">
              <a:defRPr sz="21600"/>
            </a:lvl1pPr>
          </a:lstStyle>
          <a:p>
            <a:r>
              <a:rPr lang="en-GB"/>
              <a:t>Click to edit Master title style</a:t>
            </a:r>
            <a:endParaRPr lang="en-US" dirty="0"/>
          </a:p>
        </p:txBody>
      </p:sp>
      <p:sp>
        <p:nvSpPr>
          <p:cNvPr id="3" name="Subtitle 2"/>
          <p:cNvSpPr>
            <a:spLocks noGrp="1"/>
          </p:cNvSpPr>
          <p:nvPr>
            <p:ph type="subTitle" idx="1"/>
          </p:nvPr>
        </p:nvSpPr>
        <p:spPr>
          <a:xfrm>
            <a:off x="4114800" y="23053043"/>
            <a:ext cx="24688800" cy="10596877"/>
          </a:xfrm>
        </p:spPr>
        <p:txBody>
          <a:bodyPr/>
          <a:lstStyle>
            <a:lvl1pPr marL="0" indent="0" algn="ctr">
              <a:buNone/>
              <a:defRPr sz="8640"/>
            </a:lvl1pPr>
            <a:lvl2pPr marL="1645920" indent="0" algn="ctr">
              <a:buNone/>
              <a:defRPr sz="7200"/>
            </a:lvl2pPr>
            <a:lvl3pPr marL="3291840" indent="0" algn="ctr">
              <a:buNone/>
              <a:defRPr sz="6480"/>
            </a:lvl3pPr>
            <a:lvl4pPr marL="4937760" indent="0" algn="ctr">
              <a:buNone/>
              <a:defRPr sz="5760"/>
            </a:lvl4pPr>
            <a:lvl5pPr marL="6583680" indent="0" algn="ctr">
              <a:buNone/>
              <a:defRPr sz="5760"/>
            </a:lvl5pPr>
            <a:lvl6pPr marL="8229600" indent="0" algn="ctr">
              <a:buNone/>
              <a:defRPr sz="5760"/>
            </a:lvl6pPr>
            <a:lvl7pPr marL="9875520" indent="0" algn="ctr">
              <a:buNone/>
              <a:defRPr sz="5760"/>
            </a:lvl7pPr>
            <a:lvl8pPr marL="11521440" indent="0" algn="ctr">
              <a:buNone/>
              <a:defRPr sz="5760"/>
            </a:lvl8pPr>
            <a:lvl9pPr marL="13167360" indent="0" algn="ctr">
              <a:buNone/>
              <a:defRPr sz="576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a:t>9/14/22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a:t>‹#›</a:t>
            </a:fld>
            <a:endParaRPr lang="en-US" dirty="0"/>
          </a:p>
        </p:txBody>
      </p:sp>
    </p:spTree>
    <p:extLst>
      <p:ext uri="{BB962C8B-B14F-4D97-AF65-F5344CB8AC3E}">
        <p14:creationId xmlns:p14="http://schemas.microsoft.com/office/powerpoint/2010/main" val="2533836003"/>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a:t>9/14/22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a:t>‹#›</a:t>
            </a:fld>
            <a:endParaRPr lang="en-US" dirty="0"/>
          </a:p>
        </p:txBody>
      </p:sp>
    </p:spTree>
    <p:extLst>
      <p:ext uri="{BB962C8B-B14F-4D97-AF65-F5344CB8AC3E}">
        <p14:creationId xmlns:p14="http://schemas.microsoft.com/office/powerpoint/2010/main" val="2898091597"/>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557232" y="2336800"/>
            <a:ext cx="7098030" cy="37195763"/>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2263142" y="2336800"/>
            <a:ext cx="20882610" cy="37195763"/>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a:t>9/14/22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a:t>‹#›</a:t>
            </a:fld>
            <a:endParaRPr lang="en-US" dirty="0"/>
          </a:p>
        </p:txBody>
      </p:sp>
    </p:spTree>
    <p:extLst>
      <p:ext uri="{BB962C8B-B14F-4D97-AF65-F5344CB8AC3E}">
        <p14:creationId xmlns:p14="http://schemas.microsoft.com/office/powerpoint/2010/main" val="3011507566"/>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Content page">
    <p:spTree>
      <p:nvGrpSpPr>
        <p:cNvPr id="1" name=""/>
        <p:cNvGrpSpPr/>
        <p:nvPr/>
      </p:nvGrpSpPr>
      <p:grpSpPr>
        <a:xfrm>
          <a:off x="0" y="0"/>
          <a:ext cx="0" cy="0"/>
          <a:chOff x="0" y="0"/>
          <a:chExt cx="0" cy="0"/>
        </a:xfrm>
      </p:grpSpPr>
      <p:pic>
        <p:nvPicPr>
          <p:cNvPr id="7" name="Picture 6" descr="Background pattern&#10;&#10;Description automatically generated with low confidence">
            <a:extLst>
              <a:ext uri="{FF2B5EF4-FFF2-40B4-BE49-F238E27FC236}">
                <a16:creationId xmlns:a16="http://schemas.microsoft.com/office/drawing/2014/main" id="{61B23B19-C4BB-4339-AB2E-0DF7A66C4F8B}"/>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 y="27578"/>
            <a:ext cx="1272140" cy="43891200"/>
          </a:xfrm>
          <a:prstGeom prst="rect">
            <a:avLst/>
          </a:prstGeom>
        </p:spPr>
      </p:pic>
      <p:sp>
        <p:nvSpPr>
          <p:cNvPr id="9" name="Text Placeholder 8">
            <a:extLst>
              <a:ext uri="{FF2B5EF4-FFF2-40B4-BE49-F238E27FC236}">
                <a16:creationId xmlns:a16="http://schemas.microsoft.com/office/drawing/2014/main" id="{C0A31711-FC10-4429-B7DE-297CF4340227}"/>
              </a:ext>
            </a:extLst>
          </p:cNvPr>
          <p:cNvSpPr>
            <a:spLocks noGrp="1"/>
          </p:cNvSpPr>
          <p:nvPr>
            <p:ph type="body" sz="quarter" idx="10" hasCustomPrompt="1"/>
          </p:nvPr>
        </p:nvSpPr>
        <p:spPr>
          <a:xfrm>
            <a:off x="2614614" y="3350633"/>
            <a:ext cx="27251648" cy="4092410"/>
          </a:xfrm>
          <a:prstGeom prst="rect">
            <a:avLst/>
          </a:prstGeom>
        </p:spPr>
        <p:txBody>
          <a:bodyPr>
            <a:normAutofit/>
          </a:bodyPr>
          <a:lstStyle>
            <a:lvl1pPr marL="0" indent="0">
              <a:buNone/>
              <a:defRPr sz="7560" b="1">
                <a:solidFill>
                  <a:srgbClr val="003087"/>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SG" dirty="0"/>
              <a:t>Content title in Open Sans, bold, size 28, left align</a:t>
            </a:r>
          </a:p>
        </p:txBody>
      </p:sp>
      <p:sp>
        <p:nvSpPr>
          <p:cNvPr id="11" name="Text Placeholder 10">
            <a:extLst>
              <a:ext uri="{FF2B5EF4-FFF2-40B4-BE49-F238E27FC236}">
                <a16:creationId xmlns:a16="http://schemas.microsoft.com/office/drawing/2014/main" id="{238BBAAB-810D-4422-A121-2B2E83DC49C7}"/>
              </a:ext>
            </a:extLst>
          </p:cNvPr>
          <p:cNvSpPr>
            <a:spLocks noGrp="1"/>
          </p:cNvSpPr>
          <p:nvPr>
            <p:ph type="body" sz="quarter" idx="11" hasCustomPrompt="1"/>
          </p:nvPr>
        </p:nvSpPr>
        <p:spPr>
          <a:xfrm>
            <a:off x="2614614" y="9601203"/>
            <a:ext cx="16105735" cy="3007360"/>
          </a:xfrm>
          <a:prstGeom prst="rect">
            <a:avLst/>
          </a:prstGeom>
        </p:spPr>
        <p:txBody>
          <a:bodyPr>
            <a:normAutofit/>
          </a:bodyPr>
          <a:lstStyle>
            <a:lvl1pPr marL="0" indent="0">
              <a:buNone/>
              <a:defRPr sz="5400" b="1">
                <a:solidFill>
                  <a:srgbClr val="003087"/>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SG" dirty="0"/>
              <a:t>Section one header</a:t>
            </a:r>
          </a:p>
        </p:txBody>
      </p:sp>
      <p:sp>
        <p:nvSpPr>
          <p:cNvPr id="12" name="Text Placeholder 10">
            <a:extLst>
              <a:ext uri="{FF2B5EF4-FFF2-40B4-BE49-F238E27FC236}">
                <a16:creationId xmlns:a16="http://schemas.microsoft.com/office/drawing/2014/main" id="{D1F0C8EF-17A4-405E-8EB6-01FFD2A17CF6}"/>
              </a:ext>
            </a:extLst>
          </p:cNvPr>
          <p:cNvSpPr>
            <a:spLocks noGrp="1"/>
          </p:cNvSpPr>
          <p:nvPr>
            <p:ph type="body" sz="quarter" idx="12" hasCustomPrompt="1"/>
          </p:nvPr>
        </p:nvSpPr>
        <p:spPr>
          <a:xfrm>
            <a:off x="2614611" y="13263046"/>
            <a:ext cx="16105735" cy="3007360"/>
          </a:xfrm>
          <a:prstGeom prst="rect">
            <a:avLst/>
          </a:prstGeom>
        </p:spPr>
        <p:txBody>
          <a:bodyPr>
            <a:normAutofit/>
          </a:bodyPr>
          <a:lstStyle>
            <a:lvl1pPr marL="0" indent="0">
              <a:buNone/>
              <a:defRPr sz="5400" b="1">
                <a:solidFill>
                  <a:srgbClr val="003087"/>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SG" dirty="0"/>
              <a:t>Section two header</a:t>
            </a:r>
          </a:p>
        </p:txBody>
      </p:sp>
      <p:sp>
        <p:nvSpPr>
          <p:cNvPr id="13" name="Text Placeholder 10">
            <a:extLst>
              <a:ext uri="{FF2B5EF4-FFF2-40B4-BE49-F238E27FC236}">
                <a16:creationId xmlns:a16="http://schemas.microsoft.com/office/drawing/2014/main" id="{0EC17606-14FD-46ED-B98E-FCD5F25851A5}"/>
              </a:ext>
            </a:extLst>
          </p:cNvPr>
          <p:cNvSpPr>
            <a:spLocks noGrp="1"/>
          </p:cNvSpPr>
          <p:nvPr>
            <p:ph type="body" sz="quarter" idx="13" hasCustomPrompt="1"/>
          </p:nvPr>
        </p:nvSpPr>
        <p:spPr>
          <a:xfrm>
            <a:off x="2614608" y="16924890"/>
            <a:ext cx="16105735" cy="3007360"/>
          </a:xfrm>
          <a:prstGeom prst="rect">
            <a:avLst/>
          </a:prstGeom>
        </p:spPr>
        <p:txBody>
          <a:bodyPr>
            <a:normAutofit/>
          </a:bodyPr>
          <a:lstStyle>
            <a:lvl1pPr marL="0" indent="0">
              <a:buNone/>
              <a:defRPr sz="5400" b="1">
                <a:solidFill>
                  <a:srgbClr val="003087"/>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SG" dirty="0"/>
              <a:t>Section three header</a:t>
            </a:r>
          </a:p>
        </p:txBody>
      </p:sp>
      <p:sp>
        <p:nvSpPr>
          <p:cNvPr id="14" name="Text Placeholder 10">
            <a:extLst>
              <a:ext uri="{FF2B5EF4-FFF2-40B4-BE49-F238E27FC236}">
                <a16:creationId xmlns:a16="http://schemas.microsoft.com/office/drawing/2014/main" id="{477F93B9-23E9-4B6C-9286-4E130046B85E}"/>
              </a:ext>
            </a:extLst>
          </p:cNvPr>
          <p:cNvSpPr>
            <a:spLocks noGrp="1"/>
          </p:cNvSpPr>
          <p:nvPr>
            <p:ph type="body" sz="quarter" idx="14" hasCustomPrompt="1"/>
          </p:nvPr>
        </p:nvSpPr>
        <p:spPr>
          <a:xfrm>
            <a:off x="2614608" y="20586733"/>
            <a:ext cx="16105735" cy="3007360"/>
          </a:xfrm>
          <a:prstGeom prst="rect">
            <a:avLst/>
          </a:prstGeom>
        </p:spPr>
        <p:txBody>
          <a:bodyPr>
            <a:normAutofit/>
          </a:bodyPr>
          <a:lstStyle>
            <a:lvl1pPr marL="0" indent="0">
              <a:buNone/>
              <a:defRPr sz="5400" b="1">
                <a:solidFill>
                  <a:srgbClr val="003087"/>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SG" dirty="0"/>
              <a:t>Section four header</a:t>
            </a:r>
          </a:p>
        </p:txBody>
      </p:sp>
      <p:sp>
        <p:nvSpPr>
          <p:cNvPr id="15" name="Text Placeholder 10">
            <a:extLst>
              <a:ext uri="{FF2B5EF4-FFF2-40B4-BE49-F238E27FC236}">
                <a16:creationId xmlns:a16="http://schemas.microsoft.com/office/drawing/2014/main" id="{FA11B0C0-C8B4-4360-A5FC-23CE5A656AD1}"/>
              </a:ext>
            </a:extLst>
          </p:cNvPr>
          <p:cNvSpPr>
            <a:spLocks noGrp="1"/>
          </p:cNvSpPr>
          <p:nvPr>
            <p:ph type="body" sz="quarter" idx="15" hasCustomPrompt="1"/>
          </p:nvPr>
        </p:nvSpPr>
        <p:spPr>
          <a:xfrm>
            <a:off x="2614606" y="24248576"/>
            <a:ext cx="16105735" cy="3007360"/>
          </a:xfrm>
          <a:prstGeom prst="rect">
            <a:avLst/>
          </a:prstGeom>
        </p:spPr>
        <p:txBody>
          <a:bodyPr>
            <a:normAutofit/>
          </a:bodyPr>
          <a:lstStyle>
            <a:lvl1pPr marL="0" indent="0">
              <a:buNone/>
              <a:defRPr sz="5400" b="1">
                <a:solidFill>
                  <a:srgbClr val="003087"/>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SG" dirty="0"/>
              <a:t>Section five header</a:t>
            </a:r>
          </a:p>
        </p:txBody>
      </p:sp>
      <p:sp>
        <p:nvSpPr>
          <p:cNvPr id="16" name="Text Placeholder 10">
            <a:extLst>
              <a:ext uri="{FF2B5EF4-FFF2-40B4-BE49-F238E27FC236}">
                <a16:creationId xmlns:a16="http://schemas.microsoft.com/office/drawing/2014/main" id="{9CE255A4-C0F8-42D7-9090-27C6923F02F8}"/>
              </a:ext>
            </a:extLst>
          </p:cNvPr>
          <p:cNvSpPr>
            <a:spLocks noGrp="1"/>
          </p:cNvSpPr>
          <p:nvPr>
            <p:ph type="body" sz="quarter" idx="16" hasCustomPrompt="1"/>
          </p:nvPr>
        </p:nvSpPr>
        <p:spPr>
          <a:xfrm>
            <a:off x="26678296" y="9601203"/>
            <a:ext cx="3187974" cy="3007360"/>
          </a:xfrm>
          <a:prstGeom prst="rect">
            <a:avLst/>
          </a:prstGeom>
        </p:spPr>
        <p:txBody>
          <a:bodyPr>
            <a:normAutofit/>
          </a:bodyPr>
          <a:lstStyle>
            <a:lvl1pPr marL="0" indent="0">
              <a:buNone/>
              <a:defRPr sz="5400" b="1">
                <a:solidFill>
                  <a:srgbClr val="003087"/>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SG" dirty="0"/>
              <a:t>Page </a:t>
            </a:r>
          </a:p>
        </p:txBody>
      </p:sp>
      <p:sp>
        <p:nvSpPr>
          <p:cNvPr id="17" name="Text Placeholder 10">
            <a:extLst>
              <a:ext uri="{FF2B5EF4-FFF2-40B4-BE49-F238E27FC236}">
                <a16:creationId xmlns:a16="http://schemas.microsoft.com/office/drawing/2014/main" id="{49C043F1-DB67-4262-A552-7B1F3EF5CD16}"/>
              </a:ext>
            </a:extLst>
          </p:cNvPr>
          <p:cNvSpPr>
            <a:spLocks noGrp="1"/>
          </p:cNvSpPr>
          <p:nvPr>
            <p:ph type="body" sz="quarter" idx="17" hasCustomPrompt="1"/>
          </p:nvPr>
        </p:nvSpPr>
        <p:spPr>
          <a:xfrm>
            <a:off x="26678296" y="13263046"/>
            <a:ext cx="3187974" cy="3007360"/>
          </a:xfrm>
          <a:prstGeom prst="rect">
            <a:avLst/>
          </a:prstGeom>
        </p:spPr>
        <p:txBody>
          <a:bodyPr>
            <a:normAutofit/>
          </a:bodyPr>
          <a:lstStyle>
            <a:lvl1pPr marL="0" indent="0">
              <a:buNone/>
              <a:defRPr sz="5400" b="1">
                <a:solidFill>
                  <a:srgbClr val="003087"/>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SG" dirty="0"/>
              <a:t>Page </a:t>
            </a:r>
          </a:p>
        </p:txBody>
      </p:sp>
      <p:sp>
        <p:nvSpPr>
          <p:cNvPr id="20" name="Text Placeholder 10">
            <a:extLst>
              <a:ext uri="{FF2B5EF4-FFF2-40B4-BE49-F238E27FC236}">
                <a16:creationId xmlns:a16="http://schemas.microsoft.com/office/drawing/2014/main" id="{3742ECC6-6891-45CB-BB86-0667C819AB0F}"/>
              </a:ext>
            </a:extLst>
          </p:cNvPr>
          <p:cNvSpPr>
            <a:spLocks noGrp="1"/>
          </p:cNvSpPr>
          <p:nvPr>
            <p:ph type="body" sz="quarter" idx="18" hasCustomPrompt="1"/>
          </p:nvPr>
        </p:nvSpPr>
        <p:spPr>
          <a:xfrm>
            <a:off x="26678294" y="16924890"/>
            <a:ext cx="3187974" cy="3007360"/>
          </a:xfrm>
          <a:prstGeom prst="rect">
            <a:avLst/>
          </a:prstGeom>
        </p:spPr>
        <p:txBody>
          <a:bodyPr>
            <a:normAutofit/>
          </a:bodyPr>
          <a:lstStyle>
            <a:lvl1pPr marL="0" indent="0">
              <a:buNone/>
              <a:defRPr sz="5400" b="1">
                <a:solidFill>
                  <a:srgbClr val="003087"/>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SG" dirty="0"/>
              <a:t>Page </a:t>
            </a:r>
          </a:p>
        </p:txBody>
      </p:sp>
      <p:sp>
        <p:nvSpPr>
          <p:cNvPr id="21" name="Text Placeholder 10">
            <a:extLst>
              <a:ext uri="{FF2B5EF4-FFF2-40B4-BE49-F238E27FC236}">
                <a16:creationId xmlns:a16="http://schemas.microsoft.com/office/drawing/2014/main" id="{DEB291EC-3C96-4799-8C80-A8DE532D8BF7}"/>
              </a:ext>
            </a:extLst>
          </p:cNvPr>
          <p:cNvSpPr>
            <a:spLocks noGrp="1"/>
          </p:cNvSpPr>
          <p:nvPr>
            <p:ph type="body" sz="quarter" idx="19" hasCustomPrompt="1"/>
          </p:nvPr>
        </p:nvSpPr>
        <p:spPr>
          <a:xfrm>
            <a:off x="26678294" y="20586733"/>
            <a:ext cx="3187974" cy="3007360"/>
          </a:xfrm>
          <a:prstGeom prst="rect">
            <a:avLst/>
          </a:prstGeom>
        </p:spPr>
        <p:txBody>
          <a:bodyPr>
            <a:normAutofit/>
          </a:bodyPr>
          <a:lstStyle>
            <a:lvl1pPr marL="0" indent="0">
              <a:buNone/>
              <a:defRPr sz="5400" b="1">
                <a:solidFill>
                  <a:srgbClr val="003087"/>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SG" dirty="0"/>
              <a:t>Page </a:t>
            </a:r>
          </a:p>
        </p:txBody>
      </p:sp>
      <p:sp>
        <p:nvSpPr>
          <p:cNvPr id="22" name="Text Placeholder 10">
            <a:extLst>
              <a:ext uri="{FF2B5EF4-FFF2-40B4-BE49-F238E27FC236}">
                <a16:creationId xmlns:a16="http://schemas.microsoft.com/office/drawing/2014/main" id="{33E2E075-50C3-4016-8780-0952D0527C00}"/>
              </a:ext>
            </a:extLst>
          </p:cNvPr>
          <p:cNvSpPr>
            <a:spLocks noGrp="1"/>
          </p:cNvSpPr>
          <p:nvPr>
            <p:ph type="body" sz="quarter" idx="20" hasCustomPrompt="1"/>
          </p:nvPr>
        </p:nvSpPr>
        <p:spPr>
          <a:xfrm>
            <a:off x="26678291" y="24248576"/>
            <a:ext cx="3187974" cy="3007360"/>
          </a:xfrm>
          <a:prstGeom prst="rect">
            <a:avLst/>
          </a:prstGeom>
        </p:spPr>
        <p:txBody>
          <a:bodyPr>
            <a:normAutofit/>
          </a:bodyPr>
          <a:lstStyle>
            <a:lvl1pPr marL="0" indent="0">
              <a:buNone/>
              <a:defRPr sz="5400" b="1">
                <a:solidFill>
                  <a:srgbClr val="003087"/>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SG" dirty="0"/>
              <a:t>Page </a:t>
            </a:r>
          </a:p>
        </p:txBody>
      </p:sp>
      <p:sp>
        <p:nvSpPr>
          <p:cNvPr id="19" name="Text Placeholder 4">
            <a:extLst>
              <a:ext uri="{FF2B5EF4-FFF2-40B4-BE49-F238E27FC236}">
                <a16:creationId xmlns:a16="http://schemas.microsoft.com/office/drawing/2014/main" id="{8915F048-1074-4D0C-AE8D-A24875EFDC69}"/>
              </a:ext>
            </a:extLst>
          </p:cNvPr>
          <p:cNvSpPr>
            <a:spLocks noGrp="1"/>
          </p:cNvSpPr>
          <p:nvPr>
            <p:ph type="body" sz="quarter" idx="25" hasCustomPrompt="1"/>
          </p:nvPr>
        </p:nvSpPr>
        <p:spPr>
          <a:xfrm>
            <a:off x="7732480" y="39415040"/>
            <a:ext cx="17015910" cy="2248653"/>
          </a:xfrm>
          <a:prstGeom prst="rect">
            <a:avLst/>
          </a:prstGeom>
        </p:spPr>
        <p:txBody>
          <a:bodyPr>
            <a:noAutofit/>
          </a:bodyPr>
          <a:lstStyle>
            <a:lvl1pPr marL="0" indent="0" algn="ctr">
              <a:buFontTx/>
              <a:buNone/>
              <a:defRPr sz="324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a:defRPr sz="2700">
                <a:latin typeface="Open Sans" panose="020B0606030504020204" pitchFamily="34" charset="0"/>
                <a:ea typeface="Open Sans" panose="020B0606030504020204" pitchFamily="34" charset="0"/>
                <a:cs typeface="Open Sans" panose="020B0606030504020204" pitchFamily="34" charset="0"/>
              </a:defRPr>
            </a:lvl2pPr>
            <a:lvl3pPr>
              <a:defRPr sz="2700">
                <a:latin typeface="Open Sans" panose="020B0606030504020204" pitchFamily="34" charset="0"/>
                <a:ea typeface="Open Sans" panose="020B0606030504020204" pitchFamily="34" charset="0"/>
                <a:cs typeface="Open Sans" panose="020B0606030504020204" pitchFamily="34" charset="0"/>
              </a:defRPr>
            </a:lvl3pPr>
            <a:lvl4pPr>
              <a:defRPr sz="2700">
                <a:latin typeface="Open Sans" panose="020B0606030504020204" pitchFamily="34" charset="0"/>
                <a:ea typeface="Open Sans" panose="020B0606030504020204" pitchFamily="34" charset="0"/>
                <a:cs typeface="Open Sans" panose="020B0606030504020204" pitchFamily="34" charset="0"/>
              </a:defRPr>
            </a:lvl4pPr>
            <a:lvl5pPr>
              <a:defRPr sz="2700">
                <a:latin typeface="Open Sans" panose="020B0606030504020204" pitchFamily="34" charset="0"/>
                <a:ea typeface="Open Sans" panose="020B0606030504020204" pitchFamily="34" charset="0"/>
                <a:cs typeface="Open Sans" panose="020B0606030504020204" pitchFamily="34" charset="0"/>
              </a:defRPr>
            </a:lvl5pPr>
          </a:lstStyle>
          <a:p>
            <a:pPr lvl="0"/>
            <a:r>
              <a:rPr lang="en-SG" dirty="0"/>
              <a:t>(Security / Sensitivity) Classification</a:t>
            </a:r>
          </a:p>
        </p:txBody>
      </p:sp>
      <p:sp>
        <p:nvSpPr>
          <p:cNvPr id="18" name="Slide Number Placeholder 5">
            <a:extLst>
              <a:ext uri="{FF2B5EF4-FFF2-40B4-BE49-F238E27FC236}">
                <a16:creationId xmlns:a16="http://schemas.microsoft.com/office/drawing/2014/main" id="{4DF78689-B070-9B4B-A3BE-A5FE49A47F63}"/>
              </a:ext>
            </a:extLst>
          </p:cNvPr>
          <p:cNvSpPr txBox="1">
            <a:spLocks/>
          </p:cNvSpPr>
          <p:nvPr userDrawn="1"/>
        </p:nvSpPr>
        <p:spPr>
          <a:xfrm>
            <a:off x="31118738" y="41663693"/>
            <a:ext cx="1414457" cy="1752602"/>
          </a:xfrm>
          <a:prstGeom prst="rect">
            <a:avLst/>
          </a:prstGeom>
        </p:spPr>
        <p:txBody>
          <a:bodyPr vert="horz" lIns="246888" tIns="123444" rIns="246888" bIns="123444"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B78BDA8-D60F-4FDE-A05C-5882F3D646E1}" type="slidenum">
              <a:rPr lang="en-US" sz="2700" smtClean="0">
                <a:latin typeface="Open Sans" panose="020B0606030504020204" pitchFamily="34" charset="0"/>
                <a:ea typeface="Open Sans" panose="020B0606030504020204" pitchFamily="34" charset="0"/>
                <a:cs typeface="Open Sans" panose="020B0606030504020204" pitchFamily="34" charset="0"/>
              </a:rPr>
              <a:pPr/>
              <a:t>‹#›</a:t>
            </a:fld>
            <a:endParaRPr lang="en-US" sz="27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1063461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Gradient bar">
    <p:spTree>
      <p:nvGrpSpPr>
        <p:cNvPr id="1" name=""/>
        <p:cNvGrpSpPr/>
        <p:nvPr/>
      </p:nvGrpSpPr>
      <p:grpSpPr>
        <a:xfrm>
          <a:off x="0" y="0"/>
          <a:ext cx="0" cy="0"/>
          <a:chOff x="0" y="0"/>
          <a:chExt cx="0" cy="0"/>
        </a:xfrm>
      </p:grpSpPr>
      <p:sp>
        <p:nvSpPr>
          <p:cNvPr id="11" name="Content Placeholder 10">
            <a:extLst>
              <a:ext uri="{FF2B5EF4-FFF2-40B4-BE49-F238E27FC236}">
                <a16:creationId xmlns:a16="http://schemas.microsoft.com/office/drawing/2014/main" id="{B506CEEA-7623-456E-BE6A-4B57DD1B7772}"/>
              </a:ext>
            </a:extLst>
          </p:cNvPr>
          <p:cNvSpPr>
            <a:spLocks noGrp="1"/>
          </p:cNvSpPr>
          <p:nvPr>
            <p:ph sz="quarter" idx="11" hasCustomPrompt="1"/>
          </p:nvPr>
        </p:nvSpPr>
        <p:spPr>
          <a:xfrm>
            <a:off x="1967390" y="9453491"/>
            <a:ext cx="29021312" cy="27341133"/>
          </a:xfrm>
          <a:prstGeom prst="rect">
            <a:avLst/>
          </a:prstGeom>
        </p:spPr>
        <p:txBody>
          <a:bodyPr>
            <a:normAutofit/>
          </a:bodyPr>
          <a:lstStyle>
            <a:lvl1pPr marL="0" indent="0">
              <a:buNone/>
              <a:defRPr sz="4320">
                <a:latin typeface="Open Sans" panose="020B0606030504020204" pitchFamily="34" charset="0"/>
                <a:ea typeface="Open Sans" panose="020B0606030504020204" pitchFamily="34" charset="0"/>
                <a:cs typeface="Open Sans" panose="020B0606030504020204" pitchFamily="34" charset="0"/>
              </a:defRPr>
            </a:lvl1pPr>
          </a:lstStyle>
          <a:p>
            <a:pPr lvl="0"/>
            <a:r>
              <a:rPr lang="en-SG" dirty="0"/>
              <a:t>Click to input content (min. font size 16)</a:t>
            </a:r>
          </a:p>
        </p:txBody>
      </p:sp>
      <p:sp>
        <p:nvSpPr>
          <p:cNvPr id="17" name="Text Placeholder 16">
            <a:extLst>
              <a:ext uri="{FF2B5EF4-FFF2-40B4-BE49-F238E27FC236}">
                <a16:creationId xmlns:a16="http://schemas.microsoft.com/office/drawing/2014/main" id="{17FC2296-11A5-41DD-8DED-159DD0319619}"/>
              </a:ext>
            </a:extLst>
          </p:cNvPr>
          <p:cNvSpPr>
            <a:spLocks noGrp="1"/>
          </p:cNvSpPr>
          <p:nvPr>
            <p:ph type="body" sz="quarter" idx="12" hasCustomPrompt="1"/>
          </p:nvPr>
        </p:nvSpPr>
        <p:spPr>
          <a:xfrm>
            <a:off x="1967390" y="2956563"/>
            <a:ext cx="29021312" cy="5394957"/>
          </a:xfrm>
          <a:prstGeom prst="rect">
            <a:avLst/>
          </a:prstGeom>
        </p:spPr>
        <p:txBody>
          <a:bodyPr/>
          <a:lstStyle>
            <a:lvl1pPr marL="0" indent="0">
              <a:lnSpc>
                <a:spcPct val="150000"/>
              </a:lnSpc>
              <a:buNone/>
              <a:defRPr sz="6480" b="1">
                <a:solidFill>
                  <a:srgbClr val="003087"/>
                </a:solidFill>
                <a:latin typeface="Open Sans" panose="020B0606030504020204" pitchFamily="34" charset="0"/>
                <a:ea typeface="Open Sans" panose="020B0606030504020204" pitchFamily="34" charset="0"/>
                <a:cs typeface="Open Sans" panose="020B0606030504020204" pitchFamily="34" charset="0"/>
              </a:defRPr>
            </a:lvl1pPr>
          </a:lstStyle>
          <a:p>
            <a:pPr marL="0" marR="0" lvl="0" indent="0" algn="l" defTabSz="2468880" rtl="0" eaLnBrk="1" fontAlgn="auto" latinLnBrk="0" hangingPunct="1">
              <a:lnSpc>
                <a:spcPct val="90000"/>
              </a:lnSpc>
              <a:spcBef>
                <a:spcPts val="2700"/>
              </a:spcBef>
              <a:spcAft>
                <a:spcPts val="0"/>
              </a:spcAft>
              <a:buClrTx/>
              <a:buSzTx/>
              <a:buFont typeface="Arial" panose="020B0604020202020204" pitchFamily="34" charset="0"/>
              <a:buNone/>
              <a:tabLst/>
              <a:defRPr/>
            </a:pPr>
            <a:r>
              <a:rPr lang="en-SG" dirty="0"/>
              <a:t>Title in Open Sans, bold, size 24, left align</a:t>
            </a:r>
          </a:p>
        </p:txBody>
      </p:sp>
      <p:sp>
        <p:nvSpPr>
          <p:cNvPr id="7" name="Text Placeholder 4">
            <a:extLst>
              <a:ext uri="{FF2B5EF4-FFF2-40B4-BE49-F238E27FC236}">
                <a16:creationId xmlns:a16="http://schemas.microsoft.com/office/drawing/2014/main" id="{23866EEF-177C-407F-B3C1-0D9E7190D5BF}"/>
              </a:ext>
            </a:extLst>
          </p:cNvPr>
          <p:cNvSpPr>
            <a:spLocks noGrp="1"/>
          </p:cNvSpPr>
          <p:nvPr>
            <p:ph type="body" sz="quarter" idx="25" hasCustomPrompt="1"/>
          </p:nvPr>
        </p:nvSpPr>
        <p:spPr>
          <a:xfrm>
            <a:off x="7732480" y="37896595"/>
            <a:ext cx="17015910" cy="2248653"/>
          </a:xfrm>
          <a:prstGeom prst="rect">
            <a:avLst/>
          </a:prstGeom>
        </p:spPr>
        <p:txBody>
          <a:bodyPr>
            <a:noAutofit/>
          </a:bodyPr>
          <a:lstStyle>
            <a:lvl1pPr marL="0" indent="0" algn="ctr">
              <a:buFontTx/>
              <a:buNone/>
              <a:defRPr sz="324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a:defRPr sz="2700">
                <a:latin typeface="Open Sans" panose="020B0606030504020204" pitchFamily="34" charset="0"/>
                <a:ea typeface="Open Sans" panose="020B0606030504020204" pitchFamily="34" charset="0"/>
                <a:cs typeface="Open Sans" panose="020B0606030504020204" pitchFamily="34" charset="0"/>
              </a:defRPr>
            </a:lvl2pPr>
            <a:lvl3pPr>
              <a:defRPr sz="2700">
                <a:latin typeface="Open Sans" panose="020B0606030504020204" pitchFamily="34" charset="0"/>
                <a:ea typeface="Open Sans" panose="020B0606030504020204" pitchFamily="34" charset="0"/>
                <a:cs typeface="Open Sans" panose="020B0606030504020204" pitchFamily="34" charset="0"/>
              </a:defRPr>
            </a:lvl3pPr>
            <a:lvl4pPr>
              <a:defRPr sz="2700">
                <a:latin typeface="Open Sans" panose="020B0606030504020204" pitchFamily="34" charset="0"/>
                <a:ea typeface="Open Sans" panose="020B0606030504020204" pitchFamily="34" charset="0"/>
                <a:cs typeface="Open Sans" panose="020B0606030504020204" pitchFamily="34" charset="0"/>
              </a:defRPr>
            </a:lvl4pPr>
            <a:lvl5pPr>
              <a:defRPr sz="2700">
                <a:latin typeface="Open Sans" panose="020B0606030504020204" pitchFamily="34" charset="0"/>
                <a:ea typeface="Open Sans" panose="020B0606030504020204" pitchFamily="34" charset="0"/>
                <a:cs typeface="Open Sans" panose="020B0606030504020204" pitchFamily="34" charset="0"/>
              </a:defRPr>
            </a:lvl5pPr>
          </a:lstStyle>
          <a:p>
            <a:pPr lvl="0"/>
            <a:r>
              <a:rPr lang="en-SG" dirty="0"/>
              <a:t>(Security / Sensitivity) Classification</a:t>
            </a:r>
          </a:p>
        </p:txBody>
      </p:sp>
    </p:spTree>
    <p:extLst>
      <p:ext uri="{BB962C8B-B14F-4D97-AF65-F5344CB8AC3E}">
        <p14:creationId xmlns:p14="http://schemas.microsoft.com/office/powerpoint/2010/main" val="12836848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Contact us">
    <p:spTree>
      <p:nvGrpSpPr>
        <p:cNvPr id="1" name=""/>
        <p:cNvGrpSpPr/>
        <p:nvPr/>
      </p:nvGrpSpPr>
      <p:grpSpPr>
        <a:xfrm>
          <a:off x="0" y="0"/>
          <a:ext cx="0" cy="0"/>
          <a:chOff x="0" y="0"/>
          <a:chExt cx="0" cy="0"/>
        </a:xfrm>
      </p:grpSpPr>
      <p:pic>
        <p:nvPicPr>
          <p:cNvPr id="7" name="Picture 6" descr="Background pattern&#10;&#10;Description automatically generated with low confidence">
            <a:extLst>
              <a:ext uri="{FF2B5EF4-FFF2-40B4-BE49-F238E27FC236}">
                <a16:creationId xmlns:a16="http://schemas.microsoft.com/office/drawing/2014/main" id="{E79CD20D-50CA-4925-A377-0233E05C73E6}"/>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440" y="0"/>
            <a:ext cx="1272580" cy="43891200"/>
          </a:xfrm>
          <a:prstGeom prst="rect">
            <a:avLst/>
          </a:prstGeom>
        </p:spPr>
      </p:pic>
      <p:sp>
        <p:nvSpPr>
          <p:cNvPr id="9" name="Text Placeholder 8">
            <a:extLst>
              <a:ext uri="{FF2B5EF4-FFF2-40B4-BE49-F238E27FC236}">
                <a16:creationId xmlns:a16="http://schemas.microsoft.com/office/drawing/2014/main" id="{D8F446D0-3F0B-406E-990F-07E7F441F7EB}"/>
              </a:ext>
            </a:extLst>
          </p:cNvPr>
          <p:cNvSpPr>
            <a:spLocks noGrp="1"/>
          </p:cNvSpPr>
          <p:nvPr>
            <p:ph type="body" sz="quarter" idx="12" hasCustomPrompt="1"/>
          </p:nvPr>
        </p:nvSpPr>
        <p:spPr>
          <a:xfrm>
            <a:off x="2661763" y="3240650"/>
            <a:ext cx="27380511" cy="4259206"/>
          </a:xfrm>
          <a:prstGeom prst="rect">
            <a:avLst/>
          </a:prstGeom>
        </p:spPr>
        <p:txBody>
          <a:bodyPr/>
          <a:lstStyle>
            <a:lvl1pPr marL="0" indent="0">
              <a:buNone/>
              <a:defRPr b="1">
                <a:solidFill>
                  <a:srgbClr val="003087"/>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SG" dirty="0"/>
              <a:t>Contact us title in Open Sans, bold, size 28, left align</a:t>
            </a:r>
          </a:p>
        </p:txBody>
      </p:sp>
      <p:sp>
        <p:nvSpPr>
          <p:cNvPr id="23" name="Text Placeholder 22">
            <a:extLst>
              <a:ext uri="{FF2B5EF4-FFF2-40B4-BE49-F238E27FC236}">
                <a16:creationId xmlns:a16="http://schemas.microsoft.com/office/drawing/2014/main" id="{78C6097C-8852-4DD8-A1BA-CB0D8D6ACBF2}"/>
              </a:ext>
            </a:extLst>
          </p:cNvPr>
          <p:cNvSpPr>
            <a:spLocks noGrp="1"/>
          </p:cNvSpPr>
          <p:nvPr>
            <p:ph type="body" sz="quarter" idx="13" hasCustomPrompt="1"/>
          </p:nvPr>
        </p:nvSpPr>
        <p:spPr>
          <a:xfrm>
            <a:off x="2661761" y="10058403"/>
            <a:ext cx="17568671" cy="1813459"/>
          </a:xfrm>
          <a:prstGeom prst="rect">
            <a:avLst/>
          </a:prstGeom>
        </p:spPr>
        <p:txBody>
          <a:bodyPr>
            <a:noAutofit/>
          </a:bodyPr>
          <a:lstStyle>
            <a:lvl1pPr marL="0" indent="0">
              <a:buNone/>
              <a:defRPr sz="4050" b="1">
                <a:latin typeface="Open Sans" panose="020B0606030504020204" pitchFamily="34" charset="0"/>
                <a:ea typeface="Open Sans" panose="020B0606030504020204" pitchFamily="34" charset="0"/>
                <a:cs typeface="Open Sans" panose="020B0606030504020204" pitchFamily="34" charset="0"/>
              </a:defRPr>
            </a:lvl1pPr>
          </a:lstStyle>
          <a:p>
            <a:pPr lvl="0"/>
            <a:r>
              <a:rPr lang="en-SG" dirty="0"/>
              <a:t>Name</a:t>
            </a:r>
          </a:p>
        </p:txBody>
      </p:sp>
      <p:sp>
        <p:nvSpPr>
          <p:cNvPr id="27" name="Text Placeholder 22">
            <a:extLst>
              <a:ext uri="{FF2B5EF4-FFF2-40B4-BE49-F238E27FC236}">
                <a16:creationId xmlns:a16="http://schemas.microsoft.com/office/drawing/2014/main" id="{34985D89-D771-47A7-8DD6-B89868412CE0}"/>
              </a:ext>
            </a:extLst>
          </p:cNvPr>
          <p:cNvSpPr>
            <a:spLocks noGrp="1"/>
          </p:cNvSpPr>
          <p:nvPr>
            <p:ph type="body" sz="quarter" idx="14" hasCustomPrompt="1"/>
          </p:nvPr>
        </p:nvSpPr>
        <p:spPr>
          <a:xfrm>
            <a:off x="2661758" y="12372000"/>
            <a:ext cx="17568671" cy="1813466"/>
          </a:xfrm>
          <a:prstGeom prst="rect">
            <a:avLst/>
          </a:prstGeom>
        </p:spPr>
        <p:txBody>
          <a:bodyPr>
            <a:noAutofit/>
          </a:bodyPr>
          <a:lstStyle>
            <a:lvl1pPr marL="0" indent="0">
              <a:buNone/>
              <a:defRPr sz="4050" b="0" i="0">
                <a:latin typeface="Open Sans" panose="020B0606030504020204" pitchFamily="34" charset="0"/>
                <a:ea typeface="Open Sans" panose="020B0606030504020204" pitchFamily="34" charset="0"/>
                <a:cs typeface="Open Sans" panose="020B0606030504020204" pitchFamily="34" charset="0"/>
              </a:defRPr>
            </a:lvl1pPr>
          </a:lstStyle>
          <a:p>
            <a:pPr lvl="0"/>
            <a:r>
              <a:rPr lang="en-SG" dirty="0"/>
              <a:t>Designation</a:t>
            </a:r>
          </a:p>
        </p:txBody>
      </p:sp>
      <p:sp>
        <p:nvSpPr>
          <p:cNvPr id="28" name="Text Placeholder 22">
            <a:extLst>
              <a:ext uri="{FF2B5EF4-FFF2-40B4-BE49-F238E27FC236}">
                <a16:creationId xmlns:a16="http://schemas.microsoft.com/office/drawing/2014/main" id="{0D5E5A13-813D-481B-9F83-C88CA01A5D07}"/>
              </a:ext>
            </a:extLst>
          </p:cNvPr>
          <p:cNvSpPr>
            <a:spLocks noGrp="1"/>
          </p:cNvSpPr>
          <p:nvPr>
            <p:ph type="body" sz="quarter" idx="15" hasCustomPrompt="1"/>
          </p:nvPr>
        </p:nvSpPr>
        <p:spPr>
          <a:xfrm>
            <a:off x="2661758" y="14611462"/>
            <a:ext cx="17568671" cy="1813466"/>
          </a:xfrm>
          <a:prstGeom prst="rect">
            <a:avLst/>
          </a:prstGeom>
        </p:spPr>
        <p:txBody>
          <a:bodyPr>
            <a:noAutofit/>
          </a:bodyPr>
          <a:lstStyle>
            <a:lvl1pPr marL="0" indent="0">
              <a:buNone/>
              <a:defRPr sz="4050" b="0">
                <a:latin typeface="Open Sans" panose="020B0606030504020204" pitchFamily="34" charset="0"/>
                <a:ea typeface="Open Sans" panose="020B0606030504020204" pitchFamily="34" charset="0"/>
                <a:cs typeface="Open Sans" panose="020B0606030504020204" pitchFamily="34" charset="0"/>
              </a:defRPr>
            </a:lvl1pPr>
          </a:lstStyle>
          <a:p>
            <a:pPr lvl="0"/>
            <a:r>
              <a:rPr lang="en-SG" dirty="0"/>
              <a:t>Research Institute</a:t>
            </a:r>
          </a:p>
        </p:txBody>
      </p:sp>
      <p:sp>
        <p:nvSpPr>
          <p:cNvPr id="29" name="Text Placeholder 22">
            <a:extLst>
              <a:ext uri="{FF2B5EF4-FFF2-40B4-BE49-F238E27FC236}">
                <a16:creationId xmlns:a16="http://schemas.microsoft.com/office/drawing/2014/main" id="{16CBDAA0-C876-4B4D-8641-4FAF40F1F109}"/>
              </a:ext>
            </a:extLst>
          </p:cNvPr>
          <p:cNvSpPr>
            <a:spLocks noGrp="1"/>
          </p:cNvSpPr>
          <p:nvPr>
            <p:ph type="body" sz="quarter" idx="16" hasCustomPrompt="1"/>
          </p:nvPr>
        </p:nvSpPr>
        <p:spPr>
          <a:xfrm>
            <a:off x="2661756" y="16923296"/>
            <a:ext cx="17568671" cy="1813466"/>
          </a:xfrm>
          <a:prstGeom prst="rect">
            <a:avLst/>
          </a:prstGeom>
        </p:spPr>
        <p:txBody>
          <a:bodyPr>
            <a:noAutofit/>
          </a:bodyPr>
          <a:lstStyle>
            <a:lvl1pPr marL="0" indent="0">
              <a:buNone/>
              <a:defRPr sz="4050" b="0">
                <a:latin typeface="Open Sans" panose="020B0606030504020204" pitchFamily="34" charset="0"/>
                <a:ea typeface="Open Sans" panose="020B0606030504020204" pitchFamily="34" charset="0"/>
                <a:cs typeface="Open Sans" panose="020B0606030504020204" pitchFamily="34" charset="0"/>
              </a:defRPr>
            </a:lvl1pPr>
          </a:lstStyle>
          <a:p>
            <a:pPr lvl="0"/>
            <a:r>
              <a:rPr lang="en-SG" dirty="0"/>
              <a:t>Tel</a:t>
            </a:r>
          </a:p>
        </p:txBody>
      </p:sp>
      <p:sp>
        <p:nvSpPr>
          <p:cNvPr id="30" name="Text Placeholder 22">
            <a:extLst>
              <a:ext uri="{FF2B5EF4-FFF2-40B4-BE49-F238E27FC236}">
                <a16:creationId xmlns:a16="http://schemas.microsoft.com/office/drawing/2014/main" id="{77E4B309-D234-4F7B-BC34-6B83664E1B07}"/>
              </a:ext>
            </a:extLst>
          </p:cNvPr>
          <p:cNvSpPr>
            <a:spLocks noGrp="1"/>
          </p:cNvSpPr>
          <p:nvPr>
            <p:ph type="body" sz="quarter" idx="17" hasCustomPrompt="1"/>
          </p:nvPr>
        </p:nvSpPr>
        <p:spPr>
          <a:xfrm>
            <a:off x="2661753" y="19162041"/>
            <a:ext cx="17568671" cy="1813466"/>
          </a:xfrm>
          <a:prstGeom prst="rect">
            <a:avLst/>
          </a:prstGeom>
        </p:spPr>
        <p:txBody>
          <a:bodyPr>
            <a:noAutofit/>
          </a:bodyPr>
          <a:lstStyle>
            <a:lvl1pPr marL="0" indent="0">
              <a:buNone/>
              <a:defRPr sz="4050" b="0">
                <a:latin typeface="Open Sans" panose="020B0606030504020204" pitchFamily="34" charset="0"/>
                <a:ea typeface="Open Sans" panose="020B0606030504020204" pitchFamily="34" charset="0"/>
                <a:cs typeface="Open Sans" panose="020B0606030504020204" pitchFamily="34" charset="0"/>
              </a:defRPr>
            </a:lvl1pPr>
          </a:lstStyle>
          <a:p>
            <a:pPr lvl="0"/>
            <a:r>
              <a:rPr lang="en-SG" dirty="0"/>
              <a:t>Email</a:t>
            </a:r>
          </a:p>
        </p:txBody>
      </p:sp>
      <p:sp>
        <p:nvSpPr>
          <p:cNvPr id="42" name="Text Placeholder 11">
            <a:extLst>
              <a:ext uri="{FF2B5EF4-FFF2-40B4-BE49-F238E27FC236}">
                <a16:creationId xmlns:a16="http://schemas.microsoft.com/office/drawing/2014/main" id="{E5F43B64-C7B4-4EB9-906C-E5115739D11B}"/>
              </a:ext>
            </a:extLst>
          </p:cNvPr>
          <p:cNvSpPr>
            <a:spLocks noGrp="1"/>
          </p:cNvSpPr>
          <p:nvPr>
            <p:ph type="body" sz="quarter" idx="31" hasCustomPrompt="1"/>
          </p:nvPr>
        </p:nvSpPr>
        <p:spPr>
          <a:xfrm>
            <a:off x="21117310" y="10091114"/>
            <a:ext cx="8924963" cy="10884397"/>
          </a:xfrm>
          <a:prstGeom prst="rect">
            <a:avLst/>
          </a:prstGeom>
        </p:spPr>
        <p:txBody>
          <a:bodyPr anchor="ctr">
            <a:normAutofit/>
          </a:bodyPr>
          <a:lstStyle>
            <a:lvl1pPr marL="0" indent="0" algn="ctr">
              <a:buNone/>
              <a:defRPr sz="4050">
                <a:latin typeface="Open Sans" panose="020B0606030504020204" pitchFamily="34" charset="0"/>
                <a:ea typeface="Open Sans" panose="020B0606030504020204" pitchFamily="34" charset="0"/>
                <a:cs typeface="Open Sans" panose="020B0606030504020204" pitchFamily="34" charset="0"/>
              </a:defRPr>
            </a:lvl1pPr>
          </a:lstStyle>
          <a:p>
            <a:r>
              <a:rPr lang="en-SG" dirty="0"/>
              <a:t>Insert Research Institute logo here</a:t>
            </a:r>
          </a:p>
        </p:txBody>
      </p:sp>
      <p:sp>
        <p:nvSpPr>
          <p:cNvPr id="44" name="Text Placeholder 22">
            <a:extLst>
              <a:ext uri="{FF2B5EF4-FFF2-40B4-BE49-F238E27FC236}">
                <a16:creationId xmlns:a16="http://schemas.microsoft.com/office/drawing/2014/main" id="{415B6511-1131-41B4-87BC-37696F9F8F85}"/>
              </a:ext>
            </a:extLst>
          </p:cNvPr>
          <p:cNvSpPr>
            <a:spLocks noGrp="1"/>
          </p:cNvSpPr>
          <p:nvPr>
            <p:ph type="body" sz="quarter" idx="32" hasCustomPrompt="1"/>
          </p:nvPr>
        </p:nvSpPr>
        <p:spPr>
          <a:xfrm>
            <a:off x="2661761" y="23880227"/>
            <a:ext cx="17568671" cy="1813459"/>
          </a:xfrm>
          <a:prstGeom prst="rect">
            <a:avLst/>
          </a:prstGeom>
        </p:spPr>
        <p:txBody>
          <a:bodyPr>
            <a:noAutofit/>
          </a:bodyPr>
          <a:lstStyle>
            <a:lvl1pPr marL="0" indent="0">
              <a:buNone/>
              <a:defRPr sz="4050" b="1">
                <a:latin typeface="Open Sans" panose="020B0606030504020204" pitchFamily="34" charset="0"/>
                <a:ea typeface="Open Sans" panose="020B0606030504020204" pitchFamily="34" charset="0"/>
                <a:cs typeface="Open Sans" panose="020B0606030504020204" pitchFamily="34" charset="0"/>
              </a:defRPr>
            </a:lvl1pPr>
          </a:lstStyle>
          <a:p>
            <a:pPr lvl="0"/>
            <a:r>
              <a:rPr lang="en-SG" dirty="0"/>
              <a:t>Name</a:t>
            </a:r>
          </a:p>
        </p:txBody>
      </p:sp>
      <p:sp>
        <p:nvSpPr>
          <p:cNvPr id="45" name="Text Placeholder 22">
            <a:extLst>
              <a:ext uri="{FF2B5EF4-FFF2-40B4-BE49-F238E27FC236}">
                <a16:creationId xmlns:a16="http://schemas.microsoft.com/office/drawing/2014/main" id="{31C40BB4-86E1-4641-9F30-E73CB555CC6F}"/>
              </a:ext>
            </a:extLst>
          </p:cNvPr>
          <p:cNvSpPr>
            <a:spLocks noGrp="1"/>
          </p:cNvSpPr>
          <p:nvPr>
            <p:ph type="body" sz="quarter" idx="33" hasCustomPrompt="1"/>
          </p:nvPr>
        </p:nvSpPr>
        <p:spPr>
          <a:xfrm>
            <a:off x="2661758" y="26193824"/>
            <a:ext cx="17568671" cy="1813466"/>
          </a:xfrm>
          <a:prstGeom prst="rect">
            <a:avLst/>
          </a:prstGeom>
        </p:spPr>
        <p:txBody>
          <a:bodyPr>
            <a:noAutofit/>
          </a:bodyPr>
          <a:lstStyle>
            <a:lvl1pPr marL="0" indent="0">
              <a:buNone/>
              <a:defRPr sz="4050" b="0" i="0">
                <a:latin typeface="Open Sans" panose="020B0606030504020204" pitchFamily="34" charset="0"/>
                <a:ea typeface="Open Sans" panose="020B0606030504020204" pitchFamily="34" charset="0"/>
                <a:cs typeface="Open Sans" panose="020B0606030504020204" pitchFamily="34" charset="0"/>
              </a:defRPr>
            </a:lvl1pPr>
          </a:lstStyle>
          <a:p>
            <a:pPr lvl="0"/>
            <a:r>
              <a:rPr lang="en-SG" dirty="0"/>
              <a:t>Designation</a:t>
            </a:r>
          </a:p>
        </p:txBody>
      </p:sp>
      <p:sp>
        <p:nvSpPr>
          <p:cNvPr id="46" name="Text Placeholder 22">
            <a:extLst>
              <a:ext uri="{FF2B5EF4-FFF2-40B4-BE49-F238E27FC236}">
                <a16:creationId xmlns:a16="http://schemas.microsoft.com/office/drawing/2014/main" id="{A01446DF-AEAA-4DB6-8632-C91849E3DD27}"/>
              </a:ext>
            </a:extLst>
          </p:cNvPr>
          <p:cNvSpPr>
            <a:spLocks noGrp="1"/>
          </p:cNvSpPr>
          <p:nvPr>
            <p:ph type="body" sz="quarter" idx="34" hasCustomPrompt="1"/>
          </p:nvPr>
        </p:nvSpPr>
        <p:spPr>
          <a:xfrm>
            <a:off x="2661758" y="28433286"/>
            <a:ext cx="17568671" cy="1813466"/>
          </a:xfrm>
          <a:prstGeom prst="rect">
            <a:avLst/>
          </a:prstGeom>
        </p:spPr>
        <p:txBody>
          <a:bodyPr>
            <a:noAutofit/>
          </a:bodyPr>
          <a:lstStyle>
            <a:lvl1pPr marL="0" indent="0">
              <a:buNone/>
              <a:defRPr sz="4050" b="0">
                <a:latin typeface="Open Sans" panose="020B0606030504020204" pitchFamily="34" charset="0"/>
                <a:ea typeface="Open Sans" panose="020B0606030504020204" pitchFamily="34" charset="0"/>
                <a:cs typeface="Open Sans" panose="020B0606030504020204" pitchFamily="34" charset="0"/>
              </a:defRPr>
            </a:lvl1pPr>
          </a:lstStyle>
          <a:p>
            <a:pPr lvl="0"/>
            <a:r>
              <a:rPr lang="en-SG" dirty="0"/>
              <a:t>Research Institute</a:t>
            </a:r>
          </a:p>
        </p:txBody>
      </p:sp>
      <p:sp>
        <p:nvSpPr>
          <p:cNvPr id="47" name="Text Placeholder 22">
            <a:extLst>
              <a:ext uri="{FF2B5EF4-FFF2-40B4-BE49-F238E27FC236}">
                <a16:creationId xmlns:a16="http://schemas.microsoft.com/office/drawing/2014/main" id="{BD59CCA9-4F94-4F7D-B493-D16DE5287EFE}"/>
              </a:ext>
            </a:extLst>
          </p:cNvPr>
          <p:cNvSpPr>
            <a:spLocks noGrp="1"/>
          </p:cNvSpPr>
          <p:nvPr>
            <p:ph type="body" sz="quarter" idx="35" hasCustomPrompt="1"/>
          </p:nvPr>
        </p:nvSpPr>
        <p:spPr>
          <a:xfrm>
            <a:off x="2661756" y="30745120"/>
            <a:ext cx="17568671" cy="1813466"/>
          </a:xfrm>
          <a:prstGeom prst="rect">
            <a:avLst/>
          </a:prstGeom>
        </p:spPr>
        <p:txBody>
          <a:bodyPr>
            <a:noAutofit/>
          </a:bodyPr>
          <a:lstStyle>
            <a:lvl1pPr marL="0" indent="0">
              <a:buNone/>
              <a:defRPr sz="4050" b="0">
                <a:latin typeface="Open Sans" panose="020B0606030504020204" pitchFamily="34" charset="0"/>
                <a:ea typeface="Open Sans" panose="020B0606030504020204" pitchFamily="34" charset="0"/>
                <a:cs typeface="Open Sans" panose="020B0606030504020204" pitchFamily="34" charset="0"/>
              </a:defRPr>
            </a:lvl1pPr>
          </a:lstStyle>
          <a:p>
            <a:pPr lvl="0"/>
            <a:r>
              <a:rPr lang="en-SG" dirty="0"/>
              <a:t>Tel</a:t>
            </a:r>
          </a:p>
        </p:txBody>
      </p:sp>
      <p:sp>
        <p:nvSpPr>
          <p:cNvPr id="48" name="Text Placeholder 22">
            <a:extLst>
              <a:ext uri="{FF2B5EF4-FFF2-40B4-BE49-F238E27FC236}">
                <a16:creationId xmlns:a16="http://schemas.microsoft.com/office/drawing/2014/main" id="{D295A5B3-5A92-4CAA-A581-815761752147}"/>
              </a:ext>
            </a:extLst>
          </p:cNvPr>
          <p:cNvSpPr>
            <a:spLocks noGrp="1"/>
          </p:cNvSpPr>
          <p:nvPr>
            <p:ph type="body" sz="quarter" idx="36" hasCustomPrompt="1"/>
          </p:nvPr>
        </p:nvSpPr>
        <p:spPr>
          <a:xfrm>
            <a:off x="2661753" y="32983865"/>
            <a:ext cx="17568671" cy="1813466"/>
          </a:xfrm>
          <a:prstGeom prst="rect">
            <a:avLst/>
          </a:prstGeom>
        </p:spPr>
        <p:txBody>
          <a:bodyPr>
            <a:noAutofit/>
          </a:bodyPr>
          <a:lstStyle>
            <a:lvl1pPr marL="0" indent="0">
              <a:buNone/>
              <a:defRPr sz="4050" b="0">
                <a:latin typeface="Open Sans" panose="020B0606030504020204" pitchFamily="34" charset="0"/>
                <a:ea typeface="Open Sans" panose="020B0606030504020204" pitchFamily="34" charset="0"/>
                <a:cs typeface="Open Sans" panose="020B0606030504020204" pitchFamily="34" charset="0"/>
              </a:defRPr>
            </a:lvl1pPr>
          </a:lstStyle>
          <a:p>
            <a:pPr lvl="0"/>
            <a:r>
              <a:rPr lang="en-SG" dirty="0"/>
              <a:t>Email</a:t>
            </a:r>
          </a:p>
        </p:txBody>
      </p:sp>
      <p:sp>
        <p:nvSpPr>
          <p:cNvPr id="54" name="Text Placeholder 11">
            <a:extLst>
              <a:ext uri="{FF2B5EF4-FFF2-40B4-BE49-F238E27FC236}">
                <a16:creationId xmlns:a16="http://schemas.microsoft.com/office/drawing/2014/main" id="{431AAF74-63F4-4EEF-8D80-A924028A632B}"/>
              </a:ext>
            </a:extLst>
          </p:cNvPr>
          <p:cNvSpPr>
            <a:spLocks noGrp="1"/>
          </p:cNvSpPr>
          <p:nvPr>
            <p:ph type="body" sz="quarter" idx="37" hasCustomPrompt="1"/>
          </p:nvPr>
        </p:nvSpPr>
        <p:spPr>
          <a:xfrm>
            <a:off x="21117310" y="23912937"/>
            <a:ext cx="8924963" cy="10884397"/>
          </a:xfrm>
          <a:prstGeom prst="rect">
            <a:avLst/>
          </a:prstGeom>
        </p:spPr>
        <p:txBody>
          <a:bodyPr anchor="ctr">
            <a:normAutofit/>
          </a:bodyPr>
          <a:lstStyle>
            <a:lvl1pPr marL="0" indent="0" algn="ctr">
              <a:buNone/>
              <a:defRPr sz="4050">
                <a:latin typeface="Open Sans" panose="020B0606030504020204" pitchFamily="34" charset="0"/>
                <a:ea typeface="Open Sans" panose="020B0606030504020204" pitchFamily="34" charset="0"/>
                <a:cs typeface="Open Sans" panose="020B0606030504020204" pitchFamily="34" charset="0"/>
              </a:defRPr>
            </a:lvl1pPr>
          </a:lstStyle>
          <a:p>
            <a:r>
              <a:rPr lang="en-SG" dirty="0"/>
              <a:t>Insert Research Institute logo here</a:t>
            </a:r>
          </a:p>
        </p:txBody>
      </p:sp>
      <p:sp>
        <p:nvSpPr>
          <p:cNvPr id="17" name="Text Placeholder 4">
            <a:extLst>
              <a:ext uri="{FF2B5EF4-FFF2-40B4-BE49-F238E27FC236}">
                <a16:creationId xmlns:a16="http://schemas.microsoft.com/office/drawing/2014/main" id="{751401AE-2D5C-4B4D-B8BA-73423BB3DDB9}"/>
              </a:ext>
            </a:extLst>
          </p:cNvPr>
          <p:cNvSpPr>
            <a:spLocks noGrp="1"/>
          </p:cNvSpPr>
          <p:nvPr>
            <p:ph type="body" sz="quarter" idx="25" hasCustomPrompt="1"/>
          </p:nvPr>
        </p:nvSpPr>
        <p:spPr>
          <a:xfrm>
            <a:off x="7732480" y="39301402"/>
            <a:ext cx="17015910" cy="2248653"/>
          </a:xfrm>
          <a:prstGeom prst="rect">
            <a:avLst/>
          </a:prstGeom>
        </p:spPr>
        <p:txBody>
          <a:bodyPr>
            <a:noAutofit/>
          </a:bodyPr>
          <a:lstStyle>
            <a:lvl1pPr marL="0" indent="0" algn="ctr">
              <a:buFontTx/>
              <a:buNone/>
              <a:defRPr sz="324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a:defRPr sz="2700">
                <a:latin typeface="Open Sans" panose="020B0606030504020204" pitchFamily="34" charset="0"/>
                <a:ea typeface="Open Sans" panose="020B0606030504020204" pitchFamily="34" charset="0"/>
                <a:cs typeface="Open Sans" panose="020B0606030504020204" pitchFamily="34" charset="0"/>
              </a:defRPr>
            </a:lvl2pPr>
            <a:lvl3pPr>
              <a:defRPr sz="2700">
                <a:latin typeface="Open Sans" panose="020B0606030504020204" pitchFamily="34" charset="0"/>
                <a:ea typeface="Open Sans" panose="020B0606030504020204" pitchFamily="34" charset="0"/>
                <a:cs typeface="Open Sans" panose="020B0606030504020204" pitchFamily="34" charset="0"/>
              </a:defRPr>
            </a:lvl3pPr>
            <a:lvl4pPr>
              <a:defRPr sz="2700">
                <a:latin typeface="Open Sans" panose="020B0606030504020204" pitchFamily="34" charset="0"/>
                <a:ea typeface="Open Sans" panose="020B0606030504020204" pitchFamily="34" charset="0"/>
                <a:cs typeface="Open Sans" panose="020B0606030504020204" pitchFamily="34" charset="0"/>
              </a:defRPr>
            </a:lvl4pPr>
            <a:lvl5pPr>
              <a:defRPr sz="2700">
                <a:latin typeface="Open Sans" panose="020B0606030504020204" pitchFamily="34" charset="0"/>
                <a:ea typeface="Open Sans" panose="020B0606030504020204" pitchFamily="34" charset="0"/>
                <a:cs typeface="Open Sans" panose="020B0606030504020204" pitchFamily="34" charset="0"/>
              </a:defRPr>
            </a:lvl5pPr>
          </a:lstStyle>
          <a:p>
            <a:pPr lvl="0"/>
            <a:r>
              <a:rPr lang="en-SG" dirty="0"/>
              <a:t>(Security / Sensitivity) Classification</a:t>
            </a:r>
          </a:p>
        </p:txBody>
      </p:sp>
      <p:sp>
        <p:nvSpPr>
          <p:cNvPr id="19" name="Slide Number Placeholder 5">
            <a:extLst>
              <a:ext uri="{FF2B5EF4-FFF2-40B4-BE49-F238E27FC236}">
                <a16:creationId xmlns:a16="http://schemas.microsoft.com/office/drawing/2014/main" id="{BF99906E-F82C-2548-AB36-A014AE952114}"/>
              </a:ext>
            </a:extLst>
          </p:cNvPr>
          <p:cNvSpPr txBox="1">
            <a:spLocks/>
          </p:cNvSpPr>
          <p:nvPr userDrawn="1"/>
        </p:nvSpPr>
        <p:spPr>
          <a:xfrm>
            <a:off x="31118738" y="41663693"/>
            <a:ext cx="1414457" cy="1752602"/>
          </a:xfrm>
          <a:prstGeom prst="rect">
            <a:avLst/>
          </a:prstGeom>
        </p:spPr>
        <p:txBody>
          <a:bodyPr vert="horz" lIns="246888" tIns="123444" rIns="246888" bIns="123444"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B78BDA8-D60F-4FDE-A05C-5882F3D646E1}" type="slidenum">
              <a:rPr lang="en-US" sz="2700" smtClean="0">
                <a:latin typeface="Open Sans" panose="020B0606030504020204" pitchFamily="34" charset="0"/>
                <a:ea typeface="Open Sans" panose="020B0606030504020204" pitchFamily="34" charset="0"/>
                <a:cs typeface="Open Sans" panose="020B0606030504020204" pitchFamily="34" charset="0"/>
              </a:rPr>
              <a:pPr/>
              <a:t>‹#›</a:t>
            </a:fld>
            <a:endParaRPr lang="en-US" sz="27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5258372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slide divid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961963124"/>
      </p:ext>
    </p:extLst>
  </p:cSld>
  <p:clrMapOvr>
    <a:masterClrMapping/>
  </p:clrMapOvr>
  <p:extLst>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Thank you page">
    <p:spTree>
      <p:nvGrpSpPr>
        <p:cNvPr id="1" name=""/>
        <p:cNvGrpSpPr/>
        <p:nvPr/>
      </p:nvGrpSpPr>
      <p:grpSpPr>
        <a:xfrm>
          <a:off x="0" y="0"/>
          <a:ext cx="0" cy="0"/>
          <a:chOff x="0" y="0"/>
          <a:chExt cx="0" cy="0"/>
        </a:xfrm>
      </p:grpSpPr>
      <p:pic>
        <p:nvPicPr>
          <p:cNvPr id="4" name="Picture 3" descr="Background pattern&#10;&#10;Description automatically generated with medium confidence">
            <a:extLst>
              <a:ext uri="{FF2B5EF4-FFF2-40B4-BE49-F238E27FC236}">
                <a16:creationId xmlns:a16="http://schemas.microsoft.com/office/drawing/2014/main" id="{61BFE464-2101-4971-8D1D-3BB7DA752A04}"/>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440" y="0"/>
            <a:ext cx="12961183" cy="43891200"/>
          </a:xfrm>
          <a:prstGeom prst="rect">
            <a:avLst/>
          </a:prstGeom>
        </p:spPr>
      </p:pic>
      <p:grpSp>
        <p:nvGrpSpPr>
          <p:cNvPr id="3" name="Group 2">
            <a:extLst>
              <a:ext uri="{FF2B5EF4-FFF2-40B4-BE49-F238E27FC236}">
                <a16:creationId xmlns:a16="http://schemas.microsoft.com/office/drawing/2014/main" id="{53FCAFE6-208E-854E-9B10-04450DDA5365}"/>
              </a:ext>
            </a:extLst>
          </p:cNvPr>
          <p:cNvGrpSpPr/>
          <p:nvPr userDrawn="1"/>
        </p:nvGrpSpPr>
        <p:grpSpPr>
          <a:xfrm>
            <a:off x="15436447" y="17305065"/>
            <a:ext cx="7323207" cy="7400275"/>
            <a:chOff x="5717202" y="3115887"/>
            <a:chExt cx="2712299" cy="1156293"/>
          </a:xfrm>
        </p:grpSpPr>
        <p:sp>
          <p:nvSpPr>
            <p:cNvPr id="6" name="Rectangle 5">
              <a:extLst>
                <a:ext uri="{FF2B5EF4-FFF2-40B4-BE49-F238E27FC236}">
                  <a16:creationId xmlns:a16="http://schemas.microsoft.com/office/drawing/2014/main" id="{BF76317C-B958-438C-B76B-6A5BCF53F35E}"/>
                </a:ext>
              </a:extLst>
            </p:cNvPr>
            <p:cNvSpPr/>
            <p:nvPr userDrawn="1"/>
          </p:nvSpPr>
          <p:spPr>
            <a:xfrm>
              <a:off x="5717202" y="3115887"/>
              <a:ext cx="2712299" cy="222176"/>
            </a:xfrm>
            <a:prstGeom prst="rect">
              <a:avLst/>
            </a:prstGeom>
          </p:spPr>
          <p:txBody>
            <a:bodyPr wrap="square">
              <a:spAutoFit/>
            </a:bodyPr>
            <a:lstStyle/>
            <a:p>
              <a:pPr algn="l"/>
              <a:r>
                <a:rPr lang="en-US" sz="8640" b="1" kern="1200" baseline="0" dirty="0">
                  <a:solidFill>
                    <a:srgbClr val="003087"/>
                  </a:solidFill>
                  <a:latin typeface="Open Sans"/>
                  <a:ea typeface="+mj-ea"/>
                  <a:cs typeface="Open Sans"/>
                </a:rPr>
                <a:t>THANK YOU</a:t>
              </a:r>
            </a:p>
          </p:txBody>
        </p:sp>
        <p:sp>
          <p:nvSpPr>
            <p:cNvPr id="8" name="Rectangle 7">
              <a:extLst>
                <a:ext uri="{FF2B5EF4-FFF2-40B4-BE49-F238E27FC236}">
                  <a16:creationId xmlns:a16="http://schemas.microsoft.com/office/drawing/2014/main" id="{23DBD1F6-93D3-4606-BC93-772B17309C12}"/>
                </a:ext>
              </a:extLst>
            </p:cNvPr>
            <p:cNvSpPr/>
            <p:nvPr userDrawn="1"/>
          </p:nvSpPr>
          <p:spPr>
            <a:xfrm>
              <a:off x="5768021" y="4166863"/>
              <a:ext cx="1893408" cy="105317"/>
            </a:xfrm>
            <a:prstGeom prst="rect">
              <a:avLst/>
            </a:prstGeom>
          </p:spPr>
          <p:txBody>
            <a:bodyPr wrap="square">
              <a:spAutoFit/>
            </a:bodyPr>
            <a:lstStyle/>
            <a:p>
              <a:pPr algn="l"/>
              <a:r>
                <a:rPr lang="en-US" sz="3780" b="0" kern="1200" baseline="0" dirty="0" err="1">
                  <a:solidFill>
                    <a:srgbClr val="003087"/>
                  </a:solidFill>
                  <a:latin typeface="Open Sans"/>
                  <a:ea typeface="+mj-ea"/>
                  <a:cs typeface="Open Sans"/>
                </a:rPr>
                <a:t>www.a-star.edu.sg</a:t>
              </a:r>
              <a:endParaRPr lang="en-US" sz="3780" b="0" kern="1200" baseline="0" dirty="0">
                <a:solidFill>
                  <a:srgbClr val="003087"/>
                </a:solidFill>
                <a:latin typeface="Open Sans"/>
                <a:ea typeface="+mj-ea"/>
                <a:cs typeface="Open Sans"/>
              </a:endParaRPr>
            </a:p>
          </p:txBody>
        </p:sp>
        <p:cxnSp>
          <p:nvCxnSpPr>
            <p:cNvPr id="13" name="Straight Connector 12">
              <a:extLst>
                <a:ext uri="{FF2B5EF4-FFF2-40B4-BE49-F238E27FC236}">
                  <a16:creationId xmlns:a16="http://schemas.microsoft.com/office/drawing/2014/main" id="{A8FA64D2-48EE-9343-A051-7E6D8244136B}"/>
                </a:ext>
              </a:extLst>
            </p:cNvPr>
            <p:cNvCxnSpPr/>
            <p:nvPr userDrawn="1"/>
          </p:nvCxnSpPr>
          <p:spPr>
            <a:xfrm>
              <a:off x="5844466" y="4082287"/>
              <a:ext cx="1800200" cy="0"/>
            </a:xfrm>
            <a:prstGeom prst="line">
              <a:avLst/>
            </a:prstGeom>
            <a:ln w="3175">
              <a:solidFill>
                <a:srgbClr val="003087"/>
              </a:solidFill>
            </a:ln>
          </p:spPr>
          <p:style>
            <a:lnRef idx="1">
              <a:schemeClr val="accent1"/>
            </a:lnRef>
            <a:fillRef idx="0">
              <a:schemeClr val="accent1"/>
            </a:fillRef>
            <a:effectRef idx="0">
              <a:schemeClr val="accent1"/>
            </a:effectRef>
            <a:fontRef idx="minor">
              <a:schemeClr val="tx1"/>
            </a:fontRef>
          </p:style>
        </p:cxnSp>
      </p:grpSp>
      <p:pic>
        <p:nvPicPr>
          <p:cNvPr id="21" name="Picture 20">
            <a:extLst>
              <a:ext uri="{FF2B5EF4-FFF2-40B4-BE49-F238E27FC236}">
                <a16:creationId xmlns:a16="http://schemas.microsoft.com/office/drawing/2014/main" id="{D02E3803-997A-1340-8BED-3968C3B03E4A}"/>
              </a:ext>
            </a:extLst>
          </p:cNvPr>
          <p:cNvPicPr>
            <a:picLocks noChangeAspect="1"/>
          </p:cNvPicPr>
          <p:nvPr userDrawn="1"/>
        </p:nvPicPr>
        <p:blipFill>
          <a:blip r:embed="rId3">
            <a:extLst>
              <a:ext uri="{28A0092B-C50C-407E-A947-70E740481C1C}">
                <a14:useLocalDpi xmlns:a14="http://schemas.microsoft.com/office/drawing/2010/main" val="0"/>
              </a:ext>
            </a:extLst>
          </a:blip>
          <a:srcRect/>
          <a:stretch/>
        </p:blipFill>
        <p:spPr>
          <a:xfrm>
            <a:off x="15231479" y="2615399"/>
            <a:ext cx="7456263" cy="7221926"/>
          </a:xfrm>
          <a:prstGeom prst="rect">
            <a:avLst/>
          </a:prstGeom>
        </p:spPr>
      </p:pic>
    </p:spTree>
    <p:extLst>
      <p:ext uri="{BB962C8B-B14F-4D97-AF65-F5344CB8AC3E}">
        <p14:creationId xmlns:p14="http://schemas.microsoft.com/office/powerpoint/2010/main" val="100893798"/>
      </p:ext>
    </p:extLst>
  </p:cSld>
  <p:clrMapOvr>
    <a:masterClrMapping/>
  </p:clrMapOvr>
  <p:extLst>
    <p:ext uri="{DCECCB84-F9BA-43D5-87BE-67443E8EF086}">
      <p15:sldGuideLst xmlns:p15="http://schemas.microsoft.com/office/powerpoint/2012/main">
        <p15:guide id="1" orient="horz" pos="2189" userDrawn="1">
          <p15:clr>
            <a:srgbClr val="FBAE40"/>
          </p15:clr>
        </p15:guide>
        <p15:guide id="2" pos="9860" userDrawn="1">
          <p15:clr>
            <a:srgbClr val="FBAE40"/>
          </p15:clr>
        </p15:guide>
        <p15:guide id="3" orient="horz" pos="5632"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a:t>9/14/22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a:t>‹#›</a:t>
            </a:fld>
            <a:endParaRPr lang="en-US" dirty="0"/>
          </a:p>
        </p:txBody>
      </p:sp>
    </p:spTree>
    <p:extLst>
      <p:ext uri="{BB962C8B-B14F-4D97-AF65-F5344CB8AC3E}">
        <p14:creationId xmlns:p14="http://schemas.microsoft.com/office/powerpoint/2010/main" val="3219453736"/>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245997" y="10942333"/>
            <a:ext cx="28392120" cy="18257517"/>
          </a:xfrm>
        </p:spPr>
        <p:txBody>
          <a:bodyPr anchor="b"/>
          <a:lstStyle>
            <a:lvl1pPr>
              <a:defRPr sz="21600"/>
            </a:lvl1pPr>
          </a:lstStyle>
          <a:p>
            <a:r>
              <a:rPr lang="en-GB"/>
              <a:t>Click to edit Master title style</a:t>
            </a:r>
            <a:endParaRPr lang="en-US" dirty="0"/>
          </a:p>
        </p:txBody>
      </p:sp>
      <p:sp>
        <p:nvSpPr>
          <p:cNvPr id="3" name="Text Placeholder 2"/>
          <p:cNvSpPr>
            <a:spLocks noGrp="1"/>
          </p:cNvSpPr>
          <p:nvPr>
            <p:ph type="body" idx="1"/>
          </p:nvPr>
        </p:nvSpPr>
        <p:spPr>
          <a:xfrm>
            <a:off x="2245997" y="29372573"/>
            <a:ext cx="28392120" cy="9601197"/>
          </a:xfrm>
        </p:spPr>
        <p:txBody>
          <a:bodyPr/>
          <a:lstStyle>
            <a:lvl1pPr marL="0" indent="0">
              <a:buNone/>
              <a:defRPr sz="8640">
                <a:solidFill>
                  <a:schemeClr val="tx1"/>
                </a:solidFill>
              </a:defRPr>
            </a:lvl1pPr>
            <a:lvl2pPr marL="1645920" indent="0">
              <a:buNone/>
              <a:defRPr sz="7200">
                <a:solidFill>
                  <a:schemeClr val="tx1">
                    <a:tint val="75000"/>
                  </a:schemeClr>
                </a:solidFill>
              </a:defRPr>
            </a:lvl2pPr>
            <a:lvl3pPr marL="3291840" indent="0">
              <a:buNone/>
              <a:defRPr sz="6480">
                <a:solidFill>
                  <a:schemeClr val="tx1">
                    <a:tint val="75000"/>
                  </a:schemeClr>
                </a:solidFill>
              </a:defRPr>
            </a:lvl3pPr>
            <a:lvl4pPr marL="4937760" indent="0">
              <a:buNone/>
              <a:defRPr sz="5760">
                <a:solidFill>
                  <a:schemeClr val="tx1">
                    <a:tint val="75000"/>
                  </a:schemeClr>
                </a:solidFill>
              </a:defRPr>
            </a:lvl4pPr>
            <a:lvl5pPr marL="6583680" indent="0">
              <a:buNone/>
              <a:defRPr sz="5760">
                <a:solidFill>
                  <a:schemeClr val="tx1">
                    <a:tint val="75000"/>
                  </a:schemeClr>
                </a:solidFill>
              </a:defRPr>
            </a:lvl5pPr>
            <a:lvl6pPr marL="8229600" indent="0">
              <a:buNone/>
              <a:defRPr sz="5760">
                <a:solidFill>
                  <a:schemeClr val="tx1">
                    <a:tint val="75000"/>
                  </a:schemeClr>
                </a:solidFill>
              </a:defRPr>
            </a:lvl6pPr>
            <a:lvl7pPr marL="9875520" indent="0">
              <a:buNone/>
              <a:defRPr sz="5760">
                <a:solidFill>
                  <a:schemeClr val="tx1">
                    <a:tint val="75000"/>
                  </a:schemeClr>
                </a:solidFill>
              </a:defRPr>
            </a:lvl7pPr>
            <a:lvl8pPr marL="11521440" indent="0">
              <a:buNone/>
              <a:defRPr sz="5760">
                <a:solidFill>
                  <a:schemeClr val="tx1">
                    <a:tint val="75000"/>
                  </a:schemeClr>
                </a:solidFill>
              </a:defRPr>
            </a:lvl8pPr>
            <a:lvl9pPr marL="13167360" indent="0">
              <a:buNone/>
              <a:defRPr sz="576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a:t>9/14/22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a:t>‹#›</a:t>
            </a:fld>
            <a:endParaRPr lang="en-US" dirty="0"/>
          </a:p>
        </p:txBody>
      </p:sp>
    </p:spTree>
    <p:extLst>
      <p:ext uri="{BB962C8B-B14F-4D97-AF65-F5344CB8AC3E}">
        <p14:creationId xmlns:p14="http://schemas.microsoft.com/office/powerpoint/2010/main" val="1349422069"/>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2263140" y="11684000"/>
            <a:ext cx="13990320" cy="2784856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16664940" y="11684000"/>
            <a:ext cx="13990320" cy="2784856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a:t>9/14/22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a:t>‹#›</a:t>
            </a:fld>
            <a:endParaRPr lang="en-US" dirty="0"/>
          </a:p>
        </p:txBody>
      </p:sp>
    </p:spTree>
    <p:extLst>
      <p:ext uri="{BB962C8B-B14F-4D97-AF65-F5344CB8AC3E}">
        <p14:creationId xmlns:p14="http://schemas.microsoft.com/office/powerpoint/2010/main" val="292069481"/>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267428" y="2336810"/>
            <a:ext cx="28392120" cy="8483603"/>
          </a:xfrm>
        </p:spPr>
        <p:txBody>
          <a:bodyPr/>
          <a:lstStyle/>
          <a:p>
            <a:r>
              <a:rPr lang="en-GB"/>
              <a:t>Click to edit Master title style</a:t>
            </a:r>
            <a:endParaRPr lang="en-US" dirty="0"/>
          </a:p>
        </p:txBody>
      </p:sp>
      <p:sp>
        <p:nvSpPr>
          <p:cNvPr id="3" name="Text Placeholder 2"/>
          <p:cNvSpPr>
            <a:spLocks noGrp="1"/>
          </p:cNvSpPr>
          <p:nvPr>
            <p:ph type="body" idx="1"/>
          </p:nvPr>
        </p:nvSpPr>
        <p:spPr>
          <a:xfrm>
            <a:off x="2267431" y="10759443"/>
            <a:ext cx="13926024" cy="5273037"/>
          </a:xfrm>
        </p:spPr>
        <p:txBody>
          <a:bodyPr anchor="b"/>
          <a:lstStyle>
            <a:lvl1pPr marL="0" indent="0">
              <a:buNone/>
              <a:defRPr sz="8640" b="1"/>
            </a:lvl1pPr>
            <a:lvl2pPr marL="1645920" indent="0">
              <a:buNone/>
              <a:defRPr sz="7200" b="1"/>
            </a:lvl2pPr>
            <a:lvl3pPr marL="3291840" indent="0">
              <a:buNone/>
              <a:defRPr sz="6480" b="1"/>
            </a:lvl3pPr>
            <a:lvl4pPr marL="4937760" indent="0">
              <a:buNone/>
              <a:defRPr sz="5760" b="1"/>
            </a:lvl4pPr>
            <a:lvl5pPr marL="6583680" indent="0">
              <a:buNone/>
              <a:defRPr sz="5760" b="1"/>
            </a:lvl5pPr>
            <a:lvl6pPr marL="8229600" indent="0">
              <a:buNone/>
              <a:defRPr sz="5760" b="1"/>
            </a:lvl6pPr>
            <a:lvl7pPr marL="9875520" indent="0">
              <a:buNone/>
              <a:defRPr sz="5760" b="1"/>
            </a:lvl7pPr>
            <a:lvl8pPr marL="11521440" indent="0">
              <a:buNone/>
              <a:defRPr sz="5760" b="1"/>
            </a:lvl8pPr>
            <a:lvl9pPr marL="13167360" indent="0">
              <a:buNone/>
              <a:defRPr sz="5760" b="1"/>
            </a:lvl9pPr>
          </a:lstStyle>
          <a:p>
            <a:pPr lvl="0"/>
            <a:r>
              <a:rPr lang="en-GB"/>
              <a:t>Click to edit Master text styles</a:t>
            </a:r>
          </a:p>
        </p:txBody>
      </p:sp>
      <p:sp>
        <p:nvSpPr>
          <p:cNvPr id="4" name="Content Placeholder 3"/>
          <p:cNvSpPr>
            <a:spLocks noGrp="1"/>
          </p:cNvSpPr>
          <p:nvPr>
            <p:ph sz="half" idx="2"/>
          </p:nvPr>
        </p:nvSpPr>
        <p:spPr>
          <a:xfrm>
            <a:off x="2267431" y="16032480"/>
            <a:ext cx="13926024" cy="2358136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16664942" y="10759443"/>
            <a:ext cx="13994608" cy="5273037"/>
          </a:xfrm>
        </p:spPr>
        <p:txBody>
          <a:bodyPr anchor="b"/>
          <a:lstStyle>
            <a:lvl1pPr marL="0" indent="0">
              <a:buNone/>
              <a:defRPr sz="8640" b="1"/>
            </a:lvl1pPr>
            <a:lvl2pPr marL="1645920" indent="0">
              <a:buNone/>
              <a:defRPr sz="7200" b="1"/>
            </a:lvl2pPr>
            <a:lvl3pPr marL="3291840" indent="0">
              <a:buNone/>
              <a:defRPr sz="6480" b="1"/>
            </a:lvl3pPr>
            <a:lvl4pPr marL="4937760" indent="0">
              <a:buNone/>
              <a:defRPr sz="5760" b="1"/>
            </a:lvl4pPr>
            <a:lvl5pPr marL="6583680" indent="0">
              <a:buNone/>
              <a:defRPr sz="5760" b="1"/>
            </a:lvl5pPr>
            <a:lvl6pPr marL="8229600" indent="0">
              <a:buNone/>
              <a:defRPr sz="5760" b="1"/>
            </a:lvl6pPr>
            <a:lvl7pPr marL="9875520" indent="0">
              <a:buNone/>
              <a:defRPr sz="5760" b="1"/>
            </a:lvl7pPr>
            <a:lvl8pPr marL="11521440" indent="0">
              <a:buNone/>
              <a:defRPr sz="5760" b="1"/>
            </a:lvl8pPr>
            <a:lvl9pPr marL="13167360" indent="0">
              <a:buNone/>
              <a:defRPr sz="5760" b="1"/>
            </a:lvl9pPr>
          </a:lstStyle>
          <a:p>
            <a:pPr lvl="0"/>
            <a:r>
              <a:rPr lang="en-GB"/>
              <a:t>Click to edit Master text styles</a:t>
            </a:r>
          </a:p>
        </p:txBody>
      </p:sp>
      <p:sp>
        <p:nvSpPr>
          <p:cNvPr id="6" name="Content Placeholder 5"/>
          <p:cNvSpPr>
            <a:spLocks noGrp="1"/>
          </p:cNvSpPr>
          <p:nvPr>
            <p:ph sz="quarter" idx="4"/>
          </p:nvPr>
        </p:nvSpPr>
        <p:spPr>
          <a:xfrm>
            <a:off x="16664942" y="16032480"/>
            <a:ext cx="13994608" cy="2358136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a:t>9/14/22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a:t>‹#›</a:t>
            </a:fld>
            <a:endParaRPr lang="en-US" dirty="0"/>
          </a:p>
        </p:txBody>
      </p:sp>
    </p:spTree>
    <p:extLst>
      <p:ext uri="{BB962C8B-B14F-4D97-AF65-F5344CB8AC3E}">
        <p14:creationId xmlns:p14="http://schemas.microsoft.com/office/powerpoint/2010/main" val="2629732154"/>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a:t>9/14/22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a:t>‹#›</a:t>
            </a:fld>
            <a:endParaRPr lang="en-US" dirty="0"/>
          </a:p>
        </p:txBody>
      </p:sp>
    </p:spTree>
    <p:extLst>
      <p:ext uri="{BB962C8B-B14F-4D97-AF65-F5344CB8AC3E}">
        <p14:creationId xmlns:p14="http://schemas.microsoft.com/office/powerpoint/2010/main" val="3576854346"/>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a:t>9/14/22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a:t>‹#›</a:t>
            </a:fld>
            <a:endParaRPr lang="en-US" dirty="0"/>
          </a:p>
        </p:txBody>
      </p:sp>
    </p:spTree>
    <p:extLst>
      <p:ext uri="{BB962C8B-B14F-4D97-AF65-F5344CB8AC3E}">
        <p14:creationId xmlns:p14="http://schemas.microsoft.com/office/powerpoint/2010/main" val="179169401"/>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8" y="2926080"/>
            <a:ext cx="10617041" cy="10241280"/>
          </a:xfrm>
        </p:spPr>
        <p:txBody>
          <a:bodyPr anchor="b"/>
          <a:lstStyle>
            <a:lvl1pPr>
              <a:defRPr sz="11520"/>
            </a:lvl1pPr>
          </a:lstStyle>
          <a:p>
            <a:r>
              <a:rPr lang="en-GB"/>
              <a:t>Click to edit Master title style</a:t>
            </a:r>
            <a:endParaRPr lang="en-US" dirty="0"/>
          </a:p>
        </p:txBody>
      </p:sp>
      <p:sp>
        <p:nvSpPr>
          <p:cNvPr id="3" name="Content Placeholder 2"/>
          <p:cNvSpPr>
            <a:spLocks noGrp="1"/>
          </p:cNvSpPr>
          <p:nvPr>
            <p:ph idx="1"/>
          </p:nvPr>
        </p:nvSpPr>
        <p:spPr>
          <a:xfrm>
            <a:off x="13994608" y="6319530"/>
            <a:ext cx="16664940" cy="31191200"/>
          </a:xfrm>
        </p:spPr>
        <p:txBody>
          <a:bodyPr/>
          <a:lstStyle>
            <a:lvl1pPr>
              <a:defRPr sz="11520"/>
            </a:lvl1pPr>
            <a:lvl2pPr>
              <a:defRPr sz="10080"/>
            </a:lvl2pPr>
            <a:lvl3pPr>
              <a:defRPr sz="8640"/>
            </a:lvl3pPr>
            <a:lvl4pPr>
              <a:defRPr sz="7200"/>
            </a:lvl4pPr>
            <a:lvl5pPr>
              <a:defRPr sz="7200"/>
            </a:lvl5pPr>
            <a:lvl6pPr>
              <a:defRPr sz="7200"/>
            </a:lvl6pPr>
            <a:lvl7pPr>
              <a:defRPr sz="7200"/>
            </a:lvl7pPr>
            <a:lvl8pPr>
              <a:defRPr sz="7200"/>
            </a:lvl8pPr>
            <a:lvl9pPr>
              <a:defRPr sz="7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2267428" y="13167360"/>
            <a:ext cx="10617041" cy="24394163"/>
          </a:xfrm>
        </p:spPr>
        <p:txBody>
          <a:bodyPr/>
          <a:lstStyle>
            <a:lvl1pPr marL="0" indent="0">
              <a:buNone/>
              <a:defRPr sz="5760"/>
            </a:lvl1pPr>
            <a:lvl2pPr marL="1645920" indent="0">
              <a:buNone/>
              <a:defRPr sz="5040"/>
            </a:lvl2pPr>
            <a:lvl3pPr marL="3291840" indent="0">
              <a:buNone/>
              <a:defRPr sz="4320"/>
            </a:lvl3pPr>
            <a:lvl4pPr marL="4937760" indent="0">
              <a:buNone/>
              <a:defRPr sz="3600"/>
            </a:lvl4pPr>
            <a:lvl5pPr marL="6583680" indent="0">
              <a:buNone/>
              <a:defRPr sz="3600"/>
            </a:lvl5pPr>
            <a:lvl6pPr marL="8229600" indent="0">
              <a:buNone/>
              <a:defRPr sz="3600"/>
            </a:lvl6pPr>
            <a:lvl7pPr marL="9875520" indent="0">
              <a:buNone/>
              <a:defRPr sz="3600"/>
            </a:lvl7pPr>
            <a:lvl8pPr marL="11521440" indent="0">
              <a:buNone/>
              <a:defRPr sz="3600"/>
            </a:lvl8pPr>
            <a:lvl9pPr marL="13167360" indent="0">
              <a:buNone/>
              <a:defRPr sz="3600"/>
            </a:lvl9pPr>
          </a:lstStyle>
          <a:p>
            <a:pPr lvl="0"/>
            <a:r>
              <a:rPr lang="en-GB"/>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a:t>9/14/22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a:t>‹#›</a:t>
            </a:fld>
            <a:endParaRPr lang="en-US" dirty="0"/>
          </a:p>
        </p:txBody>
      </p:sp>
    </p:spTree>
    <p:extLst>
      <p:ext uri="{BB962C8B-B14F-4D97-AF65-F5344CB8AC3E}">
        <p14:creationId xmlns:p14="http://schemas.microsoft.com/office/powerpoint/2010/main" val="2651321524"/>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8" y="2926080"/>
            <a:ext cx="10617041" cy="10241280"/>
          </a:xfrm>
        </p:spPr>
        <p:txBody>
          <a:bodyPr anchor="b"/>
          <a:lstStyle>
            <a:lvl1pPr>
              <a:defRPr sz="11520"/>
            </a:lvl1pPr>
          </a:lstStyle>
          <a:p>
            <a:r>
              <a:rPr lang="en-GB"/>
              <a:t>Click to edit Master title style</a:t>
            </a:r>
            <a:endParaRPr lang="en-US" dirty="0"/>
          </a:p>
        </p:txBody>
      </p:sp>
      <p:sp>
        <p:nvSpPr>
          <p:cNvPr id="3" name="Picture Placeholder 2"/>
          <p:cNvSpPr>
            <a:spLocks noGrp="1" noChangeAspect="1"/>
          </p:cNvSpPr>
          <p:nvPr>
            <p:ph type="pic" idx="1"/>
          </p:nvPr>
        </p:nvSpPr>
        <p:spPr>
          <a:xfrm>
            <a:off x="13994608" y="6319530"/>
            <a:ext cx="16664940" cy="31191200"/>
          </a:xfrm>
        </p:spPr>
        <p:txBody>
          <a:bodyPr anchor="t"/>
          <a:lstStyle>
            <a:lvl1pPr marL="0" indent="0">
              <a:buNone/>
              <a:defRPr sz="11520"/>
            </a:lvl1pPr>
            <a:lvl2pPr marL="1645920" indent="0">
              <a:buNone/>
              <a:defRPr sz="10080"/>
            </a:lvl2pPr>
            <a:lvl3pPr marL="3291840" indent="0">
              <a:buNone/>
              <a:defRPr sz="8640"/>
            </a:lvl3pPr>
            <a:lvl4pPr marL="4937760" indent="0">
              <a:buNone/>
              <a:defRPr sz="7200"/>
            </a:lvl4pPr>
            <a:lvl5pPr marL="6583680" indent="0">
              <a:buNone/>
              <a:defRPr sz="7200"/>
            </a:lvl5pPr>
            <a:lvl6pPr marL="8229600" indent="0">
              <a:buNone/>
              <a:defRPr sz="7200"/>
            </a:lvl6pPr>
            <a:lvl7pPr marL="9875520" indent="0">
              <a:buNone/>
              <a:defRPr sz="7200"/>
            </a:lvl7pPr>
            <a:lvl8pPr marL="11521440" indent="0">
              <a:buNone/>
              <a:defRPr sz="7200"/>
            </a:lvl8pPr>
            <a:lvl9pPr marL="13167360" indent="0">
              <a:buNone/>
              <a:defRPr sz="7200"/>
            </a:lvl9pPr>
          </a:lstStyle>
          <a:p>
            <a:r>
              <a:rPr lang="en-GB" dirty="0"/>
              <a:t>Click icon to add picture</a:t>
            </a:r>
            <a:endParaRPr lang="en-US" dirty="0"/>
          </a:p>
        </p:txBody>
      </p:sp>
      <p:sp>
        <p:nvSpPr>
          <p:cNvPr id="4" name="Text Placeholder 3"/>
          <p:cNvSpPr>
            <a:spLocks noGrp="1"/>
          </p:cNvSpPr>
          <p:nvPr>
            <p:ph type="body" sz="half" idx="2"/>
          </p:nvPr>
        </p:nvSpPr>
        <p:spPr>
          <a:xfrm>
            <a:off x="2267428" y="13167360"/>
            <a:ext cx="10617041" cy="24394163"/>
          </a:xfrm>
        </p:spPr>
        <p:txBody>
          <a:bodyPr/>
          <a:lstStyle>
            <a:lvl1pPr marL="0" indent="0">
              <a:buNone/>
              <a:defRPr sz="5760"/>
            </a:lvl1pPr>
            <a:lvl2pPr marL="1645920" indent="0">
              <a:buNone/>
              <a:defRPr sz="5040"/>
            </a:lvl2pPr>
            <a:lvl3pPr marL="3291840" indent="0">
              <a:buNone/>
              <a:defRPr sz="4320"/>
            </a:lvl3pPr>
            <a:lvl4pPr marL="4937760" indent="0">
              <a:buNone/>
              <a:defRPr sz="3600"/>
            </a:lvl4pPr>
            <a:lvl5pPr marL="6583680" indent="0">
              <a:buNone/>
              <a:defRPr sz="3600"/>
            </a:lvl5pPr>
            <a:lvl6pPr marL="8229600" indent="0">
              <a:buNone/>
              <a:defRPr sz="3600"/>
            </a:lvl6pPr>
            <a:lvl7pPr marL="9875520" indent="0">
              <a:buNone/>
              <a:defRPr sz="3600"/>
            </a:lvl7pPr>
            <a:lvl8pPr marL="11521440" indent="0">
              <a:buNone/>
              <a:defRPr sz="3600"/>
            </a:lvl8pPr>
            <a:lvl9pPr marL="13167360" indent="0">
              <a:buNone/>
              <a:defRPr sz="3600"/>
            </a:lvl9pPr>
          </a:lstStyle>
          <a:p>
            <a:pPr lvl="0"/>
            <a:r>
              <a:rPr lang="en-GB"/>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a:t>9/14/22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a:t>‹#›</a:t>
            </a:fld>
            <a:endParaRPr lang="en-US" dirty="0"/>
          </a:p>
        </p:txBody>
      </p:sp>
    </p:spTree>
    <p:extLst>
      <p:ext uri="{BB962C8B-B14F-4D97-AF65-F5344CB8AC3E}">
        <p14:creationId xmlns:p14="http://schemas.microsoft.com/office/powerpoint/2010/main" val="3850369440"/>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63140" y="2336810"/>
            <a:ext cx="28392120" cy="8483603"/>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2263140" y="11684000"/>
            <a:ext cx="28392120" cy="2784856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2263140" y="40680650"/>
            <a:ext cx="7406640" cy="2336800"/>
          </a:xfrm>
          <a:prstGeom prst="rect">
            <a:avLst/>
          </a:prstGeom>
        </p:spPr>
        <p:txBody>
          <a:bodyPr vert="horz" lIns="91440" tIns="45720" rIns="91440" bIns="45720" rtlCol="0" anchor="ctr"/>
          <a:lstStyle>
            <a:lvl1pPr algn="l">
              <a:defRPr sz="4320">
                <a:solidFill>
                  <a:schemeClr val="tx1">
                    <a:tint val="75000"/>
                  </a:schemeClr>
                </a:solidFill>
              </a:defRPr>
            </a:lvl1pPr>
          </a:lstStyle>
          <a:p>
            <a:fld id="{C764DE79-268F-4C1A-8933-263129D2AF90}" type="datetimeFigureOut">
              <a:rPr lang="en-US"/>
              <a:t>9/14/22</a:t>
            </a:fld>
            <a:endParaRPr lang="en-US" dirty="0"/>
          </a:p>
        </p:txBody>
      </p:sp>
      <p:sp>
        <p:nvSpPr>
          <p:cNvPr id="5" name="Footer Placeholder 4"/>
          <p:cNvSpPr>
            <a:spLocks noGrp="1"/>
          </p:cNvSpPr>
          <p:nvPr>
            <p:ph type="ftr" sz="quarter" idx="3"/>
          </p:nvPr>
        </p:nvSpPr>
        <p:spPr>
          <a:xfrm>
            <a:off x="10904220" y="40680650"/>
            <a:ext cx="11109960" cy="2336800"/>
          </a:xfrm>
          <a:prstGeom prst="rect">
            <a:avLst/>
          </a:prstGeom>
        </p:spPr>
        <p:txBody>
          <a:bodyPr vert="horz" lIns="91440" tIns="45720" rIns="91440" bIns="45720" rtlCol="0" anchor="ctr"/>
          <a:lstStyle>
            <a:lvl1pPr algn="ctr">
              <a:defRPr sz="432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23248620" y="40680650"/>
            <a:ext cx="7406640" cy="2336800"/>
          </a:xfrm>
          <a:prstGeom prst="rect">
            <a:avLst/>
          </a:prstGeom>
        </p:spPr>
        <p:txBody>
          <a:bodyPr vert="horz" lIns="91440" tIns="45720" rIns="91440" bIns="45720" rtlCol="0" anchor="ctr"/>
          <a:lstStyle>
            <a:lvl1pPr algn="r">
              <a:defRPr sz="4320">
                <a:solidFill>
                  <a:schemeClr val="tx1">
                    <a:tint val="75000"/>
                  </a:schemeClr>
                </a:solidFill>
              </a:defRPr>
            </a:lvl1pPr>
          </a:lstStyle>
          <a:p>
            <a:fld id="{48F63A3B-78C7-47BE-AE5E-E10140E04643}" type="slidenum">
              <a:rPr lang="en-US"/>
              <a:t>‹#›</a:t>
            </a:fld>
            <a:endParaRPr lang="en-US" dirty="0"/>
          </a:p>
        </p:txBody>
      </p:sp>
      <p:pic>
        <p:nvPicPr>
          <p:cNvPr id="7" name="Picture 6" descr="A picture containing graphical user interface&#10;&#10;Description automatically generated">
            <a:extLst>
              <a:ext uri="{FF2B5EF4-FFF2-40B4-BE49-F238E27FC236}">
                <a16:creationId xmlns:a16="http://schemas.microsoft.com/office/drawing/2014/main" id="{34BC78E5-BC52-AB99-C041-9F15508C3562}"/>
              </a:ext>
            </a:extLst>
          </p:cNvPr>
          <p:cNvPicPr>
            <a:picLocks noChangeAspect="1"/>
          </p:cNvPicPr>
          <p:nvPr userDrawn="1"/>
        </p:nvPicPr>
        <p:blipFill rotWithShape="1">
          <a:blip r:embed="rId18" cstate="screen">
            <a:extLst>
              <a:ext uri="{28A0092B-C50C-407E-A947-70E740481C1C}">
                <a14:useLocalDpi xmlns:a14="http://schemas.microsoft.com/office/drawing/2010/main"/>
              </a:ext>
            </a:extLst>
          </a:blip>
          <a:srcRect t="92754"/>
          <a:stretch/>
        </p:blipFill>
        <p:spPr>
          <a:xfrm>
            <a:off x="7899" y="40767491"/>
            <a:ext cx="32910503" cy="3180525"/>
          </a:xfrm>
          <a:prstGeom prst="rect">
            <a:avLst/>
          </a:prstGeom>
        </p:spPr>
      </p:pic>
      <p:sp>
        <p:nvSpPr>
          <p:cNvPr id="8" name="Slide Number Placeholder 5">
            <a:extLst>
              <a:ext uri="{FF2B5EF4-FFF2-40B4-BE49-F238E27FC236}">
                <a16:creationId xmlns:a16="http://schemas.microsoft.com/office/drawing/2014/main" id="{03A89C9F-FB82-86C4-ECB9-47E0A26FEA1F}"/>
              </a:ext>
            </a:extLst>
          </p:cNvPr>
          <p:cNvSpPr txBox="1">
            <a:spLocks/>
          </p:cNvSpPr>
          <p:nvPr userDrawn="1"/>
        </p:nvSpPr>
        <p:spPr>
          <a:xfrm>
            <a:off x="31118738" y="38837875"/>
            <a:ext cx="1414457" cy="1752602"/>
          </a:xfrm>
          <a:prstGeom prst="rect">
            <a:avLst/>
          </a:prstGeom>
        </p:spPr>
        <p:txBody>
          <a:bodyPr vert="horz" lIns="246888" tIns="123444" rIns="246888" bIns="123444"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B78BDA8-D60F-4FDE-A05C-5882F3D646E1}" type="slidenum">
              <a:rPr lang="en-US" sz="2700" smtClean="0">
                <a:latin typeface="Open Sans" panose="020B0606030504020204" pitchFamily="34" charset="0"/>
                <a:ea typeface="Open Sans" panose="020B0606030504020204" pitchFamily="34" charset="0"/>
                <a:cs typeface="Open Sans" panose="020B0606030504020204" pitchFamily="34" charset="0"/>
              </a:rPr>
              <a:pPr/>
              <a:t>‹#›</a:t>
            </a:fld>
            <a:endParaRPr lang="en-US" sz="2700" dirty="0">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153337492"/>
      </p:ext>
    </p:extLst>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53" r:id="rId12"/>
    <p:sldLayoutId id="2147483650" r:id="rId13"/>
    <p:sldLayoutId id="2147483654" r:id="rId14"/>
    <p:sldLayoutId id="2147483657" r:id="rId15"/>
    <p:sldLayoutId id="2147483655" r:id="rId16"/>
  </p:sldLayoutIdLst>
  <p:hf hdr="0" ftr="0" dt="0"/>
  <p:txStyles>
    <p:titleStyle>
      <a:lvl1pPr algn="l" defTabSz="3291840" rtl="0" eaLnBrk="1" latinLnBrk="0" hangingPunct="1">
        <a:lnSpc>
          <a:spcPct val="90000"/>
        </a:lnSpc>
        <a:spcBef>
          <a:spcPct val="0"/>
        </a:spcBef>
        <a:buNone/>
        <a:defRPr sz="15840" kern="1200">
          <a:solidFill>
            <a:schemeClr val="tx1"/>
          </a:solidFill>
          <a:latin typeface="+mj-lt"/>
          <a:ea typeface="+mj-ea"/>
          <a:cs typeface="+mj-cs"/>
        </a:defRPr>
      </a:lvl1pPr>
    </p:titleStyle>
    <p:bodyStyle>
      <a:lvl1pPr marL="822960" indent="-822960" algn="l" defTabSz="3291840" rtl="0" eaLnBrk="1" latinLnBrk="0" hangingPunct="1">
        <a:lnSpc>
          <a:spcPct val="90000"/>
        </a:lnSpc>
        <a:spcBef>
          <a:spcPts val="3600"/>
        </a:spcBef>
        <a:buFont typeface="Arial" panose="020B0604020202020204" pitchFamily="34" charset="0"/>
        <a:buChar char="•"/>
        <a:defRPr sz="10080" kern="1200">
          <a:solidFill>
            <a:schemeClr val="tx1"/>
          </a:solidFill>
          <a:latin typeface="+mn-lt"/>
          <a:ea typeface="+mn-ea"/>
          <a:cs typeface="+mn-cs"/>
        </a:defRPr>
      </a:lvl1pPr>
      <a:lvl2pPr marL="2468880" indent="-822960" algn="l" defTabSz="3291840" rtl="0" eaLnBrk="1" latinLnBrk="0" hangingPunct="1">
        <a:lnSpc>
          <a:spcPct val="90000"/>
        </a:lnSpc>
        <a:spcBef>
          <a:spcPts val="1800"/>
        </a:spcBef>
        <a:buFont typeface="Arial" panose="020B0604020202020204" pitchFamily="34" charset="0"/>
        <a:buChar char="•"/>
        <a:defRPr sz="8640" kern="1200">
          <a:solidFill>
            <a:schemeClr val="tx1"/>
          </a:solidFill>
          <a:latin typeface="+mn-lt"/>
          <a:ea typeface="+mn-ea"/>
          <a:cs typeface="+mn-cs"/>
        </a:defRPr>
      </a:lvl2pPr>
      <a:lvl3pPr marL="4114800" indent="-822960" algn="l" defTabSz="3291840" rtl="0" eaLnBrk="1" latinLnBrk="0" hangingPunct="1">
        <a:lnSpc>
          <a:spcPct val="90000"/>
        </a:lnSpc>
        <a:spcBef>
          <a:spcPts val="1800"/>
        </a:spcBef>
        <a:buFont typeface="Arial" panose="020B0604020202020204" pitchFamily="34" charset="0"/>
        <a:buChar char="•"/>
        <a:defRPr sz="7200" kern="1200">
          <a:solidFill>
            <a:schemeClr val="tx1"/>
          </a:solidFill>
          <a:latin typeface="+mn-lt"/>
          <a:ea typeface="+mn-ea"/>
          <a:cs typeface="+mn-cs"/>
        </a:defRPr>
      </a:lvl3pPr>
      <a:lvl4pPr marL="576072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4pPr>
      <a:lvl5pPr marL="740664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5pPr>
      <a:lvl6pPr marL="905256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6pPr>
      <a:lvl7pPr marL="1069848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7pPr>
      <a:lvl8pPr marL="1234440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8pPr>
      <a:lvl9pPr marL="1399032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9pPr>
    </p:bodyStyle>
    <p:otherStyle>
      <a:defPPr>
        <a:defRPr lang="en-US"/>
      </a:defPPr>
      <a:lvl1pPr marL="0" algn="l" defTabSz="3291840" rtl="0" eaLnBrk="1" latinLnBrk="0" hangingPunct="1">
        <a:defRPr sz="6480" kern="1200">
          <a:solidFill>
            <a:schemeClr val="tx1"/>
          </a:solidFill>
          <a:latin typeface="+mn-lt"/>
          <a:ea typeface="+mn-ea"/>
          <a:cs typeface="+mn-cs"/>
        </a:defRPr>
      </a:lvl1pPr>
      <a:lvl2pPr marL="1645920" algn="l" defTabSz="3291840" rtl="0" eaLnBrk="1" latinLnBrk="0" hangingPunct="1">
        <a:defRPr sz="6480" kern="1200">
          <a:solidFill>
            <a:schemeClr val="tx1"/>
          </a:solidFill>
          <a:latin typeface="+mn-lt"/>
          <a:ea typeface="+mn-ea"/>
          <a:cs typeface="+mn-cs"/>
        </a:defRPr>
      </a:lvl2pPr>
      <a:lvl3pPr marL="3291840" algn="l" defTabSz="3291840" rtl="0" eaLnBrk="1" latinLnBrk="0" hangingPunct="1">
        <a:defRPr sz="6480" kern="1200">
          <a:solidFill>
            <a:schemeClr val="tx1"/>
          </a:solidFill>
          <a:latin typeface="+mn-lt"/>
          <a:ea typeface="+mn-ea"/>
          <a:cs typeface="+mn-cs"/>
        </a:defRPr>
      </a:lvl3pPr>
      <a:lvl4pPr marL="4937760" algn="l" defTabSz="3291840" rtl="0" eaLnBrk="1" latinLnBrk="0" hangingPunct="1">
        <a:defRPr sz="6480" kern="1200">
          <a:solidFill>
            <a:schemeClr val="tx1"/>
          </a:solidFill>
          <a:latin typeface="+mn-lt"/>
          <a:ea typeface="+mn-ea"/>
          <a:cs typeface="+mn-cs"/>
        </a:defRPr>
      </a:lvl4pPr>
      <a:lvl5pPr marL="6583680" algn="l" defTabSz="3291840" rtl="0" eaLnBrk="1" latinLnBrk="0" hangingPunct="1">
        <a:defRPr sz="6480" kern="1200">
          <a:solidFill>
            <a:schemeClr val="tx1"/>
          </a:solidFill>
          <a:latin typeface="+mn-lt"/>
          <a:ea typeface="+mn-ea"/>
          <a:cs typeface="+mn-cs"/>
        </a:defRPr>
      </a:lvl5pPr>
      <a:lvl6pPr marL="8229600" algn="l" defTabSz="3291840" rtl="0" eaLnBrk="1" latinLnBrk="0" hangingPunct="1">
        <a:defRPr sz="6480" kern="1200">
          <a:solidFill>
            <a:schemeClr val="tx1"/>
          </a:solidFill>
          <a:latin typeface="+mn-lt"/>
          <a:ea typeface="+mn-ea"/>
          <a:cs typeface="+mn-cs"/>
        </a:defRPr>
      </a:lvl6pPr>
      <a:lvl7pPr marL="9875520" algn="l" defTabSz="3291840" rtl="0" eaLnBrk="1" latinLnBrk="0" hangingPunct="1">
        <a:defRPr sz="6480" kern="1200">
          <a:solidFill>
            <a:schemeClr val="tx1"/>
          </a:solidFill>
          <a:latin typeface="+mn-lt"/>
          <a:ea typeface="+mn-ea"/>
          <a:cs typeface="+mn-cs"/>
        </a:defRPr>
      </a:lvl7pPr>
      <a:lvl8pPr marL="11521440" algn="l" defTabSz="3291840" rtl="0" eaLnBrk="1" latinLnBrk="0" hangingPunct="1">
        <a:defRPr sz="6480" kern="1200">
          <a:solidFill>
            <a:schemeClr val="tx1"/>
          </a:solidFill>
          <a:latin typeface="+mn-lt"/>
          <a:ea typeface="+mn-ea"/>
          <a:cs typeface="+mn-cs"/>
        </a:defRPr>
      </a:lvl8pPr>
      <a:lvl9pPr marL="13167360" algn="l" defTabSz="3291840" rtl="0" eaLnBrk="1" latinLnBrk="0" hangingPunct="1">
        <a:defRPr sz="648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png"/><Relationship Id="rId18" Type="http://schemas.openxmlformats.org/officeDocument/2006/relationships/image" Target="../media/image21.png"/><Relationship Id="rId26" Type="http://schemas.openxmlformats.org/officeDocument/2006/relationships/image" Target="../media/image29.svg"/><Relationship Id="rId3" Type="http://schemas.openxmlformats.org/officeDocument/2006/relationships/image" Target="../media/image6.svg"/><Relationship Id="rId21" Type="http://schemas.openxmlformats.org/officeDocument/2006/relationships/image" Target="../media/image24.png"/><Relationship Id="rId7" Type="http://schemas.openxmlformats.org/officeDocument/2006/relationships/image" Target="../media/image10.png"/><Relationship Id="rId12" Type="http://schemas.openxmlformats.org/officeDocument/2006/relationships/image" Target="../media/image15.png"/><Relationship Id="rId17" Type="http://schemas.openxmlformats.org/officeDocument/2006/relationships/image" Target="../media/image20.png"/><Relationship Id="rId25" Type="http://schemas.openxmlformats.org/officeDocument/2006/relationships/image" Target="../media/image28.png"/><Relationship Id="rId2" Type="http://schemas.openxmlformats.org/officeDocument/2006/relationships/image" Target="../media/image5.png"/><Relationship Id="rId16" Type="http://schemas.openxmlformats.org/officeDocument/2006/relationships/image" Target="../media/image19.png"/><Relationship Id="rId20" Type="http://schemas.openxmlformats.org/officeDocument/2006/relationships/image" Target="../media/image23.png"/><Relationship Id="rId29" Type="http://schemas.openxmlformats.org/officeDocument/2006/relationships/image" Target="../media/image32.png"/><Relationship Id="rId1" Type="http://schemas.openxmlformats.org/officeDocument/2006/relationships/slideLayout" Target="../slideLayouts/slideLayout15.xml"/><Relationship Id="rId6" Type="http://schemas.openxmlformats.org/officeDocument/2006/relationships/image" Target="../media/image9.png"/><Relationship Id="rId11" Type="http://schemas.openxmlformats.org/officeDocument/2006/relationships/image" Target="../media/image14.png"/><Relationship Id="rId24" Type="http://schemas.openxmlformats.org/officeDocument/2006/relationships/image" Target="../media/image27.png"/><Relationship Id="rId5" Type="http://schemas.openxmlformats.org/officeDocument/2006/relationships/image" Target="../media/image8.png"/><Relationship Id="rId15" Type="http://schemas.openxmlformats.org/officeDocument/2006/relationships/image" Target="../media/image18.png"/><Relationship Id="rId23" Type="http://schemas.openxmlformats.org/officeDocument/2006/relationships/image" Target="../media/image26.png"/><Relationship Id="rId28" Type="http://schemas.openxmlformats.org/officeDocument/2006/relationships/image" Target="../media/image31.svg"/><Relationship Id="rId10" Type="http://schemas.openxmlformats.org/officeDocument/2006/relationships/image" Target="../media/image13.jpeg"/><Relationship Id="rId19" Type="http://schemas.openxmlformats.org/officeDocument/2006/relationships/image" Target="../media/image22.jpeg"/><Relationship Id="rId4" Type="http://schemas.openxmlformats.org/officeDocument/2006/relationships/image" Target="../media/image7.png"/><Relationship Id="rId9" Type="http://schemas.openxmlformats.org/officeDocument/2006/relationships/image" Target="../media/image12.png"/><Relationship Id="rId14" Type="http://schemas.openxmlformats.org/officeDocument/2006/relationships/image" Target="../media/image17.png"/><Relationship Id="rId22" Type="http://schemas.openxmlformats.org/officeDocument/2006/relationships/image" Target="../media/image25.png"/><Relationship Id="rId27" Type="http://schemas.openxmlformats.org/officeDocument/2006/relationships/image" Target="../media/image30.png"/><Relationship Id="rId30" Type="http://schemas.openxmlformats.org/officeDocument/2006/relationships/image" Target="../media/image33.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102243-40C1-2392-8144-0C30670FE804}"/>
              </a:ext>
            </a:extLst>
          </p:cNvPr>
          <p:cNvSpPr/>
          <p:nvPr/>
        </p:nvSpPr>
        <p:spPr>
          <a:xfrm>
            <a:off x="439200" y="367800"/>
            <a:ext cx="32040000" cy="2160000"/>
          </a:xfrm>
          <a:prstGeom prst="rect">
            <a:avLst/>
          </a:prstGeom>
          <a:gradFill>
            <a:gsLst>
              <a:gs pos="0">
                <a:srgbClr val="003087"/>
              </a:gs>
              <a:gs pos="50000">
                <a:srgbClr val="003087"/>
              </a:gs>
              <a:gs pos="75000">
                <a:srgbClr val="5C068C"/>
              </a:gs>
              <a:gs pos="100000">
                <a:srgbClr val="DA291C"/>
              </a:gs>
            </a:gsLst>
            <a:lin ang="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tabLst>
                <a:tab pos="3397250" algn="l"/>
              </a:tabLst>
            </a:pPr>
            <a:r>
              <a:rPr lang="en-US" sz="6600" b="1" dirty="0">
                <a:solidFill>
                  <a:schemeClr val="bg1"/>
                </a:solidFill>
                <a:latin typeface="Open Sans" panose="020B0606030504020204" pitchFamily="34" charset="0"/>
                <a:ea typeface="Open Sans" panose="020B0606030504020204" pitchFamily="34" charset="0"/>
                <a:cs typeface="Open Sans" panose="020B0606030504020204" pitchFamily="34" charset="0"/>
              </a:rPr>
              <a:t>	Quality Control of Whole Genome Sequencing</a:t>
            </a:r>
          </a:p>
        </p:txBody>
      </p:sp>
      <p:sp>
        <p:nvSpPr>
          <p:cNvPr id="7" name="Rectangle 6">
            <a:extLst>
              <a:ext uri="{FF2B5EF4-FFF2-40B4-BE49-F238E27FC236}">
                <a16:creationId xmlns:a16="http://schemas.microsoft.com/office/drawing/2014/main" id="{F6872D81-6FB5-45B2-20DC-84070DD74A71}"/>
              </a:ext>
            </a:extLst>
          </p:cNvPr>
          <p:cNvSpPr/>
          <p:nvPr/>
        </p:nvSpPr>
        <p:spPr>
          <a:xfrm>
            <a:off x="27044649" y="0"/>
            <a:ext cx="5873749" cy="25527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Graphic 5">
            <a:extLst>
              <a:ext uri="{FF2B5EF4-FFF2-40B4-BE49-F238E27FC236}">
                <a16:creationId xmlns:a16="http://schemas.microsoft.com/office/drawing/2014/main" id="{FED495B3-6D02-1F7C-8B81-1CB13ECC706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7474863" y="793750"/>
            <a:ext cx="5041900" cy="1308100"/>
          </a:xfrm>
          <a:prstGeom prst="rect">
            <a:avLst/>
          </a:prstGeom>
        </p:spPr>
      </p:pic>
      <p:sp>
        <p:nvSpPr>
          <p:cNvPr id="8" name="TextBox 7">
            <a:extLst>
              <a:ext uri="{FF2B5EF4-FFF2-40B4-BE49-F238E27FC236}">
                <a16:creationId xmlns:a16="http://schemas.microsoft.com/office/drawing/2014/main" id="{94D0D5D3-1F81-A1E4-BCE5-18612BBA16F3}"/>
              </a:ext>
            </a:extLst>
          </p:cNvPr>
          <p:cNvSpPr txBox="1"/>
          <p:nvPr/>
        </p:nvSpPr>
        <p:spPr>
          <a:xfrm>
            <a:off x="493122" y="2896506"/>
            <a:ext cx="32007343" cy="707886"/>
          </a:xfrm>
          <a:prstGeom prst="rect">
            <a:avLst/>
          </a:prstGeom>
          <a:noFill/>
        </p:spPr>
        <p:txBody>
          <a:bodyPr wrap="square" rtlCol="0">
            <a:spAutoFit/>
          </a:bodyPr>
          <a:lstStyle/>
          <a:p>
            <a:r>
              <a:rPr lang="en-US" sz="4000" dirty="0">
                <a:latin typeface="Open Sans" panose="020B0606030504020204" pitchFamily="34" charset="0"/>
                <a:ea typeface="Open Sans" panose="020B0606030504020204" pitchFamily="34" charset="0"/>
                <a:cs typeface="Open Sans" panose="020B0606030504020204" pitchFamily="34" charset="0"/>
              </a:rPr>
              <a:t>HEBRARD Maxime</a:t>
            </a:r>
            <a:r>
              <a:rPr lang="en-US" sz="4000" baseline="30000" dirty="0">
                <a:latin typeface="Open Sans" panose="020B0606030504020204" pitchFamily="34" charset="0"/>
                <a:ea typeface="Open Sans" panose="020B0606030504020204" pitchFamily="34" charset="0"/>
                <a:cs typeface="Open Sans" panose="020B0606030504020204" pitchFamily="34" charset="0"/>
              </a:rPr>
              <a:t>1</a:t>
            </a:r>
            <a:r>
              <a:rPr lang="en-US" sz="4000" dirty="0">
                <a:latin typeface="Open Sans" panose="020B0606030504020204" pitchFamily="34" charset="0"/>
                <a:ea typeface="Open Sans" panose="020B0606030504020204" pitchFamily="34" charset="0"/>
                <a:cs typeface="Open Sans" panose="020B0606030504020204" pitchFamily="34" charset="0"/>
              </a:rPr>
              <a:t>, HOFMANN Oliver</a:t>
            </a:r>
            <a:r>
              <a:rPr lang="en-US" sz="4000" baseline="30000" dirty="0">
                <a:latin typeface="Open Sans" panose="020B0606030504020204" pitchFamily="34" charset="0"/>
                <a:ea typeface="Open Sans" panose="020B0606030504020204" pitchFamily="34" charset="0"/>
                <a:cs typeface="Open Sans" panose="020B0606030504020204" pitchFamily="34" charset="0"/>
              </a:rPr>
              <a:t>2</a:t>
            </a:r>
            <a:r>
              <a:rPr lang="en-US" sz="4000" dirty="0">
                <a:latin typeface="Open Sans" panose="020B0606030504020204" pitchFamily="34" charset="0"/>
                <a:ea typeface="Open Sans" panose="020B0606030504020204" pitchFamily="34" charset="0"/>
                <a:cs typeface="Open Sans" panose="020B0606030504020204" pitchFamily="34" charset="0"/>
              </a:rPr>
              <a:t>, BERTIN Nicolas</a:t>
            </a:r>
            <a:r>
              <a:rPr lang="en-US" sz="4000" baseline="30000" dirty="0">
                <a:latin typeface="Open Sans" panose="020B0606030504020204" pitchFamily="34" charset="0"/>
                <a:ea typeface="Open Sans" panose="020B0606030504020204" pitchFamily="34" charset="0"/>
                <a:cs typeface="Open Sans" panose="020B0606030504020204" pitchFamily="34" charset="0"/>
              </a:rPr>
              <a:t>1</a:t>
            </a:r>
            <a:r>
              <a:rPr lang="en-US" sz="4000" dirty="0">
                <a:latin typeface="Open Sans" panose="020B0606030504020204" pitchFamily="34" charset="0"/>
                <a:ea typeface="Open Sans" panose="020B0606030504020204" pitchFamily="34" charset="0"/>
                <a:cs typeface="Open Sans" panose="020B0606030504020204" pitchFamily="34" charset="0"/>
              </a:rPr>
              <a:t>, SMITH Lindsay</a:t>
            </a:r>
            <a:r>
              <a:rPr lang="en-US" sz="4000" baseline="30000" dirty="0">
                <a:latin typeface="Open Sans" panose="020B0606030504020204" pitchFamily="34" charset="0"/>
                <a:ea typeface="Open Sans" panose="020B0606030504020204" pitchFamily="34" charset="0"/>
                <a:cs typeface="Open Sans" panose="020B0606030504020204" pitchFamily="34" charset="0"/>
              </a:rPr>
              <a:t>3,</a:t>
            </a:r>
            <a:r>
              <a:rPr lang="en-US" sz="4000" dirty="0">
                <a:latin typeface="Open Sans" panose="020B0606030504020204" pitchFamily="34" charset="0"/>
                <a:ea typeface="Open Sans" panose="020B0606030504020204" pitchFamily="34" charset="0"/>
                <a:cs typeface="Open Sans" panose="020B0606030504020204" pitchFamily="34" charset="0"/>
              </a:rPr>
              <a:t> on behalf of GHIF QC for WGS Workgroup</a:t>
            </a:r>
            <a:endParaRPr lang="en-US" sz="4000" baseline="30000" dirty="0">
              <a:latin typeface="Open Sans" panose="020B0606030504020204" pitchFamily="34" charset="0"/>
              <a:ea typeface="Open Sans" panose="020B0606030504020204" pitchFamily="34" charset="0"/>
              <a:cs typeface="Open Sans" panose="020B0606030504020204" pitchFamily="34" charset="0"/>
            </a:endParaRPr>
          </a:p>
        </p:txBody>
      </p:sp>
      <p:sp>
        <p:nvSpPr>
          <p:cNvPr id="12" name="Rectangle 11">
            <a:extLst>
              <a:ext uri="{FF2B5EF4-FFF2-40B4-BE49-F238E27FC236}">
                <a16:creationId xmlns:a16="http://schemas.microsoft.com/office/drawing/2014/main" id="{211AD019-B31C-4AA7-E8DC-9A6E6EDF2BBB}"/>
              </a:ext>
            </a:extLst>
          </p:cNvPr>
          <p:cNvSpPr/>
          <p:nvPr/>
        </p:nvSpPr>
        <p:spPr>
          <a:xfrm>
            <a:off x="455527" y="5383213"/>
            <a:ext cx="15824285" cy="1440000"/>
          </a:xfrm>
          <a:prstGeom prst="rect">
            <a:avLst/>
          </a:prstGeom>
          <a:gradFill>
            <a:gsLst>
              <a:gs pos="0">
                <a:srgbClr val="003087"/>
              </a:gs>
              <a:gs pos="50000">
                <a:srgbClr val="003087"/>
              </a:gs>
              <a:gs pos="75000">
                <a:srgbClr val="5C068C"/>
              </a:gs>
              <a:gs pos="100000">
                <a:srgbClr val="DA291C"/>
              </a:gs>
            </a:gsLst>
            <a:lin ang="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tabLst>
                <a:tab pos="1587500" algn="l"/>
                <a:tab pos="3397250" algn="l"/>
              </a:tabLst>
            </a:pPr>
            <a:r>
              <a:rPr lang="en-US" sz="4400" b="1" dirty="0">
                <a:solidFill>
                  <a:schemeClr val="bg1"/>
                </a:solidFill>
                <a:latin typeface="Open Sans" panose="020B0606030504020204" pitchFamily="34" charset="0"/>
                <a:ea typeface="Open Sans" panose="020B0606030504020204" pitchFamily="34" charset="0"/>
                <a:cs typeface="Open Sans" panose="020B0606030504020204" pitchFamily="34" charset="0"/>
              </a:rPr>
              <a:t>	Motivation</a:t>
            </a:r>
          </a:p>
        </p:txBody>
      </p:sp>
      <p:sp>
        <p:nvSpPr>
          <p:cNvPr id="17" name="TextBox 16">
            <a:extLst>
              <a:ext uri="{FF2B5EF4-FFF2-40B4-BE49-F238E27FC236}">
                <a16:creationId xmlns:a16="http://schemas.microsoft.com/office/drawing/2014/main" id="{650DFCA7-3888-877A-5FBE-F76EBE15223C}"/>
              </a:ext>
            </a:extLst>
          </p:cNvPr>
          <p:cNvSpPr txBox="1"/>
          <p:nvPr/>
        </p:nvSpPr>
        <p:spPr>
          <a:xfrm>
            <a:off x="454173" y="17654470"/>
            <a:ext cx="16005027" cy="6186309"/>
          </a:xfrm>
          <a:prstGeom prst="rect">
            <a:avLst/>
          </a:prstGeom>
          <a:noFill/>
        </p:spPr>
        <p:txBody>
          <a:bodyPr wrap="square">
            <a:spAutoFit/>
          </a:bodyPr>
          <a:lstStyle/>
          <a:p>
            <a:pPr algn="just" rtl="0">
              <a:spcBef>
                <a:spcPts val="0"/>
              </a:spcBef>
              <a:spcAft>
                <a:spcPts val="0"/>
              </a:spcAft>
            </a:pPr>
            <a:r>
              <a:rPr lang="en-SG" sz="36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Given the increase in the number of population-scale studies, we believe that creating a common framework for the QC of WGS results is needed to ensure that data generation adheres to published guidelines, in turn establishing confidence in the data quality and facilitating the exchange of results across initiatives. We propose to engage with GHIF/GA4GH participants and relevant tool developers to work on a reference implementation that would provide practical recommendations on this matter. Such work would complement existing guidelines by providing (</a:t>
            </a:r>
            <a:r>
              <a:rPr lang="en-SG" sz="3600" b="0" i="0" u="none" strike="noStrike" dirty="0" err="1">
                <a:solidFill>
                  <a:srgbClr val="000000"/>
                </a:solidFill>
                <a:effectLst/>
                <a:latin typeface="Open Sans" panose="020B0606030504020204" pitchFamily="34" charset="0"/>
                <a:ea typeface="Open Sans" panose="020B0606030504020204" pitchFamily="34" charset="0"/>
                <a:cs typeface="Open Sans" panose="020B0606030504020204" pitchFamily="34" charset="0"/>
              </a:rPr>
              <a:t>i</a:t>
            </a:r>
            <a:r>
              <a:rPr lang="en-SG" sz="36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 standardized definitions for key QC metrics, (ii) tools for calculating them, and (iii) benchmarking resources that would aid in the interpretation and monitoring of results.</a:t>
            </a:r>
            <a:endParaRPr lang="en-SG" sz="3600" b="0" dirty="0">
              <a:effectLst/>
              <a:latin typeface="Open Sans" panose="020B0606030504020204" pitchFamily="34" charset="0"/>
              <a:ea typeface="Open Sans" panose="020B0606030504020204" pitchFamily="34" charset="0"/>
              <a:cs typeface="Open Sans" panose="020B0606030504020204" pitchFamily="34" charset="0"/>
            </a:endParaRPr>
          </a:p>
        </p:txBody>
      </p:sp>
      <p:sp>
        <p:nvSpPr>
          <p:cNvPr id="18" name="Rectangle 17">
            <a:extLst>
              <a:ext uri="{FF2B5EF4-FFF2-40B4-BE49-F238E27FC236}">
                <a16:creationId xmlns:a16="http://schemas.microsoft.com/office/drawing/2014/main" id="{9105F700-9242-341F-5FCB-97A456BEB526}"/>
              </a:ext>
            </a:extLst>
          </p:cNvPr>
          <p:cNvSpPr/>
          <p:nvPr/>
        </p:nvSpPr>
        <p:spPr>
          <a:xfrm>
            <a:off x="16638590" y="5397830"/>
            <a:ext cx="15824285" cy="1440000"/>
          </a:xfrm>
          <a:prstGeom prst="rect">
            <a:avLst/>
          </a:prstGeom>
          <a:gradFill>
            <a:gsLst>
              <a:gs pos="100000">
                <a:srgbClr val="003087"/>
              </a:gs>
              <a:gs pos="50000">
                <a:srgbClr val="003087"/>
              </a:gs>
              <a:gs pos="25000">
                <a:srgbClr val="5C068C"/>
              </a:gs>
              <a:gs pos="0">
                <a:srgbClr val="DA291C"/>
              </a:gs>
            </a:gsLst>
            <a:lin ang="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tabLst>
                <a:tab pos="1587500" algn="l"/>
                <a:tab pos="3397250" algn="l"/>
                <a:tab pos="13462000" algn="l"/>
              </a:tabLst>
            </a:pPr>
            <a:r>
              <a:rPr lang="en-US" sz="4400" b="1">
                <a:solidFill>
                  <a:schemeClr val="bg1"/>
                </a:solidFill>
                <a:latin typeface="Open Sans" panose="020B0606030504020204" pitchFamily="34" charset="0"/>
                <a:ea typeface="Open Sans" panose="020B0606030504020204" pitchFamily="34" charset="0"/>
                <a:cs typeface="Open Sans" panose="020B0606030504020204" pitchFamily="34" charset="0"/>
              </a:rPr>
              <a:t>	Goals</a:t>
            </a:r>
          </a:p>
        </p:txBody>
      </p:sp>
      <p:sp>
        <p:nvSpPr>
          <p:cNvPr id="19" name="TextBox 18">
            <a:extLst>
              <a:ext uri="{FF2B5EF4-FFF2-40B4-BE49-F238E27FC236}">
                <a16:creationId xmlns:a16="http://schemas.microsoft.com/office/drawing/2014/main" id="{026BB06B-B6E2-399D-EA00-F5D4822E7C3D}"/>
              </a:ext>
            </a:extLst>
          </p:cNvPr>
          <p:cNvSpPr txBox="1"/>
          <p:nvPr/>
        </p:nvSpPr>
        <p:spPr>
          <a:xfrm>
            <a:off x="16638589" y="7230397"/>
            <a:ext cx="15809003" cy="2862322"/>
          </a:xfrm>
          <a:prstGeom prst="rect">
            <a:avLst/>
          </a:prstGeom>
          <a:noFill/>
        </p:spPr>
        <p:txBody>
          <a:bodyPr wrap="square" rtlCol="0">
            <a:spAutoFit/>
          </a:bodyPr>
          <a:lstStyle/>
          <a:p>
            <a:pPr algn="just"/>
            <a:r>
              <a:rPr lang="en-US" sz="3600">
                <a:latin typeface="Open Sans" panose="020B0606030504020204" pitchFamily="34" charset="0"/>
                <a:ea typeface="Open Sans" panose="020B0606030504020204" pitchFamily="34" charset="0"/>
                <a:cs typeface="Open Sans" panose="020B0606030504020204" pitchFamily="34" charset="0"/>
              </a:rPr>
              <a:t>For the initial round of this project, we propose to focus on QC of human WGS datasets (germline), generated with short-read technologies for research and/or clinical use. The proposal has been based on previous work from the GA4GH Benchmarking Team. We intend to adopt an equivalent structure:</a:t>
            </a:r>
          </a:p>
        </p:txBody>
      </p:sp>
      <p:grpSp>
        <p:nvGrpSpPr>
          <p:cNvPr id="77" name="Group 76">
            <a:extLst>
              <a:ext uri="{FF2B5EF4-FFF2-40B4-BE49-F238E27FC236}">
                <a16:creationId xmlns:a16="http://schemas.microsoft.com/office/drawing/2014/main" id="{5FD75E6D-F1E9-EFD2-D192-4839BF827ED8}"/>
              </a:ext>
            </a:extLst>
          </p:cNvPr>
          <p:cNvGrpSpPr/>
          <p:nvPr/>
        </p:nvGrpSpPr>
        <p:grpSpPr>
          <a:xfrm>
            <a:off x="20383998" y="21665422"/>
            <a:ext cx="10673253" cy="15175831"/>
            <a:chOff x="20383998" y="21926680"/>
            <a:chExt cx="10673253" cy="15175831"/>
          </a:xfrm>
        </p:grpSpPr>
        <p:sp>
          <p:nvSpPr>
            <p:cNvPr id="51" name="Freeform 50">
              <a:extLst>
                <a:ext uri="{FF2B5EF4-FFF2-40B4-BE49-F238E27FC236}">
                  <a16:creationId xmlns:a16="http://schemas.microsoft.com/office/drawing/2014/main" id="{8075D834-14D1-A3AD-3D0E-3D6694DE64C8}"/>
                </a:ext>
              </a:extLst>
            </p:cNvPr>
            <p:cNvSpPr/>
            <p:nvPr/>
          </p:nvSpPr>
          <p:spPr>
            <a:xfrm>
              <a:off x="20499945" y="21926680"/>
              <a:ext cx="1814626" cy="15175831"/>
            </a:xfrm>
            <a:custGeom>
              <a:avLst/>
              <a:gdLst>
                <a:gd name="connsiteX0" fmla="*/ 162287 w 1814626"/>
                <a:gd name="connsiteY0" fmla="*/ 0 h 15175831"/>
                <a:gd name="connsiteX1" fmla="*/ 1445655 w 1814626"/>
                <a:gd name="connsiteY1" fmla="*/ 1652337 h 15175831"/>
                <a:gd name="connsiteX2" fmla="*/ 1866 w 1814626"/>
                <a:gd name="connsiteY2" fmla="*/ 4908884 h 15175831"/>
                <a:gd name="connsiteX3" fmla="*/ 1814623 w 1814626"/>
                <a:gd name="connsiteY3" fmla="*/ 7668126 h 15175831"/>
                <a:gd name="connsiteX4" fmla="*/ 17908 w 1814626"/>
                <a:gd name="connsiteY4" fmla="*/ 12047621 h 15175831"/>
                <a:gd name="connsiteX5" fmla="*/ 1590034 w 1814626"/>
                <a:gd name="connsiteY5" fmla="*/ 15175831 h 151758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14626" h="15175831">
                  <a:moveTo>
                    <a:pt x="162287" y="0"/>
                  </a:moveTo>
                  <a:cubicBezTo>
                    <a:pt x="817339" y="417095"/>
                    <a:pt x="1472392" y="834190"/>
                    <a:pt x="1445655" y="1652337"/>
                  </a:cubicBezTo>
                  <a:cubicBezTo>
                    <a:pt x="1418918" y="2470484"/>
                    <a:pt x="-59629" y="3906253"/>
                    <a:pt x="1866" y="4908884"/>
                  </a:cubicBezTo>
                  <a:cubicBezTo>
                    <a:pt x="63361" y="5911516"/>
                    <a:pt x="1811949" y="6478337"/>
                    <a:pt x="1814623" y="7668126"/>
                  </a:cubicBezTo>
                  <a:cubicBezTo>
                    <a:pt x="1817297" y="8857915"/>
                    <a:pt x="55339" y="10796337"/>
                    <a:pt x="17908" y="12047621"/>
                  </a:cubicBezTo>
                  <a:cubicBezTo>
                    <a:pt x="-19523" y="13298905"/>
                    <a:pt x="785255" y="14237368"/>
                    <a:pt x="1590034" y="15175831"/>
                  </a:cubicBezTo>
                </a:path>
              </a:pathLst>
            </a:custGeom>
            <a:noFill/>
            <a:ln w="57150">
              <a:solidFill>
                <a:srgbClr val="DA291C">
                  <a:alpha val="70000"/>
                </a:srgbClr>
              </a:solidFill>
              <a:prstDash val="dash"/>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STAR_Icon_Business-25.png">
              <a:extLst>
                <a:ext uri="{FF2B5EF4-FFF2-40B4-BE49-F238E27FC236}">
                  <a16:creationId xmlns:a16="http://schemas.microsoft.com/office/drawing/2014/main" id="{CC114696-C080-2E7A-D06D-96A327F0939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383998" y="24372506"/>
              <a:ext cx="1440000" cy="1440000"/>
            </a:xfrm>
            <a:prstGeom prst="rect">
              <a:avLst/>
            </a:prstGeom>
          </p:spPr>
        </p:pic>
        <p:sp>
          <p:nvSpPr>
            <p:cNvPr id="5" name="TextBox 4">
              <a:extLst>
                <a:ext uri="{FF2B5EF4-FFF2-40B4-BE49-F238E27FC236}">
                  <a16:creationId xmlns:a16="http://schemas.microsoft.com/office/drawing/2014/main" id="{C1592A08-639C-E619-D63F-F8D110B4D4CB}"/>
                </a:ext>
              </a:extLst>
            </p:cNvPr>
            <p:cNvSpPr txBox="1"/>
            <p:nvPr/>
          </p:nvSpPr>
          <p:spPr>
            <a:xfrm>
              <a:off x="21823998" y="23157412"/>
              <a:ext cx="8579802" cy="1200329"/>
            </a:xfrm>
            <a:prstGeom prst="rect">
              <a:avLst/>
            </a:prstGeom>
            <a:noFill/>
          </p:spPr>
          <p:txBody>
            <a:bodyPr wrap="square" rtlCol="0">
              <a:spAutoFit/>
            </a:bodyPr>
            <a:lstStyle/>
            <a:p>
              <a:r>
                <a:rPr lang="en-US" sz="3600" dirty="0">
                  <a:latin typeface="Open Sans" panose="020B0606030504020204" pitchFamily="34" charset="0"/>
                  <a:ea typeface="Open Sans" panose="020B0606030504020204" pitchFamily="34" charset="0"/>
                  <a:cs typeface="Open Sans" panose="020B0606030504020204" pitchFamily="34" charset="0"/>
                </a:rPr>
                <a:t>Fall 2020:	Singapore suggests creation</a:t>
              </a:r>
              <a:br>
                <a:rPr lang="en-US" sz="3600" dirty="0">
                  <a:latin typeface="Open Sans" panose="020B0606030504020204" pitchFamily="34" charset="0"/>
                  <a:ea typeface="Open Sans" panose="020B0606030504020204" pitchFamily="34" charset="0"/>
                  <a:cs typeface="Open Sans" panose="020B0606030504020204" pitchFamily="34" charset="0"/>
                </a:rPr>
              </a:br>
              <a:r>
                <a:rPr lang="en-US" sz="3600" dirty="0">
                  <a:latin typeface="Open Sans" panose="020B0606030504020204" pitchFamily="34" charset="0"/>
                  <a:ea typeface="Open Sans" panose="020B0606030504020204" pitchFamily="34" charset="0"/>
                  <a:cs typeface="Open Sans" panose="020B0606030504020204" pitchFamily="34" charset="0"/>
                </a:rPr>
                <a:t>					of QC for WGS workgroup</a:t>
              </a:r>
            </a:p>
          </p:txBody>
        </p:sp>
        <p:pic>
          <p:nvPicPr>
            <p:cNvPr id="9" name="Picture 8" descr="ASTAR_Icon_Business-19.png">
              <a:extLst>
                <a:ext uri="{FF2B5EF4-FFF2-40B4-BE49-F238E27FC236}">
                  <a16:creationId xmlns:a16="http://schemas.microsoft.com/office/drawing/2014/main" id="{27231170-1870-2D7D-3001-50BE65C3EC0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383998" y="22917741"/>
              <a:ext cx="1440000" cy="1440000"/>
            </a:xfrm>
            <a:prstGeom prst="rect">
              <a:avLst/>
            </a:prstGeom>
          </p:spPr>
        </p:pic>
        <p:sp>
          <p:nvSpPr>
            <p:cNvPr id="10" name="TextBox 9">
              <a:extLst>
                <a:ext uri="{FF2B5EF4-FFF2-40B4-BE49-F238E27FC236}">
                  <a16:creationId xmlns:a16="http://schemas.microsoft.com/office/drawing/2014/main" id="{C8D41096-3B94-9D91-8803-8B90FAD8E0C6}"/>
                </a:ext>
              </a:extLst>
            </p:cNvPr>
            <p:cNvSpPr txBox="1"/>
            <p:nvPr/>
          </p:nvSpPr>
          <p:spPr>
            <a:xfrm>
              <a:off x="21823998" y="24769341"/>
              <a:ext cx="7919989" cy="1077218"/>
            </a:xfrm>
            <a:prstGeom prst="rect">
              <a:avLst/>
            </a:prstGeom>
            <a:noFill/>
          </p:spPr>
          <p:txBody>
            <a:bodyPr wrap="none" rtlCol="0">
              <a:spAutoFit/>
            </a:bodyPr>
            <a:lstStyle/>
            <a:p>
              <a:r>
                <a:rPr lang="en-US" sz="3600">
                  <a:latin typeface="Open Sans" panose="020B0606030504020204" pitchFamily="34" charset="0"/>
                  <a:ea typeface="Open Sans" panose="020B0606030504020204" pitchFamily="34" charset="0"/>
                  <a:cs typeface="Open Sans" panose="020B0606030504020204" pitchFamily="34" charset="0"/>
                </a:rPr>
                <a:t>2020-2021: Draft project proposal</a:t>
              </a:r>
            </a:p>
            <a:p>
              <a:r>
                <a:rPr lang="en-US" sz="2800">
                  <a:latin typeface="Open Sans" panose="020B0606030504020204" pitchFamily="34" charset="0"/>
                  <a:ea typeface="Open Sans" panose="020B0606030504020204" pitchFamily="34" charset="0"/>
                  <a:cs typeface="Open Sans" panose="020B0606030504020204" pitchFamily="34" charset="0"/>
                </a:rPr>
                <a:t>							Available @</a:t>
              </a:r>
              <a:r>
                <a:rPr lang="en-US" sz="2800" err="1">
                  <a:latin typeface="Open Sans" panose="020B0606030504020204" pitchFamily="34" charset="0"/>
                  <a:ea typeface="Open Sans" panose="020B0606030504020204" pitchFamily="34" charset="0"/>
                  <a:cs typeface="Open Sans" panose="020B0606030504020204" pitchFamily="34" charset="0"/>
                </a:rPr>
                <a:t>bit.ly</a:t>
              </a:r>
              <a:r>
                <a:rPr lang="en-US" sz="2800">
                  <a:latin typeface="Open Sans" panose="020B0606030504020204" pitchFamily="34" charset="0"/>
                  <a:ea typeface="Open Sans" panose="020B0606030504020204" pitchFamily="34" charset="0"/>
                  <a:cs typeface="Open Sans" panose="020B0606030504020204" pitchFamily="34" charset="0"/>
                </a:rPr>
                <a:t> link below</a:t>
              </a:r>
              <a:endParaRPr lang="en-US" sz="3600">
                <a:latin typeface="Open Sans" panose="020B0606030504020204" pitchFamily="34" charset="0"/>
                <a:ea typeface="Open Sans" panose="020B0606030504020204" pitchFamily="34" charset="0"/>
                <a:cs typeface="Open Sans" panose="020B0606030504020204" pitchFamily="34" charset="0"/>
              </a:endParaRPr>
            </a:p>
          </p:txBody>
        </p:sp>
        <p:sp>
          <p:nvSpPr>
            <p:cNvPr id="13" name="TextBox 12">
              <a:extLst>
                <a:ext uri="{FF2B5EF4-FFF2-40B4-BE49-F238E27FC236}">
                  <a16:creationId xmlns:a16="http://schemas.microsoft.com/office/drawing/2014/main" id="{D5C021CA-3E4C-4D21-AB13-96EB919DC77E}"/>
                </a:ext>
              </a:extLst>
            </p:cNvPr>
            <p:cNvSpPr txBox="1"/>
            <p:nvPr/>
          </p:nvSpPr>
          <p:spPr>
            <a:xfrm>
              <a:off x="21823998" y="27678555"/>
              <a:ext cx="7959615" cy="646331"/>
            </a:xfrm>
            <a:prstGeom prst="rect">
              <a:avLst/>
            </a:prstGeom>
            <a:noFill/>
          </p:spPr>
          <p:txBody>
            <a:bodyPr wrap="none" rtlCol="0">
              <a:spAutoFit/>
            </a:bodyPr>
            <a:lstStyle/>
            <a:p>
              <a:r>
                <a:rPr lang="en-US" sz="3600" dirty="0">
                  <a:latin typeface="Open Sans" panose="020B0606030504020204" pitchFamily="34" charset="0"/>
                  <a:ea typeface="Open Sans" panose="020B0606030504020204" pitchFamily="34" charset="0"/>
                  <a:cs typeface="Open Sans" panose="020B0606030504020204" pitchFamily="34" charset="0"/>
                </a:rPr>
                <a:t>June 2021: First workgroup meeting</a:t>
              </a:r>
            </a:p>
          </p:txBody>
        </p:sp>
        <p:pic>
          <p:nvPicPr>
            <p:cNvPr id="14" name="Picture 13" descr="ASTAR_Icon_Business-27.png">
              <a:extLst>
                <a:ext uri="{FF2B5EF4-FFF2-40B4-BE49-F238E27FC236}">
                  <a16:creationId xmlns:a16="http://schemas.microsoft.com/office/drawing/2014/main" id="{F7514129-9531-6B7D-5BB7-1F703F91A93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0383998" y="27247066"/>
              <a:ext cx="1440000" cy="1440000"/>
            </a:xfrm>
            <a:prstGeom prst="rect">
              <a:avLst/>
            </a:prstGeom>
          </p:spPr>
        </p:pic>
        <p:pic>
          <p:nvPicPr>
            <p:cNvPr id="28" name="Picture 27" descr="ASTAR_Icon_Business-10.png">
              <a:extLst>
                <a:ext uri="{FF2B5EF4-FFF2-40B4-BE49-F238E27FC236}">
                  <a16:creationId xmlns:a16="http://schemas.microsoft.com/office/drawing/2014/main" id="{1622AB81-AE83-4707-5925-5BCE15CB0E7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0383998" y="33727043"/>
              <a:ext cx="1440000" cy="1440000"/>
            </a:xfrm>
            <a:prstGeom prst="rect">
              <a:avLst/>
            </a:prstGeom>
          </p:spPr>
        </p:pic>
        <p:sp>
          <p:nvSpPr>
            <p:cNvPr id="31" name="TextBox 30">
              <a:extLst>
                <a:ext uri="{FF2B5EF4-FFF2-40B4-BE49-F238E27FC236}">
                  <a16:creationId xmlns:a16="http://schemas.microsoft.com/office/drawing/2014/main" id="{8A935316-649C-68BE-5E36-F80E392DD04B}"/>
                </a:ext>
              </a:extLst>
            </p:cNvPr>
            <p:cNvSpPr txBox="1"/>
            <p:nvPr/>
          </p:nvSpPr>
          <p:spPr>
            <a:xfrm>
              <a:off x="21823998" y="34079846"/>
              <a:ext cx="7919989" cy="1077218"/>
            </a:xfrm>
            <a:prstGeom prst="rect">
              <a:avLst/>
            </a:prstGeom>
            <a:noFill/>
          </p:spPr>
          <p:txBody>
            <a:bodyPr wrap="none" rtlCol="0">
              <a:spAutoFit/>
            </a:bodyPr>
            <a:lstStyle/>
            <a:p>
              <a:r>
                <a:rPr lang="en-US" sz="3600">
                  <a:latin typeface="Open Sans" panose="020B0606030504020204" pitchFamily="34" charset="0"/>
                  <a:ea typeface="Open Sans" panose="020B0606030504020204" pitchFamily="34" charset="0"/>
                  <a:cs typeface="Open Sans" panose="020B0606030504020204" pitchFamily="34" charset="0"/>
                </a:rPr>
                <a:t>June 2022: Draft roadmap</a:t>
              </a:r>
            </a:p>
            <a:p>
              <a:pPr lvl="0"/>
              <a:r>
                <a:rPr lang="en-US" sz="2800">
                  <a:solidFill>
                    <a:prstClr val="black"/>
                  </a:solidFill>
                  <a:latin typeface="Open Sans" panose="020B0606030504020204" pitchFamily="34" charset="0"/>
                  <a:ea typeface="Open Sans" panose="020B0606030504020204" pitchFamily="34" charset="0"/>
                  <a:cs typeface="Open Sans" panose="020B0606030504020204" pitchFamily="34" charset="0"/>
                </a:rPr>
                <a:t>							Available @</a:t>
              </a:r>
              <a:r>
                <a:rPr lang="en-US" sz="2800" err="1">
                  <a:solidFill>
                    <a:prstClr val="black"/>
                  </a:solidFill>
                  <a:latin typeface="Open Sans" panose="020B0606030504020204" pitchFamily="34" charset="0"/>
                  <a:ea typeface="Open Sans" panose="020B0606030504020204" pitchFamily="34" charset="0"/>
                  <a:cs typeface="Open Sans" panose="020B0606030504020204" pitchFamily="34" charset="0"/>
                </a:rPr>
                <a:t>bit.ly</a:t>
              </a:r>
              <a:r>
                <a:rPr lang="en-US" sz="2800">
                  <a:solidFill>
                    <a:prstClr val="black"/>
                  </a:solidFill>
                  <a:latin typeface="Open Sans" panose="020B0606030504020204" pitchFamily="34" charset="0"/>
                  <a:ea typeface="Open Sans" panose="020B0606030504020204" pitchFamily="34" charset="0"/>
                  <a:cs typeface="Open Sans" panose="020B0606030504020204" pitchFamily="34" charset="0"/>
                </a:rPr>
                <a:t> link below</a:t>
              </a:r>
              <a:endParaRPr lang="en-US" sz="3600">
                <a:solidFill>
                  <a:prstClr val="black"/>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36" name="Picture 35" descr="ASTAR_Icon_Science-42.png">
              <a:extLst>
                <a:ext uri="{FF2B5EF4-FFF2-40B4-BE49-F238E27FC236}">
                  <a16:creationId xmlns:a16="http://schemas.microsoft.com/office/drawing/2014/main" id="{470E15DC-680D-CEB2-E02D-F67BA71D345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0383998" y="25809786"/>
              <a:ext cx="1440000" cy="1440000"/>
            </a:xfrm>
            <a:prstGeom prst="rect">
              <a:avLst/>
            </a:prstGeom>
          </p:spPr>
        </p:pic>
        <p:sp>
          <p:nvSpPr>
            <p:cNvPr id="37" name="TextBox 36">
              <a:extLst>
                <a:ext uri="{FF2B5EF4-FFF2-40B4-BE49-F238E27FC236}">
                  <a16:creationId xmlns:a16="http://schemas.microsoft.com/office/drawing/2014/main" id="{48E7AE59-A2DB-C8AA-68D7-A38D69C64FDB}"/>
                </a:ext>
              </a:extLst>
            </p:cNvPr>
            <p:cNvSpPr txBox="1"/>
            <p:nvPr/>
          </p:nvSpPr>
          <p:spPr>
            <a:xfrm>
              <a:off x="21823998" y="26212535"/>
              <a:ext cx="8187691" cy="1077218"/>
            </a:xfrm>
            <a:prstGeom prst="rect">
              <a:avLst/>
            </a:prstGeom>
            <a:noFill/>
          </p:spPr>
          <p:txBody>
            <a:bodyPr wrap="none" rtlCol="0">
              <a:spAutoFit/>
            </a:bodyPr>
            <a:lstStyle/>
            <a:p>
              <a:r>
                <a:rPr lang="en-US" sz="3600">
                  <a:latin typeface="Open Sans" panose="020B0606030504020204" pitchFamily="34" charset="0"/>
                  <a:ea typeface="Open Sans" panose="020B0606030504020204" pitchFamily="34" charset="0"/>
                  <a:cs typeface="Open Sans" panose="020B0606030504020204" pitchFamily="34" charset="0"/>
                </a:rPr>
                <a:t>Feb 2021: Proof Of Concept</a:t>
              </a:r>
            </a:p>
            <a:p>
              <a:pPr lvl="0"/>
              <a:r>
                <a:rPr lang="en-US" sz="2800">
                  <a:solidFill>
                    <a:prstClr val="black"/>
                  </a:solidFill>
                  <a:latin typeface="Open Sans" panose="020B0606030504020204" pitchFamily="34" charset="0"/>
                  <a:ea typeface="Open Sans" panose="020B0606030504020204" pitchFamily="34" charset="0"/>
                  <a:cs typeface="Open Sans" panose="020B0606030504020204" pitchFamily="34" charset="0"/>
                </a:rPr>
                <a:t>							Available @</a:t>
              </a:r>
              <a:r>
                <a:rPr lang="en-US" sz="2800" err="1">
                  <a:solidFill>
                    <a:prstClr val="black"/>
                  </a:solidFill>
                  <a:latin typeface="Open Sans" panose="020B0606030504020204" pitchFamily="34" charset="0"/>
                  <a:ea typeface="Open Sans" panose="020B0606030504020204" pitchFamily="34" charset="0"/>
                  <a:cs typeface="Open Sans" panose="020B0606030504020204" pitchFamily="34" charset="0"/>
                </a:rPr>
                <a:t>github</a:t>
              </a:r>
              <a:r>
                <a:rPr lang="en-US" sz="2800">
                  <a:solidFill>
                    <a:prstClr val="black"/>
                  </a:solidFill>
                  <a:latin typeface="Open Sans" panose="020B0606030504020204" pitchFamily="34" charset="0"/>
                  <a:ea typeface="Open Sans" panose="020B0606030504020204" pitchFamily="34" charset="0"/>
                  <a:cs typeface="Open Sans" panose="020B0606030504020204" pitchFamily="34" charset="0"/>
                </a:rPr>
                <a:t> link below</a:t>
              </a:r>
              <a:endParaRPr lang="en-US" sz="3600">
                <a:solidFill>
                  <a:prstClr val="black"/>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42" name="Picture 41" descr="ASTAR_Icon_Business-02.png">
              <a:extLst>
                <a:ext uri="{FF2B5EF4-FFF2-40B4-BE49-F238E27FC236}">
                  <a16:creationId xmlns:a16="http://schemas.microsoft.com/office/drawing/2014/main" id="{D900805C-AD31-8A40-B566-F3FA23FDF996}"/>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0526923" y="35196178"/>
              <a:ext cx="1440000" cy="1440000"/>
            </a:xfrm>
            <a:prstGeom prst="rect">
              <a:avLst/>
            </a:prstGeom>
          </p:spPr>
        </p:pic>
        <p:sp>
          <p:nvSpPr>
            <p:cNvPr id="43" name="TextBox 42">
              <a:extLst>
                <a:ext uri="{FF2B5EF4-FFF2-40B4-BE49-F238E27FC236}">
                  <a16:creationId xmlns:a16="http://schemas.microsoft.com/office/drawing/2014/main" id="{241326D5-8D5A-5A61-9687-BF2E5C7251FB}"/>
                </a:ext>
              </a:extLst>
            </p:cNvPr>
            <p:cNvSpPr txBox="1"/>
            <p:nvPr/>
          </p:nvSpPr>
          <p:spPr>
            <a:xfrm>
              <a:off x="21859348" y="35593012"/>
              <a:ext cx="9197903" cy="1077218"/>
            </a:xfrm>
            <a:prstGeom prst="rect">
              <a:avLst/>
            </a:prstGeom>
            <a:noFill/>
          </p:spPr>
          <p:txBody>
            <a:bodyPr wrap="none" rtlCol="0">
              <a:spAutoFit/>
            </a:bodyPr>
            <a:lstStyle/>
            <a:p>
              <a:r>
                <a:rPr lang="en-US" sz="3600">
                  <a:latin typeface="Open Sans" panose="020B0606030504020204" pitchFamily="34" charset="0"/>
                  <a:ea typeface="Open Sans" panose="020B0606030504020204" pitchFamily="34" charset="0"/>
                  <a:cs typeface="Open Sans" panose="020B0606030504020204" pitchFamily="34" charset="0"/>
                </a:rPr>
                <a:t>July 2022: Draft reference implementation</a:t>
              </a:r>
            </a:p>
            <a:p>
              <a:pPr lvl="0"/>
              <a:r>
                <a:rPr lang="en-US" sz="2800">
                  <a:solidFill>
                    <a:prstClr val="black"/>
                  </a:solidFill>
                  <a:latin typeface="Open Sans" panose="020B0606030504020204" pitchFamily="34" charset="0"/>
                  <a:ea typeface="Open Sans" panose="020B0606030504020204" pitchFamily="34" charset="0"/>
                  <a:cs typeface="Open Sans" panose="020B0606030504020204" pitchFamily="34" charset="0"/>
                </a:rPr>
                <a:t>							Available @</a:t>
              </a:r>
              <a:r>
                <a:rPr lang="en-US" sz="2800" err="1">
                  <a:solidFill>
                    <a:prstClr val="black"/>
                  </a:solidFill>
                  <a:latin typeface="Open Sans" panose="020B0606030504020204" pitchFamily="34" charset="0"/>
                  <a:ea typeface="Open Sans" panose="020B0606030504020204" pitchFamily="34" charset="0"/>
                  <a:cs typeface="Open Sans" panose="020B0606030504020204" pitchFamily="34" charset="0"/>
                </a:rPr>
                <a:t>github</a:t>
              </a:r>
              <a:r>
                <a:rPr lang="en-US" sz="2800">
                  <a:solidFill>
                    <a:prstClr val="black"/>
                  </a:solidFill>
                  <a:latin typeface="Open Sans" panose="020B0606030504020204" pitchFamily="34" charset="0"/>
                  <a:ea typeface="Open Sans" panose="020B0606030504020204" pitchFamily="34" charset="0"/>
                  <a:cs typeface="Open Sans" panose="020B0606030504020204" pitchFamily="34" charset="0"/>
                </a:rPr>
                <a:t> link below</a:t>
              </a:r>
              <a:endParaRPr lang="en-US" sz="3600">
                <a:solidFill>
                  <a:prstClr val="black"/>
                </a:solidFill>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38" name="Group 37">
            <a:extLst>
              <a:ext uri="{FF2B5EF4-FFF2-40B4-BE49-F238E27FC236}">
                <a16:creationId xmlns:a16="http://schemas.microsoft.com/office/drawing/2014/main" id="{51F3D09A-D2CA-E7D8-FA26-56C4FFC5A8FE}"/>
              </a:ext>
            </a:extLst>
          </p:cNvPr>
          <p:cNvGrpSpPr/>
          <p:nvPr/>
        </p:nvGrpSpPr>
        <p:grpSpPr>
          <a:xfrm>
            <a:off x="435065" y="26616804"/>
            <a:ext cx="18727964" cy="16493039"/>
            <a:chOff x="543379" y="24314517"/>
            <a:chExt cx="18727964" cy="16493039"/>
          </a:xfrm>
        </p:grpSpPr>
        <p:pic>
          <p:nvPicPr>
            <p:cNvPr id="22" name="Picture 21" descr="Diagram&#10;&#10;Description automatically generated">
              <a:extLst>
                <a:ext uri="{FF2B5EF4-FFF2-40B4-BE49-F238E27FC236}">
                  <a16:creationId xmlns:a16="http://schemas.microsoft.com/office/drawing/2014/main" id="{5558B26D-1A26-70B0-759C-9D72AD17AB8A}"/>
                </a:ext>
              </a:extLst>
            </p:cNvPr>
            <p:cNvPicPr>
              <a:picLocks noChangeAspect="1"/>
            </p:cNvPicPr>
            <p:nvPr/>
          </p:nvPicPr>
          <p:blipFill rotWithShape="1">
            <a:blip r:embed="rId10">
              <a:extLst>
                <a:ext uri="{28A0092B-C50C-407E-A947-70E740481C1C}">
                  <a14:useLocalDpi xmlns:a14="http://schemas.microsoft.com/office/drawing/2010/main" val="0"/>
                </a:ext>
              </a:extLst>
            </a:blip>
            <a:srcRect t="6764" b="6445"/>
            <a:stretch/>
          </p:blipFill>
          <p:spPr>
            <a:xfrm>
              <a:off x="543379" y="24314517"/>
              <a:ext cx="18727964" cy="16254282"/>
            </a:xfrm>
            <a:prstGeom prst="rect">
              <a:avLst/>
            </a:prstGeom>
          </p:spPr>
        </p:pic>
        <p:sp>
          <p:nvSpPr>
            <p:cNvPr id="23" name="Rectangle 22">
              <a:extLst>
                <a:ext uri="{FF2B5EF4-FFF2-40B4-BE49-F238E27FC236}">
                  <a16:creationId xmlns:a16="http://schemas.microsoft.com/office/drawing/2014/main" id="{9578FFD7-023E-14BD-E3D1-375C91BB189C}"/>
                </a:ext>
              </a:extLst>
            </p:cNvPr>
            <p:cNvSpPr/>
            <p:nvPr/>
          </p:nvSpPr>
          <p:spPr>
            <a:xfrm>
              <a:off x="1133856" y="32853182"/>
              <a:ext cx="2542032" cy="7132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828E3197-64D0-B59B-D40B-2B6EC9E62E73}"/>
                </a:ext>
              </a:extLst>
            </p:cNvPr>
            <p:cNvSpPr/>
            <p:nvPr/>
          </p:nvSpPr>
          <p:spPr>
            <a:xfrm>
              <a:off x="713232" y="34388358"/>
              <a:ext cx="3681984" cy="10363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03DEBE65-3ABF-6381-7336-B0B6079ECB08}"/>
                </a:ext>
              </a:extLst>
            </p:cNvPr>
            <p:cNvSpPr/>
            <p:nvPr/>
          </p:nvSpPr>
          <p:spPr>
            <a:xfrm>
              <a:off x="2459736" y="38582516"/>
              <a:ext cx="3681984" cy="10363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A5CC5F82-D32C-3127-D81A-57BBDE454792}"/>
                </a:ext>
              </a:extLst>
            </p:cNvPr>
            <p:cNvSpPr/>
            <p:nvPr/>
          </p:nvSpPr>
          <p:spPr>
            <a:xfrm>
              <a:off x="8367669" y="39771236"/>
              <a:ext cx="3681984" cy="10363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A5A76C0B-95A0-53D3-A1D0-DF08DE926FEF}"/>
                </a:ext>
              </a:extLst>
            </p:cNvPr>
            <p:cNvSpPr/>
            <p:nvPr/>
          </p:nvSpPr>
          <p:spPr>
            <a:xfrm>
              <a:off x="13892948" y="39557876"/>
              <a:ext cx="3681984" cy="10363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3D852448-44FF-CBCB-6B65-DD728CB18B20}"/>
                </a:ext>
              </a:extLst>
            </p:cNvPr>
            <p:cNvSpPr/>
            <p:nvPr/>
          </p:nvSpPr>
          <p:spPr>
            <a:xfrm>
              <a:off x="6558216" y="33925347"/>
              <a:ext cx="2160000" cy="2160000"/>
            </a:xfrm>
            <a:prstGeom prst="ellipse">
              <a:avLst/>
            </a:prstGeom>
            <a:solidFill>
              <a:srgbClr val="DA291C">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3200">
                  <a:solidFill>
                    <a:srgbClr val="DA291C"/>
                  </a:solidFill>
                </a:rPr>
                <a:t>QC for WGS</a:t>
              </a:r>
            </a:p>
          </p:txBody>
        </p:sp>
        <p:pic>
          <p:nvPicPr>
            <p:cNvPr id="35" name="Picture 34" descr="ASTAR_Icon_Science-41.png">
              <a:extLst>
                <a:ext uri="{FF2B5EF4-FFF2-40B4-BE49-F238E27FC236}">
                  <a16:creationId xmlns:a16="http://schemas.microsoft.com/office/drawing/2014/main" id="{8AEA8716-E26F-3887-55F8-C15A46AAD094}"/>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732304" y="32975430"/>
              <a:ext cx="1800000" cy="1800000"/>
            </a:xfrm>
            <a:prstGeom prst="rect">
              <a:avLst/>
            </a:prstGeom>
            <a:ln>
              <a:noFill/>
            </a:ln>
          </p:spPr>
        </p:pic>
        <p:sp>
          <p:nvSpPr>
            <p:cNvPr id="55" name="Rectangle 54">
              <a:extLst>
                <a:ext uri="{FF2B5EF4-FFF2-40B4-BE49-F238E27FC236}">
                  <a16:creationId xmlns:a16="http://schemas.microsoft.com/office/drawing/2014/main" id="{599D7048-0085-0BB7-4B74-4C23BB8F5A4C}"/>
                </a:ext>
              </a:extLst>
            </p:cNvPr>
            <p:cNvSpPr/>
            <p:nvPr/>
          </p:nvSpPr>
          <p:spPr>
            <a:xfrm>
              <a:off x="14307936" y="35567186"/>
              <a:ext cx="255182" cy="518161"/>
            </a:xfrm>
            <a:prstGeom prst="rect">
              <a:avLst/>
            </a:prstGeom>
            <a:solidFill>
              <a:schemeClr val="bg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Freeform 56">
              <a:extLst>
                <a:ext uri="{FF2B5EF4-FFF2-40B4-BE49-F238E27FC236}">
                  <a16:creationId xmlns:a16="http://schemas.microsoft.com/office/drawing/2014/main" id="{732B9DF9-DA1B-1C04-C765-8B6BDEDFAF4E}"/>
                </a:ext>
              </a:extLst>
            </p:cNvPr>
            <p:cNvSpPr/>
            <p:nvPr/>
          </p:nvSpPr>
          <p:spPr>
            <a:xfrm>
              <a:off x="5674671" y="28683039"/>
              <a:ext cx="8992303" cy="7770741"/>
            </a:xfrm>
            <a:custGeom>
              <a:avLst/>
              <a:gdLst>
                <a:gd name="connsiteX0" fmla="*/ 1046971 w 8992303"/>
                <a:gd name="connsiteY0" fmla="*/ 5711789 h 7770741"/>
                <a:gd name="connsiteX1" fmla="*/ 68403 w 8992303"/>
                <a:gd name="connsiteY1" fmla="*/ 4235916 h 7770741"/>
                <a:gd name="connsiteX2" fmla="*/ 260908 w 8992303"/>
                <a:gd name="connsiteY2" fmla="*/ 2358989 h 7770741"/>
                <a:gd name="connsiteX3" fmla="*/ 1688655 w 8992303"/>
                <a:gd name="connsiteY3" fmla="*/ 818947 h 7770741"/>
                <a:gd name="connsiteX4" fmla="*/ 3629750 w 8992303"/>
                <a:gd name="connsiteY4" fmla="*/ 64968 h 7770741"/>
                <a:gd name="connsiteX5" fmla="*/ 5490634 w 8992303"/>
                <a:gd name="connsiteY5" fmla="*/ 145179 h 7770741"/>
                <a:gd name="connsiteX6" fmla="*/ 7207140 w 8992303"/>
                <a:gd name="connsiteY6" fmla="*/ 995410 h 7770741"/>
                <a:gd name="connsiteX7" fmla="*/ 8506550 w 8992303"/>
                <a:gd name="connsiteY7" fmla="*/ 2567537 h 7770741"/>
                <a:gd name="connsiteX8" fmla="*/ 8987813 w 8992303"/>
                <a:gd name="connsiteY8" fmla="*/ 4332168 h 7770741"/>
                <a:gd name="connsiteX9" fmla="*/ 8699055 w 8992303"/>
                <a:gd name="connsiteY9" fmla="*/ 6369516 h 7770741"/>
                <a:gd name="connsiteX10" fmla="*/ 7929034 w 8992303"/>
                <a:gd name="connsiteY10" fmla="*/ 7652884 h 7770741"/>
                <a:gd name="connsiteX11" fmla="*/ 7271308 w 8992303"/>
                <a:gd name="connsiteY11" fmla="*/ 7556631 h 7770741"/>
                <a:gd name="connsiteX12" fmla="*/ 5731266 w 8992303"/>
                <a:gd name="connsiteY12" fmla="*/ 6273263 h 7770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992303" h="7770741">
                  <a:moveTo>
                    <a:pt x="1046971" y="5711789"/>
                  </a:moveTo>
                  <a:cubicBezTo>
                    <a:pt x="623192" y="5253252"/>
                    <a:pt x="199413" y="4794716"/>
                    <a:pt x="68403" y="4235916"/>
                  </a:cubicBezTo>
                  <a:cubicBezTo>
                    <a:pt x="-62607" y="3677116"/>
                    <a:pt x="-9134" y="2928484"/>
                    <a:pt x="260908" y="2358989"/>
                  </a:cubicBezTo>
                  <a:cubicBezTo>
                    <a:pt x="530950" y="1789494"/>
                    <a:pt x="1127181" y="1201284"/>
                    <a:pt x="1688655" y="818947"/>
                  </a:cubicBezTo>
                  <a:cubicBezTo>
                    <a:pt x="2250129" y="436610"/>
                    <a:pt x="2996087" y="177263"/>
                    <a:pt x="3629750" y="64968"/>
                  </a:cubicBezTo>
                  <a:cubicBezTo>
                    <a:pt x="4263413" y="-47327"/>
                    <a:pt x="4894402" y="-9895"/>
                    <a:pt x="5490634" y="145179"/>
                  </a:cubicBezTo>
                  <a:cubicBezTo>
                    <a:pt x="6086866" y="300253"/>
                    <a:pt x="6704487" y="591684"/>
                    <a:pt x="7207140" y="995410"/>
                  </a:cubicBezTo>
                  <a:cubicBezTo>
                    <a:pt x="7709793" y="1399136"/>
                    <a:pt x="8209771" y="2011411"/>
                    <a:pt x="8506550" y="2567537"/>
                  </a:cubicBezTo>
                  <a:cubicBezTo>
                    <a:pt x="8803329" y="3123663"/>
                    <a:pt x="8955729" y="3698505"/>
                    <a:pt x="8987813" y="4332168"/>
                  </a:cubicBezTo>
                  <a:cubicBezTo>
                    <a:pt x="9019897" y="4965831"/>
                    <a:pt x="8875518" y="5816063"/>
                    <a:pt x="8699055" y="6369516"/>
                  </a:cubicBezTo>
                  <a:cubicBezTo>
                    <a:pt x="8522592" y="6922969"/>
                    <a:pt x="8166992" y="7455032"/>
                    <a:pt x="7929034" y="7652884"/>
                  </a:cubicBezTo>
                  <a:cubicBezTo>
                    <a:pt x="7691076" y="7850736"/>
                    <a:pt x="7637603" y="7786568"/>
                    <a:pt x="7271308" y="7556631"/>
                  </a:cubicBezTo>
                  <a:cubicBezTo>
                    <a:pt x="6905013" y="7326694"/>
                    <a:pt x="5926445" y="6471115"/>
                    <a:pt x="5731266" y="6273263"/>
                  </a:cubicBezTo>
                </a:path>
              </a:pathLst>
            </a:custGeom>
            <a:noFill/>
            <a:ln w="57150">
              <a:solidFill>
                <a:srgbClr val="DA291C">
                  <a:alpha val="70000"/>
                </a:srgbClr>
              </a:solidFill>
              <a:headEnd type="triangle" w="med" len="lg"/>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a:extLst>
                <a:ext uri="{FF2B5EF4-FFF2-40B4-BE49-F238E27FC236}">
                  <a16:creationId xmlns:a16="http://schemas.microsoft.com/office/drawing/2014/main" id="{03FEAD22-1BED-39BB-8311-D028EE3E6C1E}"/>
                </a:ext>
              </a:extLst>
            </p:cNvPr>
            <p:cNvSpPr/>
            <p:nvPr/>
          </p:nvSpPr>
          <p:spPr>
            <a:xfrm>
              <a:off x="875088" y="35421632"/>
              <a:ext cx="6006975" cy="1722662"/>
            </a:xfrm>
            <a:custGeom>
              <a:avLst/>
              <a:gdLst>
                <a:gd name="connsiteX0" fmla="*/ 3953586 w 6006975"/>
                <a:gd name="connsiteY0" fmla="*/ 128228 h 1722662"/>
                <a:gd name="connsiteX1" fmla="*/ 424323 w 6006975"/>
                <a:gd name="connsiteY1" fmla="*/ 144270 h 1722662"/>
                <a:gd name="connsiteX2" fmla="*/ 440365 w 6006975"/>
                <a:gd name="connsiteY2" fmla="*/ 1588059 h 1722662"/>
                <a:gd name="connsiteX3" fmla="*/ 3825249 w 6006975"/>
                <a:gd name="connsiteY3" fmla="*/ 1523891 h 1722662"/>
                <a:gd name="connsiteX4" fmla="*/ 6006975 w 6006975"/>
                <a:gd name="connsiteY4" fmla="*/ 384902 h 17226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06975" h="1722662">
                  <a:moveTo>
                    <a:pt x="3953586" y="128228"/>
                  </a:moveTo>
                  <a:cubicBezTo>
                    <a:pt x="2481723" y="14596"/>
                    <a:pt x="1009860" y="-99035"/>
                    <a:pt x="424323" y="144270"/>
                  </a:cubicBezTo>
                  <a:cubicBezTo>
                    <a:pt x="-161214" y="387575"/>
                    <a:pt x="-126456" y="1358122"/>
                    <a:pt x="440365" y="1588059"/>
                  </a:cubicBezTo>
                  <a:cubicBezTo>
                    <a:pt x="1007186" y="1817996"/>
                    <a:pt x="2897481" y="1724417"/>
                    <a:pt x="3825249" y="1523891"/>
                  </a:cubicBezTo>
                  <a:cubicBezTo>
                    <a:pt x="4753017" y="1323365"/>
                    <a:pt x="5379996" y="854133"/>
                    <a:pt x="6006975" y="384902"/>
                  </a:cubicBezTo>
                </a:path>
              </a:pathLst>
            </a:custGeom>
            <a:noFill/>
            <a:ln w="57150">
              <a:solidFill>
                <a:srgbClr val="DA291C">
                  <a:alpha val="70000"/>
                </a:srgbClr>
              </a:solidFill>
              <a:headEnd type="none" w="med" len="med"/>
              <a:tailEnd type="triangle"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a:extLst>
                <a:ext uri="{FF2B5EF4-FFF2-40B4-BE49-F238E27FC236}">
                  <a16:creationId xmlns:a16="http://schemas.microsoft.com/office/drawing/2014/main" id="{713CA20D-3F1F-23EF-1F8D-997D713A1D86}"/>
                </a:ext>
              </a:extLst>
            </p:cNvPr>
            <p:cNvSpPr/>
            <p:nvPr/>
          </p:nvSpPr>
          <p:spPr>
            <a:xfrm>
              <a:off x="8614611" y="34822883"/>
              <a:ext cx="9835474" cy="3765163"/>
            </a:xfrm>
            <a:custGeom>
              <a:avLst/>
              <a:gdLst>
                <a:gd name="connsiteX0" fmla="*/ 6914147 w 9835474"/>
                <a:gd name="connsiteY0" fmla="*/ 197587 h 3765163"/>
                <a:gd name="connsiteX1" fmla="*/ 9304421 w 9835474"/>
                <a:gd name="connsiteY1" fmla="*/ 197587 h 3765163"/>
                <a:gd name="connsiteX2" fmla="*/ 9689431 w 9835474"/>
                <a:gd name="connsiteY2" fmla="*/ 2250977 h 3765163"/>
                <a:gd name="connsiteX3" fmla="*/ 7379368 w 9835474"/>
                <a:gd name="connsiteY3" fmla="*/ 3710808 h 3765163"/>
                <a:gd name="connsiteX4" fmla="*/ 5021178 w 9835474"/>
                <a:gd name="connsiteY4" fmla="*/ 3245587 h 3765163"/>
                <a:gd name="connsiteX5" fmla="*/ 2967789 w 9835474"/>
                <a:gd name="connsiteY5" fmla="*/ 1304493 h 3765163"/>
                <a:gd name="connsiteX6" fmla="*/ 0 w 9835474"/>
                <a:gd name="connsiteY6" fmla="*/ 678851 h 3765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835474" h="3765163">
                  <a:moveTo>
                    <a:pt x="6914147" y="197587"/>
                  </a:moveTo>
                  <a:cubicBezTo>
                    <a:pt x="7878010" y="26471"/>
                    <a:pt x="8841874" y="-144645"/>
                    <a:pt x="9304421" y="197587"/>
                  </a:cubicBezTo>
                  <a:cubicBezTo>
                    <a:pt x="9766968" y="539819"/>
                    <a:pt x="10010273" y="1665440"/>
                    <a:pt x="9689431" y="2250977"/>
                  </a:cubicBezTo>
                  <a:cubicBezTo>
                    <a:pt x="9368589" y="2836514"/>
                    <a:pt x="8157410" y="3545040"/>
                    <a:pt x="7379368" y="3710808"/>
                  </a:cubicBezTo>
                  <a:cubicBezTo>
                    <a:pt x="6601326" y="3876576"/>
                    <a:pt x="5756441" y="3646639"/>
                    <a:pt x="5021178" y="3245587"/>
                  </a:cubicBezTo>
                  <a:cubicBezTo>
                    <a:pt x="4285915" y="2844535"/>
                    <a:pt x="3804652" y="1732282"/>
                    <a:pt x="2967789" y="1304493"/>
                  </a:cubicBezTo>
                  <a:cubicBezTo>
                    <a:pt x="2130926" y="876704"/>
                    <a:pt x="1065463" y="777777"/>
                    <a:pt x="0" y="678851"/>
                  </a:cubicBezTo>
                </a:path>
              </a:pathLst>
            </a:custGeom>
            <a:noFill/>
            <a:ln w="57150">
              <a:solidFill>
                <a:srgbClr val="DA291C">
                  <a:alpha val="70000"/>
                </a:srgbClr>
              </a:solidFill>
              <a:headEnd type="none" w="med" len="med"/>
              <a:tailEnd type="triangle" w="med"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0" name="TextBox 59">
            <a:extLst>
              <a:ext uri="{FF2B5EF4-FFF2-40B4-BE49-F238E27FC236}">
                <a16:creationId xmlns:a16="http://schemas.microsoft.com/office/drawing/2014/main" id="{EABA6D86-F8B7-BF30-0ABE-CCDCEA33B976}"/>
              </a:ext>
            </a:extLst>
          </p:cNvPr>
          <p:cNvSpPr txBox="1"/>
          <p:nvPr/>
        </p:nvSpPr>
        <p:spPr>
          <a:xfrm>
            <a:off x="470807" y="3603424"/>
            <a:ext cx="31954471" cy="1384995"/>
          </a:xfrm>
          <a:prstGeom prst="rect">
            <a:avLst/>
          </a:prstGeom>
          <a:noFill/>
        </p:spPr>
        <p:txBody>
          <a:bodyPr wrap="square" rtlCol="0">
            <a:spAutoFit/>
          </a:bodyPr>
          <a:lstStyle/>
          <a:p>
            <a:pPr marL="342900" indent="-342900">
              <a:buAutoNum type="arabicPeriod"/>
            </a:pPr>
            <a:r>
              <a:rPr lang="en-US" sz="2800">
                <a:latin typeface="Open Sans" panose="020B0606030504020204" pitchFamily="34" charset="0"/>
                <a:ea typeface="Open Sans" panose="020B0606030504020204" pitchFamily="34" charset="0"/>
                <a:cs typeface="Open Sans" panose="020B0606030504020204" pitchFamily="34" charset="0"/>
              </a:rPr>
              <a:t>Precision Health Research Singapore (PRECISE), Genome Institute of Singapore (GIS), Singapore</a:t>
            </a:r>
          </a:p>
          <a:p>
            <a:pPr marL="342900" indent="-342900">
              <a:buFontTx/>
              <a:buAutoNum type="arabicPeriod"/>
            </a:pPr>
            <a:r>
              <a:rPr lang="en-US" sz="2800">
                <a:latin typeface="Open Sans" panose="020B0606030504020204" pitchFamily="34" charset="0"/>
                <a:ea typeface="Open Sans" panose="020B0606030504020204" pitchFamily="34" charset="0"/>
                <a:cs typeface="Open Sans" panose="020B0606030504020204" pitchFamily="34" charset="0"/>
              </a:rPr>
              <a:t>Australian Genomics, Melbourne, Australia</a:t>
            </a:r>
          </a:p>
          <a:p>
            <a:pPr marL="342900" indent="-342900">
              <a:buFontTx/>
              <a:buAutoNum type="arabicPeriod"/>
            </a:pPr>
            <a:r>
              <a:rPr lang="en-US" sz="2800">
                <a:latin typeface="Open Sans" panose="020B0606030504020204" pitchFamily="34" charset="0"/>
                <a:ea typeface="Open Sans" panose="020B0606030504020204" pitchFamily="34" charset="0"/>
                <a:cs typeface="Open Sans" panose="020B0606030504020204" pitchFamily="34" charset="0"/>
              </a:rPr>
              <a:t>Global Alliance for Genomics and Health (GA4GH), Ontario Institute for Cancer Research (OICR), Canada</a:t>
            </a:r>
          </a:p>
        </p:txBody>
      </p:sp>
      <p:grpSp>
        <p:nvGrpSpPr>
          <p:cNvPr id="76" name="Group 75">
            <a:extLst>
              <a:ext uri="{FF2B5EF4-FFF2-40B4-BE49-F238E27FC236}">
                <a16:creationId xmlns:a16="http://schemas.microsoft.com/office/drawing/2014/main" id="{4A9BCAAD-FA61-0445-B811-07C109869801}"/>
              </a:ext>
            </a:extLst>
          </p:cNvPr>
          <p:cNvGrpSpPr/>
          <p:nvPr/>
        </p:nvGrpSpPr>
        <p:grpSpPr>
          <a:xfrm>
            <a:off x="464960" y="12954785"/>
            <a:ext cx="18288714" cy="4395527"/>
            <a:chOff x="766774" y="19510682"/>
            <a:chExt cx="15159026" cy="4395527"/>
          </a:xfrm>
        </p:grpSpPr>
        <p:pic>
          <p:nvPicPr>
            <p:cNvPr id="39" name="Picture 38" descr="ASTAR_Icon_Science-06.png">
              <a:extLst>
                <a:ext uri="{FF2B5EF4-FFF2-40B4-BE49-F238E27FC236}">
                  <a16:creationId xmlns:a16="http://schemas.microsoft.com/office/drawing/2014/main" id="{DD3836CD-AC72-E4EC-F355-1171A7555DF4}"/>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7237629" y="20601475"/>
              <a:ext cx="2160000" cy="2160000"/>
            </a:xfrm>
            <a:prstGeom prst="rect">
              <a:avLst/>
            </a:prstGeom>
          </p:spPr>
        </p:pic>
        <p:sp>
          <p:nvSpPr>
            <p:cNvPr id="40" name="TextBox 39">
              <a:extLst>
                <a:ext uri="{FF2B5EF4-FFF2-40B4-BE49-F238E27FC236}">
                  <a16:creationId xmlns:a16="http://schemas.microsoft.com/office/drawing/2014/main" id="{F22FB69D-DA22-0A3A-2074-3150FEEF36F4}"/>
                </a:ext>
              </a:extLst>
            </p:cNvPr>
            <p:cNvSpPr txBox="1"/>
            <p:nvPr/>
          </p:nvSpPr>
          <p:spPr>
            <a:xfrm>
              <a:off x="7410131" y="22441007"/>
              <a:ext cx="1987498" cy="1200329"/>
            </a:xfrm>
            <a:prstGeom prst="rect">
              <a:avLst/>
            </a:prstGeom>
            <a:noFill/>
          </p:spPr>
          <p:txBody>
            <a:bodyPr wrap="square" rtlCol="0">
              <a:spAutoFit/>
            </a:bodyPr>
            <a:lstStyle/>
            <a:p>
              <a:r>
                <a:rPr lang="en-US" sz="3600">
                  <a:latin typeface="Open Sans" panose="020B0606030504020204" pitchFamily="34" charset="0"/>
                  <a:ea typeface="Open Sans" panose="020B0606030504020204" pitchFamily="34" charset="0"/>
                  <a:cs typeface="Open Sans" panose="020B0606030504020204" pitchFamily="34" charset="0"/>
                </a:rPr>
                <a:t>NA12878</a:t>
              </a:r>
              <a:br>
                <a:rPr lang="en-US" sz="3600">
                  <a:latin typeface="Open Sans" panose="020B0606030504020204" pitchFamily="34" charset="0"/>
                  <a:ea typeface="Open Sans" panose="020B0606030504020204" pitchFamily="34" charset="0"/>
                  <a:cs typeface="Open Sans" panose="020B0606030504020204" pitchFamily="34" charset="0"/>
                </a:rPr>
              </a:br>
              <a:r>
                <a:rPr lang="en-US" sz="3600">
                  <a:latin typeface="Open Sans" panose="020B0606030504020204" pitchFamily="34" charset="0"/>
                  <a:ea typeface="Open Sans" panose="020B0606030504020204" pitchFamily="34" charset="0"/>
                  <a:cs typeface="Open Sans" panose="020B0606030504020204" pitchFamily="34" charset="0"/>
                </a:rPr>
                <a:t>Coverage</a:t>
              </a:r>
            </a:p>
          </p:txBody>
        </p:sp>
        <p:sp>
          <p:nvSpPr>
            <p:cNvPr id="45" name="TextBox 44">
              <a:extLst>
                <a:ext uri="{FF2B5EF4-FFF2-40B4-BE49-F238E27FC236}">
                  <a16:creationId xmlns:a16="http://schemas.microsoft.com/office/drawing/2014/main" id="{2FD6DF3C-9153-2309-C2C0-85C2DB17CDBE}"/>
                </a:ext>
              </a:extLst>
            </p:cNvPr>
            <p:cNvSpPr txBox="1"/>
            <p:nvPr/>
          </p:nvSpPr>
          <p:spPr>
            <a:xfrm>
              <a:off x="12177495" y="21699650"/>
              <a:ext cx="2667488" cy="646331"/>
            </a:xfrm>
            <a:prstGeom prst="rect">
              <a:avLst/>
            </a:prstGeom>
            <a:noFill/>
          </p:spPr>
          <p:txBody>
            <a:bodyPr wrap="square" rtlCol="0">
              <a:spAutoFit/>
            </a:bodyPr>
            <a:lstStyle/>
            <a:p>
              <a:r>
                <a:rPr lang="en-US" sz="3600">
                  <a:latin typeface="Open Sans" panose="020B0606030504020204" pitchFamily="34" charset="0"/>
                  <a:ea typeface="Open Sans" panose="020B0606030504020204" pitchFamily="34" charset="0"/>
                  <a:cs typeface="Open Sans" panose="020B0606030504020204" pitchFamily="34" charset="0"/>
                </a:rPr>
                <a:t>✓ Duplicates</a:t>
              </a:r>
            </a:p>
          </p:txBody>
        </p:sp>
        <p:sp>
          <p:nvSpPr>
            <p:cNvPr id="47" name="TextBox 46">
              <a:extLst>
                <a:ext uri="{FF2B5EF4-FFF2-40B4-BE49-F238E27FC236}">
                  <a16:creationId xmlns:a16="http://schemas.microsoft.com/office/drawing/2014/main" id="{B7E58808-E57E-2F93-4AE5-3DE4B85827AB}"/>
                </a:ext>
              </a:extLst>
            </p:cNvPr>
            <p:cNvSpPr txBox="1"/>
            <p:nvPr/>
          </p:nvSpPr>
          <p:spPr>
            <a:xfrm>
              <a:off x="11749539" y="20834068"/>
              <a:ext cx="4173546" cy="646331"/>
            </a:xfrm>
            <a:prstGeom prst="rect">
              <a:avLst/>
            </a:prstGeom>
            <a:noFill/>
          </p:spPr>
          <p:txBody>
            <a:bodyPr wrap="square" rtlCol="0">
              <a:spAutoFit/>
            </a:bodyPr>
            <a:lstStyle/>
            <a:p>
              <a:r>
                <a:rPr lang="en-US" sz="3600">
                  <a:latin typeface="Open Sans" panose="020B0606030504020204" pitchFamily="34" charset="0"/>
                  <a:ea typeface="Open Sans" panose="020B0606030504020204" pitchFamily="34" charset="0"/>
                  <a:cs typeface="Open Sans" panose="020B0606030504020204" pitchFamily="34" charset="0"/>
                </a:rPr>
                <a:t>Whole genome</a:t>
              </a:r>
            </a:p>
          </p:txBody>
        </p:sp>
        <p:sp>
          <p:nvSpPr>
            <p:cNvPr id="48" name="TextBox 47">
              <a:extLst>
                <a:ext uri="{FF2B5EF4-FFF2-40B4-BE49-F238E27FC236}">
                  <a16:creationId xmlns:a16="http://schemas.microsoft.com/office/drawing/2014/main" id="{54E596AF-2809-5EB3-0FBA-06AFB5C65D7E}"/>
                </a:ext>
              </a:extLst>
            </p:cNvPr>
            <p:cNvSpPr txBox="1"/>
            <p:nvPr/>
          </p:nvSpPr>
          <p:spPr>
            <a:xfrm>
              <a:off x="11515835" y="22413207"/>
              <a:ext cx="3818384" cy="646331"/>
            </a:xfrm>
            <a:prstGeom prst="rect">
              <a:avLst/>
            </a:prstGeom>
            <a:noFill/>
          </p:spPr>
          <p:txBody>
            <a:bodyPr wrap="square" rtlCol="0">
              <a:spAutoFit/>
            </a:bodyPr>
            <a:lstStyle/>
            <a:p>
              <a:r>
                <a:rPr lang="en-US" sz="3600">
                  <a:latin typeface="Open Sans" panose="020B0606030504020204" pitchFamily="34" charset="0"/>
                  <a:ea typeface="Open Sans" panose="020B0606030504020204" pitchFamily="34" charset="0"/>
                  <a:cs typeface="Open Sans" panose="020B0606030504020204" pitchFamily="34" charset="0"/>
                </a:rPr>
                <a:t>✓ Overlapping bases</a:t>
              </a:r>
            </a:p>
          </p:txBody>
        </p:sp>
        <p:sp>
          <p:nvSpPr>
            <p:cNvPr id="49" name="TextBox 48">
              <a:extLst>
                <a:ext uri="{FF2B5EF4-FFF2-40B4-BE49-F238E27FC236}">
                  <a16:creationId xmlns:a16="http://schemas.microsoft.com/office/drawing/2014/main" id="{C3AC0492-E094-621A-6651-4D3169DC35C4}"/>
                </a:ext>
              </a:extLst>
            </p:cNvPr>
            <p:cNvSpPr txBox="1"/>
            <p:nvPr/>
          </p:nvSpPr>
          <p:spPr>
            <a:xfrm>
              <a:off x="11081918" y="23176198"/>
              <a:ext cx="4393260" cy="646331"/>
            </a:xfrm>
            <a:prstGeom prst="rect">
              <a:avLst/>
            </a:prstGeom>
            <a:noFill/>
          </p:spPr>
          <p:txBody>
            <a:bodyPr wrap="square" rtlCol="0">
              <a:spAutoFit/>
            </a:bodyPr>
            <a:lstStyle/>
            <a:p>
              <a:r>
                <a:rPr lang="en-US" sz="3600">
                  <a:latin typeface="Open Sans" panose="020B0606030504020204" pitchFamily="34" charset="0"/>
                  <a:ea typeface="Open Sans" panose="020B0606030504020204" pitchFamily="34" charset="0"/>
                  <a:cs typeface="Open Sans" panose="020B0606030504020204" pitchFamily="34" charset="0"/>
                </a:rPr>
                <a:t>✓ Secondary alignment</a:t>
              </a:r>
            </a:p>
          </p:txBody>
        </p:sp>
        <p:sp>
          <p:nvSpPr>
            <p:cNvPr id="50" name="TextBox 49">
              <a:extLst>
                <a:ext uri="{FF2B5EF4-FFF2-40B4-BE49-F238E27FC236}">
                  <a16:creationId xmlns:a16="http://schemas.microsoft.com/office/drawing/2014/main" id="{A968BD88-9CD3-9A5C-26FF-A458E27A3457}"/>
                </a:ext>
              </a:extLst>
            </p:cNvPr>
            <p:cNvSpPr txBox="1"/>
            <p:nvPr/>
          </p:nvSpPr>
          <p:spPr>
            <a:xfrm>
              <a:off x="1681626" y="21543044"/>
              <a:ext cx="3111260" cy="646331"/>
            </a:xfrm>
            <a:prstGeom prst="rect">
              <a:avLst/>
            </a:prstGeom>
            <a:noFill/>
          </p:spPr>
          <p:txBody>
            <a:bodyPr wrap="square" rtlCol="0">
              <a:spAutoFit/>
            </a:bodyPr>
            <a:lstStyle/>
            <a:p>
              <a:r>
                <a:rPr lang="en-US" sz="3600">
                  <a:latin typeface="Open Sans" panose="020B0606030504020204" pitchFamily="34" charset="0"/>
                  <a:ea typeface="Open Sans" panose="020B0606030504020204" pitchFamily="34" charset="0"/>
                  <a:cs typeface="Open Sans" panose="020B0606030504020204" pitchFamily="34" charset="0"/>
                </a:rPr>
                <a:t>Duplicates ⨯</a:t>
              </a:r>
            </a:p>
          </p:txBody>
        </p:sp>
        <p:sp>
          <p:nvSpPr>
            <p:cNvPr id="52" name="TextBox 51">
              <a:extLst>
                <a:ext uri="{FF2B5EF4-FFF2-40B4-BE49-F238E27FC236}">
                  <a16:creationId xmlns:a16="http://schemas.microsoft.com/office/drawing/2014/main" id="{D15C8291-C3E9-D3C5-BD1D-1336F8C52F7F}"/>
                </a:ext>
              </a:extLst>
            </p:cNvPr>
            <p:cNvSpPr txBox="1"/>
            <p:nvPr/>
          </p:nvSpPr>
          <p:spPr>
            <a:xfrm>
              <a:off x="2273078" y="20342715"/>
              <a:ext cx="2589701" cy="1200329"/>
            </a:xfrm>
            <a:prstGeom prst="rect">
              <a:avLst/>
            </a:prstGeom>
            <a:noFill/>
          </p:spPr>
          <p:txBody>
            <a:bodyPr wrap="square" rtlCol="0">
              <a:spAutoFit/>
            </a:bodyPr>
            <a:lstStyle/>
            <a:p>
              <a:r>
                <a:rPr lang="en-US" sz="3600">
                  <a:latin typeface="Open Sans" panose="020B0606030504020204" pitchFamily="34" charset="0"/>
                  <a:ea typeface="Open Sans" panose="020B0606030504020204" pitchFamily="34" charset="0"/>
                  <a:cs typeface="Open Sans" panose="020B0606030504020204" pitchFamily="34" charset="0"/>
                </a:rPr>
                <a:t>Non-N bases </a:t>
              </a:r>
              <a:br>
                <a:rPr lang="en-US" sz="3600">
                  <a:latin typeface="Open Sans" panose="020B0606030504020204" pitchFamily="34" charset="0"/>
                  <a:ea typeface="Open Sans" panose="020B0606030504020204" pitchFamily="34" charset="0"/>
                  <a:cs typeface="Open Sans" panose="020B0606030504020204" pitchFamily="34" charset="0"/>
                </a:rPr>
              </a:br>
              <a:r>
                <a:rPr lang="en-US" sz="3600">
                  <a:latin typeface="Open Sans" panose="020B0606030504020204" pitchFamily="34" charset="0"/>
                  <a:ea typeface="Open Sans" panose="020B0606030504020204" pitchFamily="34" charset="0"/>
                  <a:cs typeface="Open Sans" panose="020B0606030504020204" pitchFamily="34" charset="0"/>
                </a:rPr>
                <a:t>in autosomes</a:t>
              </a:r>
            </a:p>
          </p:txBody>
        </p:sp>
        <p:sp>
          <p:nvSpPr>
            <p:cNvPr id="53" name="TextBox 52">
              <a:extLst>
                <a:ext uri="{FF2B5EF4-FFF2-40B4-BE49-F238E27FC236}">
                  <a16:creationId xmlns:a16="http://schemas.microsoft.com/office/drawing/2014/main" id="{D26416FC-FA47-BEC9-AA12-6D77707C9FBF}"/>
                </a:ext>
              </a:extLst>
            </p:cNvPr>
            <p:cNvSpPr txBox="1"/>
            <p:nvPr/>
          </p:nvSpPr>
          <p:spPr>
            <a:xfrm>
              <a:off x="929375" y="22361605"/>
              <a:ext cx="4666890" cy="646331"/>
            </a:xfrm>
            <a:prstGeom prst="rect">
              <a:avLst/>
            </a:prstGeom>
            <a:noFill/>
          </p:spPr>
          <p:txBody>
            <a:bodyPr wrap="square" rtlCol="0">
              <a:spAutoFit/>
            </a:bodyPr>
            <a:lstStyle/>
            <a:p>
              <a:r>
                <a:rPr lang="en-US" sz="3600">
                  <a:latin typeface="Open Sans" panose="020B0606030504020204" pitchFamily="34" charset="0"/>
                  <a:ea typeface="Open Sans" panose="020B0606030504020204" pitchFamily="34" charset="0"/>
                  <a:cs typeface="Open Sans" panose="020B0606030504020204" pitchFamily="34" charset="0"/>
                </a:rPr>
                <a:t>Overlapping bases ⨯</a:t>
              </a:r>
            </a:p>
          </p:txBody>
        </p:sp>
        <p:sp>
          <p:nvSpPr>
            <p:cNvPr id="54" name="TextBox 53">
              <a:extLst>
                <a:ext uri="{FF2B5EF4-FFF2-40B4-BE49-F238E27FC236}">
                  <a16:creationId xmlns:a16="http://schemas.microsoft.com/office/drawing/2014/main" id="{478F0595-713B-C457-5362-CDFCBA89A223}"/>
                </a:ext>
              </a:extLst>
            </p:cNvPr>
            <p:cNvSpPr txBox="1"/>
            <p:nvPr/>
          </p:nvSpPr>
          <p:spPr>
            <a:xfrm>
              <a:off x="1152276" y="23177535"/>
              <a:ext cx="5235970" cy="646331"/>
            </a:xfrm>
            <a:prstGeom prst="rect">
              <a:avLst/>
            </a:prstGeom>
            <a:noFill/>
          </p:spPr>
          <p:txBody>
            <a:bodyPr wrap="square" rtlCol="0">
              <a:spAutoFit/>
            </a:bodyPr>
            <a:lstStyle/>
            <a:p>
              <a:r>
                <a:rPr lang="en-US" sz="3600">
                  <a:latin typeface="Open Sans" panose="020B0606030504020204" pitchFamily="34" charset="0"/>
                  <a:ea typeface="Open Sans" panose="020B0606030504020204" pitchFamily="34" charset="0"/>
                  <a:cs typeface="Open Sans" panose="020B0606030504020204" pitchFamily="34" charset="0"/>
                </a:rPr>
                <a:t>Secondary alignment ⨯</a:t>
              </a:r>
            </a:p>
          </p:txBody>
        </p:sp>
        <p:cxnSp>
          <p:nvCxnSpPr>
            <p:cNvPr id="61" name="Curved Connector 60">
              <a:extLst>
                <a:ext uri="{FF2B5EF4-FFF2-40B4-BE49-F238E27FC236}">
                  <a16:creationId xmlns:a16="http://schemas.microsoft.com/office/drawing/2014/main" id="{3F96A90A-7F43-6FA0-1B3B-6AE9D52638A6}"/>
                </a:ext>
              </a:extLst>
            </p:cNvPr>
            <p:cNvCxnSpPr>
              <a:cxnSpLocks/>
              <a:stCxn id="40" idx="3"/>
              <a:endCxn id="47" idx="1"/>
            </p:cNvCxnSpPr>
            <p:nvPr/>
          </p:nvCxnSpPr>
          <p:spPr>
            <a:xfrm flipV="1">
              <a:off x="9397629" y="21157234"/>
              <a:ext cx="2351910" cy="1883938"/>
            </a:xfrm>
            <a:prstGeom prst="curvedConnector3">
              <a:avLst/>
            </a:prstGeom>
            <a:ln w="38100">
              <a:solidFill>
                <a:srgbClr val="DA291C"/>
              </a:solidFill>
              <a:tailEnd type="triangle" w="med" len="lg"/>
            </a:ln>
          </p:spPr>
          <p:style>
            <a:lnRef idx="2">
              <a:schemeClr val="accent1"/>
            </a:lnRef>
            <a:fillRef idx="1">
              <a:schemeClr val="lt1"/>
            </a:fillRef>
            <a:effectRef idx="0">
              <a:schemeClr val="accent1"/>
            </a:effectRef>
            <a:fontRef idx="minor">
              <a:schemeClr val="dk1"/>
            </a:fontRef>
          </p:style>
        </p:cxnSp>
        <p:sp>
          <p:nvSpPr>
            <p:cNvPr id="44" name="Oval 43">
              <a:extLst>
                <a:ext uri="{FF2B5EF4-FFF2-40B4-BE49-F238E27FC236}">
                  <a16:creationId xmlns:a16="http://schemas.microsoft.com/office/drawing/2014/main" id="{12A9B4EB-BE59-CB90-90A0-70A631BFC7FC}"/>
                </a:ext>
              </a:extLst>
            </p:cNvPr>
            <p:cNvSpPr/>
            <p:nvPr/>
          </p:nvSpPr>
          <p:spPr>
            <a:xfrm>
              <a:off x="9723334" y="21295271"/>
              <a:ext cx="1620000" cy="1131694"/>
            </a:xfrm>
            <a:prstGeom prst="ellipse">
              <a:avLst/>
            </a:prstGeom>
            <a:ln w="76200">
              <a:solidFill>
                <a:srgbClr val="DA291C"/>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3600">
                  <a:latin typeface="Open Sans" panose="020B0606030504020204" pitchFamily="34" charset="0"/>
                  <a:ea typeface="Open Sans" panose="020B0606030504020204" pitchFamily="34" charset="0"/>
                  <a:cs typeface="Open Sans" panose="020B0606030504020204" pitchFamily="34" charset="0"/>
                </a:rPr>
                <a:t>36</a:t>
              </a:r>
            </a:p>
          </p:txBody>
        </p:sp>
        <p:cxnSp>
          <p:nvCxnSpPr>
            <p:cNvPr id="62" name="Curved Connector 61">
              <a:extLst>
                <a:ext uri="{FF2B5EF4-FFF2-40B4-BE49-F238E27FC236}">
                  <a16:creationId xmlns:a16="http://schemas.microsoft.com/office/drawing/2014/main" id="{BDB66F29-1F4B-C668-A872-FF9E1D8708C3}"/>
                </a:ext>
              </a:extLst>
            </p:cNvPr>
            <p:cNvCxnSpPr>
              <a:cxnSpLocks/>
              <a:stCxn id="40" idx="1"/>
              <a:endCxn id="52" idx="3"/>
            </p:cNvCxnSpPr>
            <p:nvPr/>
          </p:nvCxnSpPr>
          <p:spPr>
            <a:xfrm rot="10800000">
              <a:off x="4862780" y="20942880"/>
              <a:ext cx="2547352" cy="2098292"/>
            </a:xfrm>
            <a:prstGeom prst="curvedConnector3">
              <a:avLst>
                <a:gd name="adj1" fmla="val 50000"/>
              </a:avLst>
            </a:prstGeom>
            <a:ln w="38100">
              <a:solidFill>
                <a:srgbClr val="5C068C"/>
              </a:solidFill>
              <a:tailEnd type="triangle" w="med" len="lg"/>
            </a:ln>
          </p:spPr>
          <p:style>
            <a:lnRef idx="2">
              <a:schemeClr val="accent1"/>
            </a:lnRef>
            <a:fillRef idx="1">
              <a:schemeClr val="lt1"/>
            </a:fillRef>
            <a:effectRef idx="0">
              <a:schemeClr val="accent1"/>
            </a:effectRef>
            <a:fontRef idx="minor">
              <a:schemeClr val="dk1"/>
            </a:fontRef>
          </p:style>
        </p:cxnSp>
        <p:sp>
          <p:nvSpPr>
            <p:cNvPr id="41" name="Oval 40">
              <a:extLst>
                <a:ext uri="{FF2B5EF4-FFF2-40B4-BE49-F238E27FC236}">
                  <a16:creationId xmlns:a16="http://schemas.microsoft.com/office/drawing/2014/main" id="{C8BC165D-9CB7-BF07-A2A0-C9D9BA5E2504}"/>
                </a:ext>
              </a:extLst>
            </p:cNvPr>
            <p:cNvSpPr/>
            <p:nvPr/>
          </p:nvSpPr>
          <p:spPr>
            <a:xfrm>
              <a:off x="5321621" y="21299144"/>
              <a:ext cx="1620000" cy="1131694"/>
            </a:xfrm>
            <a:prstGeom prst="ellipse">
              <a:avLst/>
            </a:prstGeom>
            <a:ln w="76200">
              <a:solidFill>
                <a:srgbClr val="5C068C"/>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3600">
                  <a:latin typeface="Open Sans" panose="020B0606030504020204" pitchFamily="34" charset="0"/>
                  <a:ea typeface="Open Sans" panose="020B0606030504020204" pitchFamily="34" charset="0"/>
                  <a:cs typeface="Open Sans" panose="020B0606030504020204" pitchFamily="34" charset="0"/>
                </a:rPr>
                <a:t>31.7</a:t>
              </a:r>
            </a:p>
          </p:txBody>
        </p:sp>
        <p:sp>
          <p:nvSpPr>
            <p:cNvPr id="67" name="Rounded Rectangle 66">
              <a:extLst>
                <a:ext uri="{FF2B5EF4-FFF2-40B4-BE49-F238E27FC236}">
                  <a16:creationId xmlns:a16="http://schemas.microsoft.com/office/drawing/2014/main" id="{61FDE001-5CD2-789B-E45E-83716E9305C5}"/>
                </a:ext>
              </a:extLst>
            </p:cNvPr>
            <p:cNvSpPr/>
            <p:nvPr/>
          </p:nvSpPr>
          <p:spPr>
            <a:xfrm>
              <a:off x="766774" y="19510682"/>
              <a:ext cx="15159026" cy="4395527"/>
            </a:xfrm>
            <a:prstGeom prst="roundRect">
              <a:avLst/>
            </a:prstGeom>
            <a:noFill/>
            <a:ln w="38100">
              <a:solidFill>
                <a:srgbClr val="003087"/>
              </a:solidFill>
            </a:ln>
          </p:spPr>
          <p:style>
            <a:lnRef idx="2">
              <a:schemeClr val="accent1"/>
            </a:lnRef>
            <a:fillRef idx="1">
              <a:schemeClr val="lt1"/>
            </a:fillRef>
            <a:effectRef idx="0">
              <a:schemeClr val="accent1"/>
            </a:effectRef>
            <a:fontRef idx="minor">
              <a:schemeClr val="dk1"/>
            </a:fontRef>
          </p:style>
          <p:txBody>
            <a:bodyPr rtlCol="0" anchor="t"/>
            <a:lstStyle/>
            <a:p>
              <a:pPr algn="ctr"/>
              <a:r>
                <a:rPr lang="en-US" sz="3600" b="1">
                  <a:solidFill>
                    <a:schemeClr val="tx1"/>
                  </a:solidFill>
                  <a:latin typeface="Open Sans" panose="020B0606030504020204" pitchFamily="34" charset="0"/>
                  <a:ea typeface="Open Sans" panose="020B0606030504020204" pitchFamily="34" charset="0"/>
                  <a:cs typeface="Open Sans" panose="020B0606030504020204" pitchFamily="34" charset="0"/>
                </a:rPr>
                <a:t>Lack of standard</a:t>
              </a:r>
            </a:p>
          </p:txBody>
        </p:sp>
      </p:grpSp>
      <p:sp>
        <p:nvSpPr>
          <p:cNvPr id="20" name="Rectangle 19">
            <a:extLst>
              <a:ext uri="{FF2B5EF4-FFF2-40B4-BE49-F238E27FC236}">
                <a16:creationId xmlns:a16="http://schemas.microsoft.com/office/drawing/2014/main" id="{0410DC74-405E-C43A-235D-211EF60A8B27}"/>
              </a:ext>
            </a:extLst>
          </p:cNvPr>
          <p:cNvSpPr/>
          <p:nvPr/>
        </p:nvSpPr>
        <p:spPr>
          <a:xfrm>
            <a:off x="445407" y="24851408"/>
            <a:ext cx="18868118" cy="1440000"/>
          </a:xfrm>
          <a:prstGeom prst="rect">
            <a:avLst/>
          </a:prstGeom>
          <a:gradFill>
            <a:gsLst>
              <a:gs pos="0">
                <a:srgbClr val="003087"/>
              </a:gs>
              <a:gs pos="50000">
                <a:srgbClr val="003087"/>
              </a:gs>
              <a:gs pos="75000">
                <a:srgbClr val="5C068C"/>
              </a:gs>
              <a:gs pos="100000">
                <a:srgbClr val="DA291C"/>
              </a:gs>
            </a:gsLst>
            <a:lin ang="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tabLst>
                <a:tab pos="1587500" algn="l"/>
                <a:tab pos="3397250" algn="l"/>
              </a:tabLst>
            </a:pPr>
            <a:r>
              <a:rPr lang="en-US" sz="4400" b="1">
                <a:solidFill>
                  <a:schemeClr val="bg1"/>
                </a:solidFill>
                <a:latin typeface="Open Sans" panose="020B0606030504020204" pitchFamily="34" charset="0"/>
                <a:ea typeface="Open Sans" panose="020B0606030504020204" pitchFamily="34" charset="0"/>
                <a:cs typeface="Open Sans" panose="020B0606030504020204" pitchFamily="34" charset="0"/>
              </a:rPr>
              <a:t>	Integration in GA4GH Ecosystem</a:t>
            </a:r>
          </a:p>
        </p:txBody>
      </p:sp>
      <p:grpSp>
        <p:nvGrpSpPr>
          <p:cNvPr id="80" name="Group 79">
            <a:extLst>
              <a:ext uri="{FF2B5EF4-FFF2-40B4-BE49-F238E27FC236}">
                <a16:creationId xmlns:a16="http://schemas.microsoft.com/office/drawing/2014/main" id="{F40B30AD-0751-F8A9-2722-8957055DF5B2}"/>
              </a:ext>
            </a:extLst>
          </p:cNvPr>
          <p:cNvGrpSpPr/>
          <p:nvPr/>
        </p:nvGrpSpPr>
        <p:grpSpPr>
          <a:xfrm>
            <a:off x="17466617" y="36464030"/>
            <a:ext cx="14908231" cy="6660847"/>
            <a:chOff x="17466617" y="36464030"/>
            <a:chExt cx="14908231" cy="6660847"/>
          </a:xfrm>
        </p:grpSpPr>
        <p:pic>
          <p:nvPicPr>
            <p:cNvPr id="3" name="Picture 2">
              <a:extLst>
                <a:ext uri="{FF2B5EF4-FFF2-40B4-BE49-F238E27FC236}">
                  <a16:creationId xmlns:a16="http://schemas.microsoft.com/office/drawing/2014/main" id="{A199EFD3-6896-86CA-8B6F-3C36A52B05E9}"/>
                </a:ext>
              </a:extLst>
            </p:cNvPr>
            <p:cNvPicPr>
              <a:picLocks noChangeAspect="1"/>
            </p:cNvPicPr>
            <p:nvPr/>
          </p:nvPicPr>
          <p:blipFill>
            <a:blip r:embed="rId13"/>
            <a:stretch>
              <a:fillRect/>
            </a:stretch>
          </p:blipFill>
          <p:spPr>
            <a:xfrm>
              <a:off x="19055488" y="37699360"/>
              <a:ext cx="2330182" cy="2880000"/>
            </a:xfrm>
            <a:prstGeom prst="rect">
              <a:avLst/>
            </a:prstGeom>
          </p:spPr>
        </p:pic>
        <p:sp>
          <p:nvSpPr>
            <p:cNvPr id="29" name="TextBox 28">
              <a:extLst>
                <a:ext uri="{FF2B5EF4-FFF2-40B4-BE49-F238E27FC236}">
                  <a16:creationId xmlns:a16="http://schemas.microsoft.com/office/drawing/2014/main" id="{E18858BD-137B-63A1-916D-67F4AC1DF2C9}"/>
                </a:ext>
              </a:extLst>
            </p:cNvPr>
            <p:cNvSpPr txBox="1"/>
            <p:nvPr/>
          </p:nvSpPr>
          <p:spPr>
            <a:xfrm>
              <a:off x="21582068" y="37406278"/>
              <a:ext cx="10450120" cy="3693319"/>
            </a:xfrm>
            <a:prstGeom prst="rect">
              <a:avLst/>
            </a:prstGeom>
            <a:noFill/>
          </p:spPr>
          <p:txBody>
            <a:bodyPr wrap="square" rtlCol="0">
              <a:spAutoFit/>
            </a:bodyPr>
            <a:lstStyle/>
            <a:p>
              <a:r>
                <a:rPr lang="en-US" sz="3600" dirty="0">
                  <a:latin typeface="Open Sans" panose="020B0606030504020204" pitchFamily="34" charset="0"/>
                  <a:ea typeface="Open Sans" panose="020B0606030504020204" pitchFamily="34" charset="0"/>
                  <a:cs typeface="Open Sans" panose="020B0606030504020204" pitchFamily="34" charset="0"/>
                </a:rPr>
                <a:t>Agreeing on QC metrics is insufficient – we need</a:t>
              </a:r>
              <a:r>
                <a:rPr lang="en-US" sz="3600" b="1" dirty="0">
                  <a:solidFill>
                    <a:srgbClr val="003087"/>
                  </a:solidFill>
                  <a:latin typeface="Open Sans" panose="020B0606030504020204" pitchFamily="34" charset="0"/>
                  <a:ea typeface="Open Sans" panose="020B0606030504020204" pitchFamily="34" charset="0"/>
                  <a:cs typeface="Open Sans" panose="020B0606030504020204" pitchFamily="34" charset="0"/>
                </a:rPr>
                <a:t> standardized definitions. </a:t>
              </a:r>
              <a:r>
                <a:rPr lang="en-US" sz="3600" dirty="0">
                  <a:latin typeface="Open Sans" panose="020B0606030504020204" pitchFamily="34" charset="0"/>
                  <a:ea typeface="Open Sans" panose="020B0606030504020204" pitchFamily="34" charset="0"/>
                  <a:cs typeface="Open Sans" panose="020B0606030504020204" pitchFamily="34" charset="0"/>
                </a:rPr>
                <a:t>The GHIF QC for WGS workgroup is a collaboration of </a:t>
              </a:r>
              <a:r>
                <a:rPr lang="en-US" sz="3600" b="1" dirty="0">
                  <a:solidFill>
                    <a:srgbClr val="003087"/>
                  </a:solidFill>
                  <a:latin typeface="Open Sans" panose="020B0606030504020204" pitchFamily="34" charset="0"/>
                  <a:ea typeface="Open Sans" panose="020B0606030504020204" pitchFamily="34" charset="0"/>
                  <a:cs typeface="Open Sans" panose="020B0606030504020204" pitchFamily="34" charset="0"/>
                </a:rPr>
                <a:t>various national-scale initiatives </a:t>
              </a:r>
              <a:r>
                <a:rPr lang="en-US" sz="3600" dirty="0">
                  <a:latin typeface="Open Sans" panose="020B0606030504020204" pitchFamily="34" charset="0"/>
                  <a:ea typeface="Open Sans" panose="020B0606030504020204" pitchFamily="34" charset="0"/>
                  <a:cs typeface="Open Sans" panose="020B0606030504020204" pitchFamily="34" charset="0"/>
                </a:rPr>
                <a:t>to define a common language for WGS QC. Currently discussing definitions for </a:t>
              </a:r>
              <a:r>
                <a:rPr lang="en-US" sz="3600" b="1" dirty="0">
                  <a:solidFill>
                    <a:srgbClr val="003087"/>
                  </a:solidFill>
                  <a:latin typeface="Open Sans" panose="020B0606030504020204" pitchFamily="34" charset="0"/>
                  <a:ea typeface="Open Sans" panose="020B0606030504020204" pitchFamily="34" charset="0"/>
                  <a:cs typeface="Open Sans" panose="020B0606030504020204" pitchFamily="34" charset="0"/>
                </a:rPr>
                <a:t>BAM/CRAM-derived metrics </a:t>
              </a:r>
            </a:p>
            <a:p>
              <a:endParaRPr lang="en-US" dirty="0"/>
            </a:p>
          </p:txBody>
        </p:sp>
        <p:sp>
          <p:nvSpPr>
            <p:cNvPr id="79" name="Rounded Rectangle 78">
              <a:extLst>
                <a:ext uri="{FF2B5EF4-FFF2-40B4-BE49-F238E27FC236}">
                  <a16:creationId xmlns:a16="http://schemas.microsoft.com/office/drawing/2014/main" id="{FCBA2E92-0CAB-C90E-9D19-1888AD6E721B}"/>
                </a:ext>
              </a:extLst>
            </p:cNvPr>
            <p:cNvSpPr/>
            <p:nvPr/>
          </p:nvSpPr>
          <p:spPr>
            <a:xfrm>
              <a:off x="18734567" y="36464030"/>
              <a:ext cx="13640280" cy="6226554"/>
            </a:xfrm>
            <a:prstGeom prst="roundRect">
              <a:avLst/>
            </a:prstGeom>
            <a:noFill/>
            <a:ln w="38100">
              <a:solidFill>
                <a:srgbClr val="003087"/>
              </a:solidFill>
            </a:ln>
          </p:spPr>
          <p:style>
            <a:lnRef idx="2">
              <a:schemeClr val="accent1"/>
            </a:lnRef>
            <a:fillRef idx="1">
              <a:schemeClr val="lt1"/>
            </a:fillRef>
            <a:effectRef idx="0">
              <a:schemeClr val="accent1"/>
            </a:effectRef>
            <a:fontRef idx="minor">
              <a:schemeClr val="dk1"/>
            </a:fontRef>
          </p:style>
          <p:txBody>
            <a:bodyPr rtlCol="0" anchor="t"/>
            <a:lstStyle/>
            <a:p>
              <a:pPr algn="ctr"/>
              <a:r>
                <a:rPr lang="en-US" sz="3600" b="1">
                  <a:solidFill>
                    <a:schemeClr val="tx1"/>
                  </a:solidFill>
                  <a:latin typeface="Open Sans" panose="020B0606030504020204" pitchFamily="34" charset="0"/>
                  <a:ea typeface="Open Sans" panose="020B0606030504020204" pitchFamily="34" charset="0"/>
                  <a:cs typeface="Open Sans" panose="020B0606030504020204" pitchFamily="34" charset="0"/>
                </a:rPr>
                <a:t>Get in Touch</a:t>
              </a:r>
            </a:p>
          </p:txBody>
        </p:sp>
        <p:sp>
          <p:nvSpPr>
            <p:cNvPr id="78" name="Rounded Rectangle 77">
              <a:extLst>
                <a:ext uri="{FF2B5EF4-FFF2-40B4-BE49-F238E27FC236}">
                  <a16:creationId xmlns:a16="http://schemas.microsoft.com/office/drawing/2014/main" id="{139941F2-6C37-8DDB-D6DB-AF0CF3C76262}"/>
                </a:ext>
              </a:extLst>
            </p:cNvPr>
            <p:cNvSpPr/>
            <p:nvPr/>
          </p:nvSpPr>
          <p:spPr>
            <a:xfrm>
              <a:off x="17466617" y="40767537"/>
              <a:ext cx="14908231" cy="2357340"/>
            </a:xfrm>
            <a:prstGeom prst="roundRect">
              <a:avLst/>
            </a:prstGeom>
            <a:solidFill>
              <a:schemeClr val="bg1"/>
            </a:solidFill>
            <a:ln w="38100">
              <a:solidFill>
                <a:srgbClr val="003087"/>
              </a:solidFill>
            </a:ln>
          </p:spPr>
          <p:style>
            <a:lnRef idx="2">
              <a:schemeClr val="accent1"/>
            </a:lnRef>
            <a:fillRef idx="1">
              <a:schemeClr val="lt1"/>
            </a:fillRef>
            <a:effectRef idx="0">
              <a:schemeClr val="accent1"/>
            </a:effectRef>
            <a:fontRef idx="minor">
              <a:schemeClr val="dk1"/>
            </a:fontRef>
          </p:style>
          <p:txBody>
            <a:bodyPr rtlCol="0" anchor="t"/>
            <a:lstStyle/>
            <a:p>
              <a:pPr algn="ctr"/>
              <a:endParaRPr lang="en-US" sz="3600" b="1">
                <a:solidFill>
                  <a:schemeClr val="tx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5" name="TextBox 14">
              <a:extLst>
                <a:ext uri="{FF2B5EF4-FFF2-40B4-BE49-F238E27FC236}">
                  <a16:creationId xmlns:a16="http://schemas.microsoft.com/office/drawing/2014/main" id="{4B625FDD-6051-215A-CB60-EDF3C006331B}"/>
                </a:ext>
              </a:extLst>
            </p:cNvPr>
            <p:cNvSpPr txBox="1"/>
            <p:nvPr/>
          </p:nvSpPr>
          <p:spPr>
            <a:xfrm>
              <a:off x="17813785" y="40805771"/>
              <a:ext cx="14213896" cy="2308324"/>
            </a:xfrm>
            <a:prstGeom prst="rect">
              <a:avLst/>
            </a:prstGeom>
            <a:noFill/>
          </p:spPr>
          <p:txBody>
            <a:bodyPr wrap="square" rtlCol="0">
              <a:spAutoFit/>
            </a:bodyPr>
            <a:lstStyle/>
            <a:p>
              <a:r>
                <a:rPr lang="en-US" sz="3600" b="1">
                  <a:solidFill>
                    <a:srgbClr val="003087"/>
                  </a:solidFill>
                  <a:latin typeface="Open Sans" panose="020B0606030504020204" pitchFamily="34" charset="0"/>
                  <a:ea typeface="Open Sans" panose="020B0606030504020204" pitchFamily="34" charset="0"/>
                  <a:cs typeface="Open Sans" panose="020B0606030504020204" pitchFamily="34" charset="0"/>
                </a:rPr>
                <a:t>SEND YOUR FEEDBACK </a:t>
              </a:r>
              <a:r>
                <a:rPr lang="en-US" sz="3600">
                  <a:latin typeface="Open Sans" panose="020B0606030504020204" pitchFamily="34" charset="0"/>
                  <a:ea typeface="Open Sans" panose="020B0606030504020204" pitchFamily="34" charset="0"/>
                  <a:cs typeface="Open Sans" panose="020B0606030504020204" pitchFamily="34" charset="0"/>
                </a:rPr>
                <a:t>| ghif-qc@ga4gh.org</a:t>
              </a:r>
            </a:p>
            <a:p>
              <a:r>
                <a:rPr lang="en-US" sz="3600" b="1">
                  <a:solidFill>
                    <a:srgbClr val="003087"/>
                  </a:solidFill>
                  <a:latin typeface="Open Sans" panose="020B0606030504020204" pitchFamily="34" charset="0"/>
                  <a:ea typeface="Open Sans" panose="020B0606030504020204" pitchFamily="34" charset="0"/>
                  <a:cs typeface="Open Sans" panose="020B0606030504020204" pitchFamily="34" charset="0"/>
                </a:rPr>
                <a:t>FOLLOW THE GROUP </a:t>
              </a:r>
              <a:r>
                <a:rPr lang="en-US" sz="3600">
                  <a:latin typeface="Open Sans" panose="020B0606030504020204" pitchFamily="34" charset="0"/>
                  <a:ea typeface="Open Sans" panose="020B0606030504020204" pitchFamily="34" charset="0"/>
                  <a:cs typeface="Open Sans" panose="020B0606030504020204" pitchFamily="34" charset="0"/>
                </a:rPr>
                <a:t>| https://</a:t>
              </a:r>
              <a:r>
                <a:rPr lang="en-US" sz="3600" err="1">
                  <a:latin typeface="Open Sans" panose="020B0606030504020204" pitchFamily="34" charset="0"/>
                  <a:ea typeface="Open Sans" panose="020B0606030504020204" pitchFamily="34" charset="0"/>
                  <a:cs typeface="Open Sans" panose="020B0606030504020204" pitchFamily="34" charset="0"/>
                </a:rPr>
                <a:t>bit.ly</a:t>
              </a:r>
              <a:r>
                <a:rPr lang="en-US" sz="3600">
                  <a:latin typeface="Open Sans" panose="020B0606030504020204" pitchFamily="34" charset="0"/>
                  <a:ea typeface="Open Sans" panose="020B0606030504020204" pitchFamily="34" charset="0"/>
                  <a:cs typeface="Open Sans" panose="020B0606030504020204" pitchFamily="34" charset="0"/>
                </a:rPr>
                <a:t>/GHIF-QC</a:t>
              </a:r>
            </a:p>
            <a:p>
              <a:r>
                <a:rPr lang="en-US" sz="3600" b="1">
                  <a:solidFill>
                    <a:srgbClr val="003087"/>
                  </a:solidFill>
                  <a:latin typeface="Open Sans" panose="020B0606030504020204" pitchFamily="34" charset="0"/>
                  <a:ea typeface="Open Sans" panose="020B0606030504020204" pitchFamily="34" charset="0"/>
                  <a:cs typeface="Open Sans" panose="020B0606030504020204" pitchFamily="34" charset="0"/>
                </a:rPr>
                <a:t>FIND US ON GITHUB</a:t>
              </a:r>
              <a:r>
                <a:rPr lang="en-US" sz="3600">
                  <a:latin typeface="Open Sans" panose="020B0606030504020204" pitchFamily="34" charset="0"/>
                  <a:ea typeface="Open Sans" panose="020B0606030504020204" pitchFamily="34" charset="0"/>
                  <a:cs typeface="Open Sans" panose="020B0606030504020204" pitchFamily="34" charset="0"/>
                </a:rPr>
                <a:t>| https://</a:t>
              </a:r>
              <a:r>
                <a:rPr lang="en-US" sz="3600" err="1">
                  <a:latin typeface="Open Sans" panose="020B0606030504020204" pitchFamily="34" charset="0"/>
                  <a:ea typeface="Open Sans" panose="020B0606030504020204" pitchFamily="34" charset="0"/>
                  <a:cs typeface="Open Sans" panose="020B0606030504020204" pitchFamily="34" charset="0"/>
                </a:rPr>
                <a:t>github.com</a:t>
              </a:r>
              <a:r>
                <a:rPr lang="en-US" sz="3600">
                  <a:latin typeface="Open Sans" panose="020B0606030504020204" pitchFamily="34" charset="0"/>
                  <a:ea typeface="Open Sans" panose="020B0606030504020204" pitchFamily="34" charset="0"/>
                  <a:cs typeface="Open Sans" panose="020B0606030504020204" pitchFamily="34" charset="0"/>
                </a:rPr>
                <a:t>/c-BIG/</a:t>
              </a:r>
              <a:r>
                <a:rPr lang="en-US" sz="3600" err="1">
                  <a:latin typeface="Open Sans" panose="020B0606030504020204" pitchFamily="34" charset="0"/>
                  <a:ea typeface="Open Sans" panose="020B0606030504020204" pitchFamily="34" charset="0"/>
                  <a:cs typeface="Open Sans" panose="020B0606030504020204" pitchFamily="34" charset="0"/>
                </a:rPr>
                <a:t>wgs</a:t>
              </a:r>
              <a:r>
                <a:rPr lang="en-US" sz="3600">
                  <a:latin typeface="Open Sans" panose="020B0606030504020204" pitchFamily="34" charset="0"/>
                  <a:ea typeface="Open Sans" panose="020B0606030504020204" pitchFamily="34" charset="0"/>
                  <a:cs typeface="Open Sans" panose="020B0606030504020204" pitchFamily="34" charset="0"/>
                </a:rPr>
                <a:t>-sample-qc</a:t>
              </a:r>
            </a:p>
            <a:p>
              <a:r>
                <a:rPr lang="en-US" sz="3600" b="1">
                  <a:solidFill>
                    <a:srgbClr val="003087"/>
                  </a:solidFill>
                  <a:latin typeface="Open Sans" panose="020B0606030504020204" pitchFamily="34" charset="0"/>
                  <a:ea typeface="Open Sans" panose="020B0606030504020204" pitchFamily="34" charset="0"/>
                  <a:cs typeface="Open Sans" panose="020B0606030504020204" pitchFamily="34" charset="0"/>
                </a:rPr>
                <a:t>NEXT WORKGROUP MEETING </a:t>
              </a:r>
              <a:r>
                <a:rPr lang="en-US" sz="3600">
                  <a:latin typeface="Open Sans" panose="020B0606030504020204" pitchFamily="34" charset="0"/>
                  <a:ea typeface="Open Sans" panose="020B0606030504020204" pitchFamily="34" charset="0"/>
                  <a:cs typeface="Open Sans" panose="020B0606030504020204" pitchFamily="34" charset="0"/>
                </a:rPr>
                <a:t>| October 19th 12pm GMT</a:t>
              </a:r>
            </a:p>
          </p:txBody>
        </p:sp>
      </p:grpSp>
      <p:pic>
        <p:nvPicPr>
          <p:cNvPr id="99" name="Picture 98" descr="Logo, company name&#10;&#10;Description automatically generated">
            <a:extLst>
              <a:ext uri="{FF2B5EF4-FFF2-40B4-BE49-F238E27FC236}">
                <a16:creationId xmlns:a16="http://schemas.microsoft.com/office/drawing/2014/main" id="{6D942A23-E36A-B4EF-C676-62405F3A5545}"/>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28107286" y="30389164"/>
            <a:ext cx="3600000" cy="1800000"/>
          </a:xfrm>
          <a:prstGeom prst="rect">
            <a:avLst/>
          </a:prstGeom>
        </p:spPr>
      </p:pic>
      <p:pic>
        <p:nvPicPr>
          <p:cNvPr id="101" name="Picture 100" descr="A picture containing icon&#10;&#10;Description automatically generated">
            <a:extLst>
              <a:ext uri="{FF2B5EF4-FFF2-40B4-BE49-F238E27FC236}">
                <a16:creationId xmlns:a16="http://schemas.microsoft.com/office/drawing/2014/main" id="{408A9CDB-FEBF-4234-F34D-4E386E89E54C}"/>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26295269" y="28314926"/>
            <a:ext cx="1800000" cy="1832432"/>
          </a:xfrm>
          <a:prstGeom prst="rect">
            <a:avLst/>
          </a:prstGeom>
        </p:spPr>
      </p:pic>
      <p:pic>
        <p:nvPicPr>
          <p:cNvPr id="103" name="Picture 102" descr="A picture containing diagram&#10;&#10;Description automatically generated">
            <a:extLst>
              <a:ext uri="{FF2B5EF4-FFF2-40B4-BE49-F238E27FC236}">
                <a16:creationId xmlns:a16="http://schemas.microsoft.com/office/drawing/2014/main" id="{DF968AAB-FF23-9183-181F-7E8D956D2D0D}"/>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26296937" y="31989911"/>
            <a:ext cx="1800000" cy="1800000"/>
          </a:xfrm>
          <a:prstGeom prst="rect">
            <a:avLst/>
          </a:prstGeom>
        </p:spPr>
      </p:pic>
      <p:pic>
        <p:nvPicPr>
          <p:cNvPr id="105" name="Picture 104" descr="Logo&#10;&#10;Description automatically generated">
            <a:extLst>
              <a:ext uri="{FF2B5EF4-FFF2-40B4-BE49-F238E27FC236}">
                <a16:creationId xmlns:a16="http://schemas.microsoft.com/office/drawing/2014/main" id="{ADE14D47-2C32-5EED-2DA9-3573D6A290AD}"/>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22257486" y="30369790"/>
            <a:ext cx="3866085" cy="1800000"/>
          </a:xfrm>
          <a:prstGeom prst="rect">
            <a:avLst/>
          </a:prstGeom>
        </p:spPr>
      </p:pic>
      <p:pic>
        <p:nvPicPr>
          <p:cNvPr id="109" name="Picture 108" descr="Logo, company name&#10;&#10;Description automatically generated">
            <a:extLst>
              <a:ext uri="{FF2B5EF4-FFF2-40B4-BE49-F238E27FC236}">
                <a16:creationId xmlns:a16="http://schemas.microsoft.com/office/drawing/2014/main" id="{FB4FFB9C-A6DB-20B8-2BEE-E151C5A6EFBE}"/>
              </a:ext>
            </a:extLst>
          </p:cNvPr>
          <p:cNvPicPr>
            <a:picLocks noChangeAspect="1"/>
          </p:cNvPicPr>
          <p:nvPr/>
        </p:nvPicPr>
        <p:blipFill rotWithShape="1">
          <a:blip r:embed="rId18">
            <a:extLst>
              <a:ext uri="{28A0092B-C50C-407E-A947-70E740481C1C}">
                <a14:useLocalDpi xmlns:a14="http://schemas.microsoft.com/office/drawing/2010/main" val="0"/>
              </a:ext>
            </a:extLst>
          </a:blip>
          <a:srcRect t="21879" b="23402"/>
          <a:stretch/>
        </p:blipFill>
        <p:spPr>
          <a:xfrm>
            <a:off x="22624918" y="32113618"/>
            <a:ext cx="3600000" cy="788806"/>
          </a:xfrm>
          <a:prstGeom prst="rect">
            <a:avLst/>
          </a:prstGeom>
        </p:spPr>
      </p:pic>
      <p:pic>
        <p:nvPicPr>
          <p:cNvPr id="110" name="Graphic 109">
            <a:extLst>
              <a:ext uri="{FF2B5EF4-FFF2-40B4-BE49-F238E27FC236}">
                <a16:creationId xmlns:a16="http://schemas.microsoft.com/office/drawing/2014/main" id="{FFC9B33A-7707-44B9-1534-33C9E7001BCF}"/>
              </a:ext>
            </a:extLst>
          </p:cNvPr>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r="75127"/>
          <a:stretch/>
        </p:blipFill>
        <p:spPr>
          <a:xfrm>
            <a:off x="26598003" y="30506574"/>
            <a:ext cx="1254080" cy="1308100"/>
          </a:xfrm>
          <a:prstGeom prst="rect">
            <a:avLst/>
          </a:prstGeom>
        </p:spPr>
      </p:pic>
      <p:pic>
        <p:nvPicPr>
          <p:cNvPr id="1026" name="Picture 2">
            <a:extLst>
              <a:ext uri="{FF2B5EF4-FFF2-40B4-BE49-F238E27FC236}">
                <a16:creationId xmlns:a16="http://schemas.microsoft.com/office/drawing/2014/main" id="{4CE81204-E5F2-E31D-DE2B-7D2FD4D7D582}"/>
              </a:ext>
            </a:extLst>
          </p:cNvPr>
          <p:cNvPicPr>
            <a:picLocks noChangeAspect="1" noChangeArrowheads="1"/>
          </p:cNvPicPr>
          <p:nvPr/>
        </p:nvPicPr>
        <p:blipFill rotWithShape="1">
          <a:blip r:embed="rId19">
            <a:extLst>
              <a:ext uri="{28A0092B-C50C-407E-A947-70E740481C1C}">
                <a14:useLocalDpi xmlns:a14="http://schemas.microsoft.com/office/drawing/2010/main" val="0"/>
              </a:ext>
            </a:extLst>
          </a:blip>
          <a:srcRect t="19309" b="14337"/>
          <a:stretch/>
        </p:blipFill>
        <p:spPr bwMode="auto">
          <a:xfrm>
            <a:off x="28407284" y="32000377"/>
            <a:ext cx="1800000" cy="1194379"/>
          </a:xfrm>
          <a:prstGeom prst="rect">
            <a:avLst/>
          </a:prstGeom>
          <a:noFill/>
          <a:extLst>
            <a:ext uri="{909E8E84-426E-40DD-AFC4-6F175D3DCCD1}">
              <a14:hiddenFill xmlns:a14="http://schemas.microsoft.com/office/drawing/2010/main">
                <a:solidFill>
                  <a:srgbClr val="FFFFFF"/>
                </a:solidFill>
              </a14:hiddenFill>
            </a:ext>
          </a:extLst>
        </p:spPr>
      </p:pic>
      <p:pic>
        <p:nvPicPr>
          <p:cNvPr id="107" name="Picture 106" descr="Icon&#10;&#10;Description automatically generated with medium confidence">
            <a:extLst>
              <a:ext uri="{FF2B5EF4-FFF2-40B4-BE49-F238E27FC236}">
                <a16:creationId xmlns:a16="http://schemas.microsoft.com/office/drawing/2014/main" id="{E4845D48-1025-8A65-DF79-D8438689ECC6}"/>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24247554" y="29070180"/>
            <a:ext cx="1800000" cy="1306195"/>
          </a:xfrm>
          <a:prstGeom prst="rect">
            <a:avLst/>
          </a:prstGeom>
        </p:spPr>
      </p:pic>
      <p:sp>
        <p:nvSpPr>
          <p:cNvPr id="30" name="TextBox 29">
            <a:extLst>
              <a:ext uri="{FF2B5EF4-FFF2-40B4-BE49-F238E27FC236}">
                <a16:creationId xmlns:a16="http://schemas.microsoft.com/office/drawing/2014/main" id="{A9115A64-7DD5-AA78-77BF-80D0E9DAD90A}"/>
              </a:ext>
            </a:extLst>
          </p:cNvPr>
          <p:cNvSpPr txBox="1"/>
          <p:nvPr/>
        </p:nvSpPr>
        <p:spPr>
          <a:xfrm>
            <a:off x="454173" y="7215929"/>
            <a:ext cx="15809005" cy="5632311"/>
          </a:xfrm>
          <a:prstGeom prst="rect">
            <a:avLst/>
          </a:prstGeom>
          <a:noFill/>
        </p:spPr>
        <p:txBody>
          <a:bodyPr wrap="square">
            <a:spAutoFit/>
          </a:bodyPr>
          <a:lstStyle/>
          <a:p>
            <a:pPr algn="just"/>
            <a:r>
              <a:rPr lang="en-SG" sz="36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Robust quality control (QC) is key for the successful population-scale sequencing efforts</a:t>
            </a:r>
            <a:r>
              <a:rPr lang="en-SG" sz="3600" dirty="0">
                <a:solidFill>
                  <a:srgbClr val="000000"/>
                </a:solidFill>
                <a:latin typeface="Open Sans" panose="020B0606030504020204" pitchFamily="34" charset="0"/>
                <a:ea typeface="Open Sans" panose="020B0606030504020204" pitchFamily="34" charset="0"/>
                <a:cs typeface="Open Sans" panose="020B0606030504020204" pitchFamily="34" charset="0"/>
              </a:rPr>
              <a:t>.</a:t>
            </a:r>
            <a:r>
              <a:rPr lang="en-SG" sz="3600" dirty="0">
                <a:latin typeface="Open Sans" panose="020B0606030504020204" pitchFamily="34" charset="0"/>
                <a:ea typeface="Open Sans" panose="020B0606030504020204" pitchFamily="34" charset="0"/>
                <a:cs typeface="Open Sans" panose="020B0606030504020204" pitchFamily="34" charset="0"/>
              </a:rPr>
              <a:t> </a:t>
            </a:r>
            <a:r>
              <a:rPr lang="en-SG" sz="36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Multiple studies have discussed the need to evaluate the performance of variant calling pipelines prior to introducing them in production, and to monitor the quality of results beyond initial validation.</a:t>
            </a:r>
            <a:endParaRPr lang="en-SG" sz="3600" b="0" dirty="0">
              <a:effectLst/>
              <a:latin typeface="Open Sans" panose="020B0606030504020204" pitchFamily="34" charset="0"/>
              <a:ea typeface="Open Sans" panose="020B0606030504020204" pitchFamily="34" charset="0"/>
              <a:cs typeface="Open Sans" panose="020B0606030504020204" pitchFamily="34" charset="0"/>
            </a:endParaRPr>
          </a:p>
          <a:p>
            <a:pPr algn="just" rtl="0">
              <a:spcBef>
                <a:spcPts val="0"/>
              </a:spcBef>
              <a:spcAft>
                <a:spcPts val="0"/>
              </a:spcAft>
            </a:pPr>
            <a:r>
              <a:rPr lang="en-SG" sz="36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QC of Whole Genome Sequencing (WGS) results can be achieved through a range of tools that compute metrics from FASTQ, BAM, and/or VCF files. Recommendations on which metrics to include in routine QC have been discussed in published guidelines and continue to be actively developed. Nonetheless, standardized definitions and implementations of </a:t>
            </a:r>
            <a:r>
              <a:rPr lang="en-SG" sz="3600" dirty="0">
                <a:solidFill>
                  <a:srgbClr val="000000"/>
                </a:solidFill>
                <a:latin typeface="Open Sans" panose="020B0606030504020204" pitchFamily="34" charset="0"/>
                <a:ea typeface="Open Sans" panose="020B0606030504020204" pitchFamily="34" charset="0"/>
                <a:cs typeface="Open Sans" panose="020B0606030504020204" pitchFamily="34" charset="0"/>
              </a:rPr>
              <a:t>such </a:t>
            </a:r>
            <a:r>
              <a:rPr lang="en-SG" sz="3600" b="0" i="0" u="none" strike="noStrike"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metrics have yet to be addressed.</a:t>
            </a:r>
          </a:p>
        </p:txBody>
      </p:sp>
      <p:pic>
        <p:nvPicPr>
          <p:cNvPr id="33" name="Picture 32" descr="ASTAR_Icon_Science-02.png">
            <a:extLst>
              <a:ext uri="{FF2B5EF4-FFF2-40B4-BE49-F238E27FC236}">
                <a16:creationId xmlns:a16="http://schemas.microsoft.com/office/drawing/2014/main" id="{C71A0066-6778-35FF-FD17-01660CC6A349}"/>
              </a:ext>
            </a:extLst>
          </p:cNvPr>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18321362" y="9828059"/>
            <a:ext cx="1440000" cy="1440000"/>
          </a:xfrm>
          <a:prstGeom prst="rect">
            <a:avLst/>
          </a:prstGeom>
        </p:spPr>
      </p:pic>
      <p:sp>
        <p:nvSpPr>
          <p:cNvPr id="46" name="TextBox 45">
            <a:extLst>
              <a:ext uri="{FF2B5EF4-FFF2-40B4-BE49-F238E27FC236}">
                <a16:creationId xmlns:a16="http://schemas.microsoft.com/office/drawing/2014/main" id="{513D2F53-ACE4-C0D9-1D8C-58FD56E08383}"/>
              </a:ext>
            </a:extLst>
          </p:cNvPr>
          <p:cNvSpPr txBox="1"/>
          <p:nvPr/>
        </p:nvSpPr>
        <p:spPr>
          <a:xfrm>
            <a:off x="19405808" y="10330891"/>
            <a:ext cx="9291963" cy="2862322"/>
          </a:xfrm>
          <a:prstGeom prst="rect">
            <a:avLst/>
          </a:prstGeom>
          <a:noFill/>
        </p:spPr>
        <p:txBody>
          <a:bodyPr wrap="square" rtlCol="0">
            <a:spAutoFit/>
          </a:bodyPr>
          <a:lstStyle/>
          <a:p>
            <a:r>
              <a:rPr lang="en-US" sz="3600" b="1" dirty="0">
                <a:latin typeface="Open Sans" panose="020B0606030504020204" pitchFamily="34" charset="0"/>
                <a:ea typeface="Open Sans" panose="020B0606030504020204" pitchFamily="34" charset="0"/>
                <a:cs typeface="Open Sans" panose="020B0606030504020204" pitchFamily="34" charset="0"/>
              </a:rPr>
              <a:t>Metric Definitions</a:t>
            </a:r>
            <a:r>
              <a:rPr lang="en-US" sz="3600" dirty="0">
                <a:latin typeface="Open Sans" panose="020B0606030504020204" pitchFamily="34" charset="0"/>
                <a:ea typeface="Open Sans" panose="020B0606030504020204" pitchFamily="34" charset="0"/>
                <a:cs typeface="Open Sans" panose="020B0606030504020204" pitchFamily="34" charset="0"/>
              </a:rPr>
              <a:t>:</a:t>
            </a:r>
          </a:p>
          <a:p>
            <a:pPr marL="1200150" lvl="1" indent="-742950">
              <a:buFont typeface="+mj-lt"/>
              <a:buAutoNum type="arabicPeriod"/>
            </a:pPr>
            <a:r>
              <a:rPr lang="en-US" sz="3600" dirty="0">
                <a:latin typeface="Open Sans" panose="020B0606030504020204" pitchFamily="34" charset="0"/>
                <a:ea typeface="Open Sans" panose="020B0606030504020204" pitchFamily="34" charset="0"/>
                <a:cs typeface="Open Sans" panose="020B0606030504020204" pitchFamily="34" charset="0"/>
              </a:rPr>
              <a:t>Landscape analysis / Compile available quality metrics</a:t>
            </a:r>
          </a:p>
          <a:p>
            <a:pPr marL="1200150" lvl="1" indent="-742950">
              <a:buFont typeface="+mj-lt"/>
              <a:buAutoNum type="arabicPeriod"/>
            </a:pPr>
            <a:r>
              <a:rPr lang="en-US" sz="3600" dirty="0">
                <a:latin typeface="Open Sans" panose="020B0606030504020204" pitchFamily="34" charset="0"/>
                <a:ea typeface="Open Sans" panose="020B0606030504020204" pitchFamily="34" charset="0"/>
                <a:cs typeface="Open Sans" panose="020B0606030504020204" pitchFamily="34" charset="0"/>
              </a:rPr>
              <a:t>Prioritize metadata fields</a:t>
            </a:r>
          </a:p>
          <a:p>
            <a:pPr marL="1200150" lvl="1" indent="-742950">
              <a:buFont typeface="+mj-lt"/>
              <a:buAutoNum type="arabicPeriod"/>
            </a:pPr>
            <a:r>
              <a:rPr lang="en-US" sz="3600" dirty="0">
                <a:latin typeface="Open Sans" panose="020B0606030504020204" pitchFamily="34" charset="0"/>
                <a:ea typeface="Open Sans" panose="020B0606030504020204" pitchFamily="34" charset="0"/>
                <a:cs typeface="Open Sans" panose="020B0606030504020204" pitchFamily="34" charset="0"/>
              </a:rPr>
              <a:t>Develop a schema for QC reporting</a:t>
            </a:r>
            <a:endParaRPr lang="en-US" dirty="0"/>
          </a:p>
        </p:txBody>
      </p:sp>
      <p:pic>
        <p:nvPicPr>
          <p:cNvPr id="56" name="Picture 55" descr="ASTAR_Icon_Science-29.png">
            <a:extLst>
              <a:ext uri="{FF2B5EF4-FFF2-40B4-BE49-F238E27FC236}">
                <a16:creationId xmlns:a16="http://schemas.microsoft.com/office/drawing/2014/main" id="{24E7A642-0643-CA1F-ACD0-96186F815BC5}"/>
              </a:ext>
            </a:extLst>
          </p:cNvPr>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20149376" y="13256567"/>
            <a:ext cx="1440000" cy="1440000"/>
          </a:xfrm>
          <a:prstGeom prst="rect">
            <a:avLst/>
          </a:prstGeom>
        </p:spPr>
      </p:pic>
      <p:sp>
        <p:nvSpPr>
          <p:cNvPr id="63" name="TextBox 62">
            <a:extLst>
              <a:ext uri="{FF2B5EF4-FFF2-40B4-BE49-F238E27FC236}">
                <a16:creationId xmlns:a16="http://schemas.microsoft.com/office/drawing/2014/main" id="{2B725919-050A-559E-F597-24475DBB474C}"/>
              </a:ext>
            </a:extLst>
          </p:cNvPr>
          <p:cNvSpPr txBox="1"/>
          <p:nvPr/>
        </p:nvSpPr>
        <p:spPr>
          <a:xfrm>
            <a:off x="21381350" y="13648298"/>
            <a:ext cx="10916566" cy="3139321"/>
          </a:xfrm>
          <a:prstGeom prst="rect">
            <a:avLst/>
          </a:prstGeom>
          <a:noFill/>
        </p:spPr>
        <p:txBody>
          <a:bodyPr wrap="square" rtlCol="0">
            <a:spAutoFit/>
          </a:bodyPr>
          <a:lstStyle/>
          <a:p>
            <a:r>
              <a:rPr lang="en-US" sz="3600" b="1" dirty="0">
                <a:latin typeface="Open Sans" panose="020B0606030504020204" pitchFamily="34" charset="0"/>
                <a:ea typeface="Open Sans" panose="020B0606030504020204" pitchFamily="34" charset="0"/>
                <a:cs typeface="Open Sans" panose="020B0606030504020204" pitchFamily="34" charset="0"/>
              </a:rPr>
              <a:t>Reference Tool Implementations: </a:t>
            </a:r>
          </a:p>
          <a:p>
            <a:pPr marL="1200150" lvl="1" indent="-742950">
              <a:buFont typeface="+mj-lt"/>
              <a:buAutoNum type="arabicPeriod"/>
            </a:pPr>
            <a:r>
              <a:rPr lang="en-US" sz="3600" dirty="0">
                <a:latin typeface="Open Sans" panose="020B0606030504020204" pitchFamily="34" charset="0"/>
                <a:ea typeface="Open Sans" panose="020B0606030504020204" pitchFamily="34" charset="0"/>
                <a:cs typeface="Open Sans" panose="020B0606030504020204" pitchFamily="34" charset="0"/>
              </a:rPr>
              <a:t>Landscape analysis / Compile available tools and pipelines</a:t>
            </a:r>
          </a:p>
          <a:p>
            <a:pPr marL="1200150" lvl="1" indent="-742950">
              <a:buFont typeface="+mj-lt"/>
              <a:buAutoNum type="arabicPeriod"/>
            </a:pPr>
            <a:r>
              <a:rPr lang="en-US" sz="3600" dirty="0">
                <a:latin typeface="Open Sans" panose="020B0606030504020204" pitchFamily="34" charset="0"/>
                <a:ea typeface="Open Sans" panose="020B0606030504020204" pitchFamily="34" charset="0"/>
                <a:cs typeface="Open Sans" panose="020B0606030504020204" pitchFamily="34" charset="0"/>
              </a:rPr>
              <a:t>Identify gaps</a:t>
            </a:r>
          </a:p>
          <a:p>
            <a:pPr marL="1200150" lvl="1" indent="-742950">
              <a:buFont typeface="+mj-lt"/>
              <a:buAutoNum type="arabicPeriod"/>
            </a:pPr>
            <a:r>
              <a:rPr lang="en-US" sz="3600" dirty="0">
                <a:latin typeface="Open Sans" panose="020B0606030504020204" pitchFamily="34" charset="0"/>
                <a:ea typeface="Open Sans" panose="020B0606030504020204" pitchFamily="34" charset="0"/>
                <a:cs typeface="Open Sans" panose="020B0606030504020204" pitchFamily="34" charset="0"/>
              </a:rPr>
              <a:t>Integration with GA4GH Tool Registry Service</a:t>
            </a:r>
          </a:p>
          <a:p>
            <a:endParaRPr lang="en-US" dirty="0"/>
          </a:p>
        </p:txBody>
      </p:sp>
      <p:sp>
        <p:nvSpPr>
          <p:cNvPr id="64" name="TextBox 63">
            <a:extLst>
              <a:ext uri="{FF2B5EF4-FFF2-40B4-BE49-F238E27FC236}">
                <a16:creationId xmlns:a16="http://schemas.microsoft.com/office/drawing/2014/main" id="{868CF63C-95DF-4253-0BC9-72A898B08D0D}"/>
              </a:ext>
            </a:extLst>
          </p:cNvPr>
          <p:cNvSpPr txBox="1"/>
          <p:nvPr/>
        </p:nvSpPr>
        <p:spPr>
          <a:xfrm>
            <a:off x="21504502" y="17017104"/>
            <a:ext cx="11283270" cy="2031325"/>
          </a:xfrm>
          <a:prstGeom prst="rect">
            <a:avLst/>
          </a:prstGeom>
          <a:noFill/>
        </p:spPr>
        <p:txBody>
          <a:bodyPr wrap="square" rtlCol="0">
            <a:spAutoFit/>
          </a:bodyPr>
          <a:lstStyle/>
          <a:p>
            <a:r>
              <a:rPr lang="en-US" sz="3600" b="1" dirty="0">
                <a:latin typeface="Open Sans" panose="020B0606030504020204" pitchFamily="34" charset="0"/>
                <a:ea typeface="Open Sans" panose="020B0606030504020204" pitchFamily="34" charset="0"/>
                <a:cs typeface="Open Sans" panose="020B0606030504020204" pitchFamily="34" charset="0"/>
              </a:rPr>
              <a:t>Benchmarking Resources:</a:t>
            </a:r>
          </a:p>
          <a:p>
            <a:pPr marL="1200150" lvl="1" indent="-742950">
              <a:buFont typeface="+mj-lt"/>
              <a:buAutoNum type="arabicPeriod"/>
            </a:pPr>
            <a:r>
              <a:rPr lang="en-US" sz="3600" dirty="0">
                <a:latin typeface="Open Sans" panose="020B0606030504020204" pitchFamily="34" charset="0"/>
                <a:ea typeface="Open Sans" panose="020B0606030504020204" pitchFamily="34" charset="0"/>
                <a:cs typeface="Open Sans" panose="020B0606030504020204" pitchFamily="34" charset="0"/>
              </a:rPr>
              <a:t>Benchmarking reference tools</a:t>
            </a:r>
          </a:p>
          <a:p>
            <a:pPr marL="1200150" lvl="1" indent="-742950">
              <a:buFont typeface="+mj-lt"/>
              <a:buAutoNum type="arabicPeriod"/>
            </a:pPr>
            <a:r>
              <a:rPr lang="en-US" sz="3600" dirty="0">
                <a:latin typeface="Open Sans" panose="020B0606030504020204" pitchFamily="34" charset="0"/>
                <a:ea typeface="Open Sans" panose="020B0606030504020204" pitchFamily="34" charset="0"/>
                <a:cs typeface="Open Sans" panose="020B0606030504020204" pitchFamily="34" charset="0"/>
              </a:rPr>
              <a:t>Develop a “Common Practice” resource guide</a:t>
            </a:r>
          </a:p>
          <a:p>
            <a:endParaRPr lang="en-US" dirty="0"/>
          </a:p>
        </p:txBody>
      </p:sp>
      <p:pic>
        <p:nvPicPr>
          <p:cNvPr id="65" name="Picture 64" descr="ASTAR_Icon_Science-07.png">
            <a:extLst>
              <a:ext uri="{FF2B5EF4-FFF2-40B4-BE49-F238E27FC236}">
                <a16:creationId xmlns:a16="http://schemas.microsoft.com/office/drawing/2014/main" id="{9D064C3F-416B-0FAE-9EEF-F077AA56B6FC}"/>
              </a:ext>
            </a:extLst>
          </p:cNvPr>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20158034" y="16563465"/>
            <a:ext cx="1440000" cy="1440000"/>
          </a:xfrm>
          <a:prstGeom prst="rect">
            <a:avLst/>
          </a:prstGeom>
        </p:spPr>
      </p:pic>
      <p:sp>
        <p:nvSpPr>
          <p:cNvPr id="66" name="TextBox 65">
            <a:extLst>
              <a:ext uri="{FF2B5EF4-FFF2-40B4-BE49-F238E27FC236}">
                <a16:creationId xmlns:a16="http://schemas.microsoft.com/office/drawing/2014/main" id="{F976D3C4-D351-A045-F65A-EBDE7DEFE815}"/>
              </a:ext>
            </a:extLst>
          </p:cNvPr>
          <p:cNvSpPr txBox="1"/>
          <p:nvPr/>
        </p:nvSpPr>
        <p:spPr>
          <a:xfrm>
            <a:off x="19469602" y="19306624"/>
            <a:ext cx="12222047" cy="1477328"/>
          </a:xfrm>
          <a:prstGeom prst="rect">
            <a:avLst/>
          </a:prstGeom>
          <a:noFill/>
        </p:spPr>
        <p:txBody>
          <a:bodyPr wrap="square" rtlCol="0">
            <a:spAutoFit/>
          </a:bodyPr>
          <a:lstStyle/>
          <a:p>
            <a:r>
              <a:rPr lang="en-US" sz="3600" b="1" dirty="0">
                <a:latin typeface="Open Sans" panose="020B0606030504020204" pitchFamily="34" charset="0"/>
                <a:ea typeface="Open Sans" panose="020B0606030504020204" pitchFamily="34" charset="0"/>
                <a:cs typeface="Open Sans" panose="020B0606030504020204" pitchFamily="34" charset="0"/>
              </a:rPr>
              <a:t>Ontology for QC Metrics:</a:t>
            </a:r>
          </a:p>
          <a:p>
            <a:pPr marL="1200150" lvl="1" indent="-742950">
              <a:buFont typeface="+mj-lt"/>
              <a:buAutoNum type="arabicPeriod"/>
            </a:pPr>
            <a:r>
              <a:rPr lang="en-US" sz="3600" dirty="0">
                <a:latin typeface="Open Sans" panose="020B0606030504020204" pitchFamily="34" charset="0"/>
                <a:ea typeface="Open Sans" panose="020B0606030504020204" pitchFamily="34" charset="0"/>
                <a:cs typeface="Open Sans" panose="020B0606030504020204" pitchFamily="34" charset="0"/>
              </a:rPr>
              <a:t>Test Case - Ontologize “mean autosome coverage”</a:t>
            </a:r>
          </a:p>
          <a:p>
            <a:endParaRPr lang="en-US" dirty="0"/>
          </a:p>
        </p:txBody>
      </p:sp>
      <p:sp>
        <p:nvSpPr>
          <p:cNvPr id="2" name="Rectangle 1">
            <a:extLst>
              <a:ext uri="{FF2B5EF4-FFF2-40B4-BE49-F238E27FC236}">
                <a16:creationId xmlns:a16="http://schemas.microsoft.com/office/drawing/2014/main" id="{09796BED-FC1D-A9E2-3A66-3ED5F4C92690}"/>
              </a:ext>
            </a:extLst>
          </p:cNvPr>
          <p:cNvSpPr/>
          <p:nvPr/>
        </p:nvSpPr>
        <p:spPr>
          <a:xfrm>
            <a:off x="19724688" y="20878756"/>
            <a:ext cx="12763587" cy="1440000"/>
          </a:xfrm>
          <a:prstGeom prst="rect">
            <a:avLst/>
          </a:prstGeom>
          <a:gradFill>
            <a:gsLst>
              <a:gs pos="100000">
                <a:srgbClr val="003087"/>
              </a:gs>
              <a:gs pos="50000">
                <a:srgbClr val="003087"/>
              </a:gs>
              <a:gs pos="25000">
                <a:srgbClr val="5C068C"/>
              </a:gs>
              <a:gs pos="0">
                <a:srgbClr val="DA291C"/>
              </a:gs>
            </a:gsLst>
            <a:lin ang="0" scaled="0"/>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tabLst>
                <a:tab pos="1587500" algn="l"/>
                <a:tab pos="3397250" algn="l"/>
                <a:tab pos="13462000" algn="l"/>
              </a:tabLst>
            </a:pPr>
            <a:r>
              <a:rPr lang="en-US" sz="4400" b="1" dirty="0">
                <a:solidFill>
                  <a:schemeClr val="bg1"/>
                </a:solidFill>
                <a:latin typeface="Open Sans" panose="020B0606030504020204" pitchFamily="34" charset="0"/>
                <a:ea typeface="Open Sans" panose="020B0606030504020204" pitchFamily="34" charset="0"/>
                <a:cs typeface="Open Sans" panose="020B0606030504020204" pitchFamily="34" charset="0"/>
              </a:rPr>
              <a:t>	Workgroup Progress</a:t>
            </a:r>
          </a:p>
        </p:txBody>
      </p:sp>
      <p:pic>
        <p:nvPicPr>
          <p:cNvPr id="68" name="Picture 67" descr="ASTAR_Icon_Science-14.png">
            <a:extLst>
              <a:ext uri="{FF2B5EF4-FFF2-40B4-BE49-F238E27FC236}">
                <a16:creationId xmlns:a16="http://schemas.microsoft.com/office/drawing/2014/main" id="{5C8DED1B-FFBE-9800-C53A-8DF42459AA50}"/>
              </a:ext>
            </a:extLst>
          </p:cNvPr>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18204083" y="18940860"/>
            <a:ext cx="1440000" cy="1440000"/>
          </a:xfrm>
          <a:prstGeom prst="rect">
            <a:avLst/>
          </a:prstGeom>
        </p:spPr>
      </p:pic>
      <p:pic>
        <p:nvPicPr>
          <p:cNvPr id="21" name="Graphic 20">
            <a:extLst>
              <a:ext uri="{FF2B5EF4-FFF2-40B4-BE49-F238E27FC236}">
                <a16:creationId xmlns:a16="http://schemas.microsoft.com/office/drawing/2014/main" id="{A9E88BD2-4D37-85B5-D2D7-6AD370F003F8}"/>
              </a:ext>
            </a:extLst>
          </p:cNvPr>
          <p:cNvPicPr>
            <a:picLocks noChangeAspect="1"/>
          </p:cNvPicPr>
          <p:nvPr/>
        </p:nvPicPr>
        <p:blipFill>
          <a:blip r:embed="rId25">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28368384" y="29593624"/>
            <a:ext cx="2851314" cy="917089"/>
          </a:xfrm>
          <a:prstGeom prst="rect">
            <a:avLst/>
          </a:prstGeom>
        </p:spPr>
      </p:pic>
      <p:pic>
        <p:nvPicPr>
          <p:cNvPr id="71" name="Graphic 70">
            <a:extLst>
              <a:ext uri="{FF2B5EF4-FFF2-40B4-BE49-F238E27FC236}">
                <a16:creationId xmlns:a16="http://schemas.microsoft.com/office/drawing/2014/main" id="{D9C316B0-9608-12A5-5A70-C628A035203E}"/>
              </a:ext>
            </a:extLst>
          </p:cNvPr>
          <p:cNvPicPr>
            <a:picLocks noChangeAspect="1"/>
          </p:cNvPicPr>
          <p:nvPr/>
        </p:nvPicPr>
        <p:blipFill>
          <a:blip r:embed="rId27">
            <a:extLst>
              <a:ext uri="{28A0092B-C50C-407E-A947-70E740481C1C}">
                <a14:useLocalDpi xmlns:a14="http://schemas.microsoft.com/office/drawing/2010/main" val="0"/>
              </a:ext>
              <a:ext uri="{96DAC541-7B7A-43D3-8B79-37D633B846F1}">
                <asvg:svgBlip xmlns:asvg="http://schemas.microsoft.com/office/drawing/2016/SVG/main" r:embed="rId28"/>
              </a:ext>
            </a:extLst>
          </a:blip>
          <a:stretch>
            <a:fillRect/>
          </a:stretch>
        </p:blipFill>
        <p:spPr>
          <a:xfrm>
            <a:off x="24663975" y="25157732"/>
            <a:ext cx="360000" cy="411429"/>
          </a:xfrm>
          <a:prstGeom prst="rect">
            <a:avLst/>
          </a:prstGeom>
        </p:spPr>
      </p:pic>
      <p:pic>
        <p:nvPicPr>
          <p:cNvPr id="73" name="Graphic 72">
            <a:extLst>
              <a:ext uri="{FF2B5EF4-FFF2-40B4-BE49-F238E27FC236}">
                <a16:creationId xmlns:a16="http://schemas.microsoft.com/office/drawing/2014/main" id="{5BB0524F-2749-FF22-1BD7-F66B93E1B27D}"/>
              </a:ext>
            </a:extLst>
          </p:cNvPr>
          <p:cNvPicPr>
            <a:picLocks noChangeAspect="1"/>
          </p:cNvPicPr>
          <p:nvPr/>
        </p:nvPicPr>
        <p:blipFill>
          <a:blip r:embed="rId29">
            <a:extLst>
              <a:ext uri="{28A0092B-C50C-407E-A947-70E740481C1C}">
                <a14:useLocalDpi xmlns:a14="http://schemas.microsoft.com/office/drawing/2010/main" val="0"/>
              </a:ext>
              <a:ext uri="{96DAC541-7B7A-43D3-8B79-37D633B846F1}">
                <asvg:svgBlip xmlns:asvg="http://schemas.microsoft.com/office/drawing/2016/SVG/main" r:embed="rId30"/>
              </a:ext>
            </a:extLst>
          </a:blip>
          <a:stretch>
            <a:fillRect/>
          </a:stretch>
        </p:blipFill>
        <p:spPr>
          <a:xfrm>
            <a:off x="24663975" y="26587602"/>
            <a:ext cx="360000" cy="371613"/>
          </a:xfrm>
          <a:prstGeom prst="rect">
            <a:avLst/>
          </a:prstGeom>
        </p:spPr>
      </p:pic>
      <p:pic>
        <p:nvPicPr>
          <p:cNvPr id="74" name="Graphic 73">
            <a:extLst>
              <a:ext uri="{FF2B5EF4-FFF2-40B4-BE49-F238E27FC236}">
                <a16:creationId xmlns:a16="http://schemas.microsoft.com/office/drawing/2014/main" id="{EFF0D353-FFF2-048C-D4D5-C3C97C76168A}"/>
              </a:ext>
            </a:extLst>
          </p:cNvPr>
          <p:cNvPicPr>
            <a:picLocks noChangeAspect="1"/>
          </p:cNvPicPr>
          <p:nvPr/>
        </p:nvPicPr>
        <p:blipFill>
          <a:blip r:embed="rId27">
            <a:extLst>
              <a:ext uri="{28A0092B-C50C-407E-A947-70E740481C1C}">
                <a14:useLocalDpi xmlns:a14="http://schemas.microsoft.com/office/drawing/2010/main" val="0"/>
              </a:ext>
              <a:ext uri="{96DAC541-7B7A-43D3-8B79-37D633B846F1}">
                <asvg:svgBlip xmlns:asvg="http://schemas.microsoft.com/office/drawing/2016/SVG/main" r:embed="rId28"/>
              </a:ext>
            </a:extLst>
          </a:blip>
          <a:stretch>
            <a:fillRect/>
          </a:stretch>
        </p:blipFill>
        <p:spPr>
          <a:xfrm>
            <a:off x="24663975" y="34449201"/>
            <a:ext cx="360000" cy="411429"/>
          </a:xfrm>
          <a:prstGeom prst="rect">
            <a:avLst/>
          </a:prstGeom>
        </p:spPr>
      </p:pic>
      <p:pic>
        <p:nvPicPr>
          <p:cNvPr id="75" name="Graphic 74">
            <a:extLst>
              <a:ext uri="{FF2B5EF4-FFF2-40B4-BE49-F238E27FC236}">
                <a16:creationId xmlns:a16="http://schemas.microsoft.com/office/drawing/2014/main" id="{838840ED-101C-BB33-4FFD-C9F5558661A9}"/>
              </a:ext>
            </a:extLst>
          </p:cNvPr>
          <p:cNvPicPr>
            <a:picLocks noChangeAspect="1"/>
          </p:cNvPicPr>
          <p:nvPr/>
        </p:nvPicPr>
        <p:blipFill>
          <a:blip r:embed="rId29">
            <a:extLst>
              <a:ext uri="{28A0092B-C50C-407E-A947-70E740481C1C}">
                <a14:useLocalDpi xmlns:a14="http://schemas.microsoft.com/office/drawing/2010/main" val="0"/>
              </a:ext>
              <a:ext uri="{96DAC541-7B7A-43D3-8B79-37D633B846F1}">
                <asvg:svgBlip xmlns:asvg="http://schemas.microsoft.com/office/drawing/2016/SVG/main" r:embed="rId30"/>
              </a:ext>
            </a:extLst>
          </a:blip>
          <a:stretch>
            <a:fillRect/>
          </a:stretch>
        </p:blipFill>
        <p:spPr>
          <a:xfrm>
            <a:off x="24663975" y="35913466"/>
            <a:ext cx="360000" cy="371613"/>
          </a:xfrm>
          <a:prstGeom prst="rect">
            <a:avLst/>
          </a:prstGeom>
        </p:spPr>
      </p:pic>
    </p:spTree>
    <p:extLst>
      <p:ext uri="{BB962C8B-B14F-4D97-AF65-F5344CB8AC3E}">
        <p14:creationId xmlns:p14="http://schemas.microsoft.com/office/powerpoint/2010/main" val="103539468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5606</TotalTime>
  <Words>657</Words>
  <Application>Microsoft Macintosh PowerPoint</Application>
  <PresentationFormat>Custom</PresentationFormat>
  <Paragraphs>55</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Open Sans</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SHAHIRA BTE ASMADI</dc:creator>
  <cp:lastModifiedBy>Maxime HEBRARD</cp:lastModifiedBy>
  <cp:revision>183</cp:revision>
  <dcterms:created xsi:type="dcterms:W3CDTF">2021-01-25T02:54:53Z</dcterms:created>
  <dcterms:modified xsi:type="dcterms:W3CDTF">2022-09-14T04:50:40Z</dcterms:modified>
</cp:coreProperties>
</file>