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580501" y="100867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endParaRPr lang="de-DE" sz="2200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42469" y="1018281"/>
            <a:ext cx="47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1" name="Textfeld 50"/>
          <p:cNvSpPr txBox="1"/>
          <p:nvPr/>
        </p:nvSpPr>
        <p:spPr>
          <a:xfrm>
            <a:off x="7963927" y="1008674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x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968045" y="3575327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158940" y="3606105"/>
            <a:ext cx="470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endParaRPr lang="de-DE" sz="2200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ȗ</a:t>
            </a:r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807671" y="102332"/>
            <a:ext cx="19276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Transmitter</a:t>
            </a:r>
            <a:endParaRPr lang="de-DE" sz="2800" b="1" dirty="0"/>
          </a:p>
        </p:txBody>
      </p:sp>
      <p:sp>
        <p:nvSpPr>
          <p:cNvPr id="63" name="Rechteck 62"/>
          <p:cNvSpPr/>
          <p:nvPr/>
        </p:nvSpPr>
        <p:spPr>
          <a:xfrm>
            <a:off x="6021859" y="5082743"/>
            <a:ext cx="1565190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Receiver</a:t>
            </a:r>
            <a:endParaRPr lang="de-DE" sz="2800" b="1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4601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Channel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3259" y="510713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 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99507" y="2103828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 flipV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367978" y="6004750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12609" y="510713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eschweifte Klammer rechts 70"/>
          <p:cNvSpPr/>
          <p:nvPr/>
        </p:nvSpPr>
        <p:spPr>
          <a:xfrm>
            <a:off x="8742394" y="1256587"/>
            <a:ext cx="602833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eschweifte Klammer rechts 72"/>
          <p:cNvSpPr/>
          <p:nvPr/>
        </p:nvSpPr>
        <p:spPr>
          <a:xfrm rot="5400000">
            <a:off x="5893195" y="-242210"/>
            <a:ext cx="442810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183559" y="1974001"/>
            <a:ext cx="1990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Differentiation between bit 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842473" y="613277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7336861" y="3452199"/>
            <a:ext cx="1759563" cy="133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672450" y="359716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/>
          <p:cNvCxnSpPr/>
          <p:nvPr/>
        </p:nvCxnSpPr>
        <p:spPr>
          <a:xfrm>
            <a:off x="6100549" y="710768"/>
            <a:ext cx="0" cy="190956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70" y="301581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codelength</a:t>
            </a:r>
            <a:r>
              <a:rPr lang="de-DE" dirty="0" smtClean="0"/>
              <a:t>, SNR-range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17830" y="186851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andom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224270" y="3202547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modulation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24270" y="454356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I(X;Y) = h(Y) – h(N) 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5112912" y="1267496"/>
            <a:ext cx="6440" cy="6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5112912" y="2834425"/>
            <a:ext cx="6440" cy="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5119352" y="4168462"/>
            <a:ext cx="0" cy="3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8" idx="3"/>
          </p:cNvCxnSpPr>
          <p:nvPr/>
        </p:nvCxnSpPr>
        <p:spPr>
          <a:xfrm flipV="1">
            <a:off x="6014434" y="1568003"/>
            <a:ext cx="927279" cy="3458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119352" y="1568003"/>
            <a:ext cx="182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948153" y="301848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snr_min:stepsize:snr_max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16200000">
            <a:off x="7675808" y="518984"/>
            <a:ext cx="3755221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Zusammenführung 7"/>
          <p:cNvSpPr/>
          <p:nvPr/>
        </p:nvSpPr>
        <p:spPr>
          <a:xfrm>
            <a:off x="3627879" y="3146853"/>
            <a:ext cx="55759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Oder 8"/>
          <p:cNvSpPr/>
          <p:nvPr/>
        </p:nvSpPr>
        <p:spPr>
          <a:xfrm>
            <a:off x="5075168" y="3163330"/>
            <a:ext cx="55759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8" idx="2"/>
          </p:cNvCxnSpPr>
          <p:nvPr/>
        </p:nvCxnSpPr>
        <p:spPr>
          <a:xfrm>
            <a:off x="3197046" y="3426940"/>
            <a:ext cx="430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5651634" y="3426940"/>
            <a:ext cx="29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85478" y="3410465"/>
            <a:ext cx="888798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902558" y="2884868"/>
            <a:ext cx="4120" cy="2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53967" y="2884868"/>
            <a:ext cx="0" cy="30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34785" y="3024099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42704" y="3057608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426453" y="2281878"/>
            <a:ext cx="952209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847838" y="2279383"/>
            <a:ext cx="1012258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11890" y="5074507"/>
            <a:ext cx="1436893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93742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61792"/>
                <a:gridCol w="970208"/>
                <a:gridCol w="1322231"/>
                <a:gridCol w="1171977"/>
                <a:gridCol w="553792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SNR in 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6.141e-05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3.6e-07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Number of frame errors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3200"/>
              </p:ext>
            </p:extLst>
          </p:nvPr>
        </p:nvGraphicFramePr>
        <p:xfrm>
          <a:off x="2031999" y="3424230"/>
          <a:ext cx="812800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231057"/>
                <a:gridCol w="1091229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SNR in dB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FER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0.9709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0.5618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0.0275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6.141e-05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3.6e-07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1e-08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Number of</a:t>
                      </a:r>
                      <a:r>
                        <a:rPr lang="de-DE" sz="2000" b="1" baseline="0" dirty="0" smtClean="0"/>
                        <a:t> frame errors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100549" y="1262418"/>
            <a:ext cx="2156346" cy="2178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 flipH="1">
            <a:off x="8206718" y="1187142"/>
            <a:ext cx="122816" cy="16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8393372" y="893748"/>
            <a:ext cx="185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Constellation Point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Bogen 50"/>
          <p:cNvSpPr/>
          <p:nvPr/>
        </p:nvSpPr>
        <p:spPr>
          <a:xfrm>
            <a:off x="6426631" y="2641870"/>
            <a:ext cx="734095" cy="1736947"/>
          </a:xfrm>
          <a:prstGeom prst="arc">
            <a:avLst>
              <a:gd name="adj1" fmla="val 16645703"/>
              <a:gd name="adj2" fmla="val 207885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6720936" y="2937008"/>
            <a:ext cx="36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eschweifte Klammer rechts 52"/>
          <p:cNvSpPr/>
          <p:nvPr/>
        </p:nvSpPr>
        <p:spPr>
          <a:xfrm rot="13453315">
            <a:off x="6555468" y="526021"/>
            <a:ext cx="602833" cy="3030189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041106" y="1452269"/>
            <a:ext cx="149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36</cp:revision>
  <dcterms:created xsi:type="dcterms:W3CDTF">2017-12-03T10:15:11Z</dcterms:created>
  <dcterms:modified xsi:type="dcterms:W3CDTF">2018-01-12T16:35:28Z</dcterms:modified>
</cp:coreProperties>
</file>