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Li" initials="KL" lastIdx="1" clrIdx="0">
    <p:extLst>
      <p:ext uri="{19B8F6BF-5375-455C-9EA6-DF929625EA0E}">
        <p15:presenceInfo xmlns:p15="http://schemas.microsoft.com/office/powerpoint/2012/main" userId="22a3d3668da39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3T11:26:46.90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31.12.2017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51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31.12.2017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21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31.12.2017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59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31.12.2017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5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31.12.2017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2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31.12.2017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5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31.12.2017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1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31.12.2017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45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31.12.2017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9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31.12.2017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02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31.12.2017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3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1000-EB28-4F8D-8A17-2635A5EDEDA0}" type="datetimeFigureOut">
              <a:rPr lang="de-DE" smtClean="0"/>
              <a:t>31.12.2017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5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antenne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53" y="3097427"/>
            <a:ext cx="854794" cy="141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leichschenkliges Dreieck 6"/>
          <p:cNvSpPr/>
          <p:nvPr/>
        </p:nvSpPr>
        <p:spPr>
          <a:xfrm>
            <a:off x="4403124" y="1985318"/>
            <a:ext cx="535460" cy="12439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588476" y="3229232"/>
            <a:ext cx="164756" cy="1977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026" idx="3"/>
            <a:endCxn id="7" idx="1"/>
          </p:cNvCxnSpPr>
          <p:nvPr/>
        </p:nvCxnSpPr>
        <p:spPr>
          <a:xfrm flipV="1">
            <a:off x="2016547" y="2607275"/>
            <a:ext cx="2520442" cy="12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5"/>
          </p:cNvCxnSpPr>
          <p:nvPr/>
        </p:nvCxnSpPr>
        <p:spPr>
          <a:xfrm>
            <a:off x="4804719" y="2607275"/>
            <a:ext cx="2386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nteraktive Schaltfläche: Start 15">
            <a:hlinkClick r:id="" action="ppaction://noaction" highlightClick="1"/>
          </p:cNvPr>
          <p:cNvSpPr/>
          <p:nvPr/>
        </p:nvSpPr>
        <p:spPr>
          <a:xfrm>
            <a:off x="7191632" y="2086067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 flipV="1">
            <a:off x="799070" y="288324"/>
            <a:ext cx="980303" cy="1548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1762897" y="288324"/>
            <a:ext cx="420130" cy="782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1972962" y="0"/>
            <a:ext cx="827903" cy="1449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276768" y="0"/>
            <a:ext cx="685632" cy="1252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3698789" y="197708"/>
            <a:ext cx="518984" cy="52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4217773" y="197708"/>
            <a:ext cx="790832" cy="766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4639794" y="461318"/>
            <a:ext cx="698325" cy="1085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5346357" y="461318"/>
            <a:ext cx="651818" cy="902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V="1">
            <a:off x="5685999" y="0"/>
            <a:ext cx="442952" cy="906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6656173" y="0"/>
            <a:ext cx="741405" cy="1363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026" idx="3"/>
          </p:cNvCxnSpPr>
          <p:nvPr/>
        </p:nvCxnSpPr>
        <p:spPr>
          <a:xfrm flipV="1">
            <a:off x="2016547" y="1070919"/>
            <a:ext cx="2201226" cy="2736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16" idx="3"/>
          </p:cNvCxnSpPr>
          <p:nvPr/>
        </p:nvCxnSpPr>
        <p:spPr>
          <a:xfrm>
            <a:off x="4217772" y="1070919"/>
            <a:ext cx="3495068" cy="10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cken des Rechtecks auf der gleichen Seite schneiden 41"/>
          <p:cNvSpPr/>
          <p:nvPr/>
        </p:nvSpPr>
        <p:spPr>
          <a:xfrm>
            <a:off x="4670854" y="4580238"/>
            <a:ext cx="1655805" cy="568411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753232" y="5148649"/>
            <a:ext cx="345990" cy="3130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825180" y="5148649"/>
            <a:ext cx="345990" cy="3130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r Verbinder 45"/>
          <p:cNvCxnSpPr>
            <a:stCxn id="1026" idx="3"/>
            <a:endCxn id="42" idx="3"/>
          </p:cNvCxnSpPr>
          <p:nvPr/>
        </p:nvCxnSpPr>
        <p:spPr>
          <a:xfrm>
            <a:off x="2016547" y="3807381"/>
            <a:ext cx="3482210" cy="77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42" idx="3"/>
            <a:endCxn id="16" idx="1"/>
          </p:cNvCxnSpPr>
          <p:nvPr/>
        </p:nvCxnSpPr>
        <p:spPr>
          <a:xfrm flipV="1">
            <a:off x="5498757" y="3128483"/>
            <a:ext cx="2214083" cy="145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9898090" y="1136822"/>
            <a:ext cx="1178011" cy="3727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10058400" y="1363362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10567250" y="1340708"/>
            <a:ext cx="247135" cy="321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10058400" y="1865870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10567250" y="1865870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10058400" y="236837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10567249" y="236837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10058400" y="2870886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10567248" y="284221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10058400" y="3373394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10567247" y="3373394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r Verbinder 60"/>
          <p:cNvCxnSpPr>
            <a:stCxn id="1026" idx="3"/>
          </p:cNvCxnSpPr>
          <p:nvPr/>
        </p:nvCxnSpPr>
        <p:spPr>
          <a:xfrm>
            <a:off x="2016547" y="3807381"/>
            <a:ext cx="7881543" cy="68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16" idx="0"/>
          </p:cNvCxnSpPr>
          <p:nvPr/>
        </p:nvCxnSpPr>
        <p:spPr>
          <a:xfrm flipH="1" flipV="1">
            <a:off x="8234048" y="2607275"/>
            <a:ext cx="1664042" cy="126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" name="Rechteck 1023"/>
          <p:cNvSpPr/>
          <p:nvPr/>
        </p:nvSpPr>
        <p:spPr>
          <a:xfrm>
            <a:off x="751325" y="4580238"/>
            <a:ext cx="1221637" cy="2277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Transmitter</a:t>
            </a:r>
            <a:endParaRPr lang="de-DE" sz="1600" dirty="0"/>
          </a:p>
        </p:txBody>
      </p:sp>
      <p:sp>
        <p:nvSpPr>
          <p:cNvPr id="66" name="Rechteck 65"/>
          <p:cNvSpPr/>
          <p:nvPr/>
        </p:nvSpPr>
        <p:spPr>
          <a:xfrm>
            <a:off x="4670854" y="5523640"/>
            <a:ext cx="1736124" cy="3868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Moving scatteres</a:t>
            </a:r>
            <a:endParaRPr lang="de-DE" sz="1600" dirty="0"/>
          </a:p>
        </p:txBody>
      </p:sp>
      <p:sp>
        <p:nvSpPr>
          <p:cNvPr id="67" name="Rechteck 66"/>
          <p:cNvSpPr/>
          <p:nvPr/>
        </p:nvSpPr>
        <p:spPr>
          <a:xfrm>
            <a:off x="6171170" y="2804403"/>
            <a:ext cx="1004311" cy="2277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de-DE" sz="1600" dirty="0"/>
          </a:p>
        </p:txBody>
      </p:sp>
      <p:sp>
        <p:nvSpPr>
          <p:cNvPr id="1025" name="Eingekerbter Pfeil nach rechts 1024"/>
          <p:cNvSpPr/>
          <p:nvPr/>
        </p:nvSpPr>
        <p:spPr>
          <a:xfrm>
            <a:off x="5185971" y="4769148"/>
            <a:ext cx="645472" cy="2800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3876639" y="1552249"/>
            <a:ext cx="1948541" cy="3963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Environmental reflection/shadowing</a:t>
            </a:r>
            <a:endParaRPr lang="de-DE" sz="1600" dirty="0"/>
          </a:p>
        </p:txBody>
      </p:sp>
      <p:sp>
        <p:nvSpPr>
          <p:cNvPr id="70" name="Rechteck 69"/>
          <p:cNvSpPr/>
          <p:nvPr/>
        </p:nvSpPr>
        <p:spPr>
          <a:xfrm>
            <a:off x="9898090" y="4957458"/>
            <a:ext cx="1178011" cy="425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Building </a:t>
            </a:r>
            <a:r>
              <a:rPr lang="de-DE" sz="1600" dirty="0" err="1" smtClean="0"/>
              <a:t>reflections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316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/>
        </p:nvSpPr>
        <p:spPr>
          <a:xfrm>
            <a:off x="7824915" y="518984"/>
            <a:ext cx="3606114" cy="4411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493239" y="3089188"/>
            <a:ext cx="7081451" cy="18411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505598" y="518984"/>
            <a:ext cx="7081451" cy="18411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249825" y="1013252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Interleaver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807672" y="1013252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Mapper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91978" y="3645243"/>
            <a:ext cx="1515763" cy="7743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Decoder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249824" y="3645242"/>
            <a:ext cx="1515763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Deinterleaver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807671" y="3645242"/>
            <a:ext cx="1515763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Demapper</a:t>
            </a:r>
            <a:endParaRPr lang="de-DE" dirty="0"/>
          </a:p>
        </p:txBody>
      </p:sp>
      <p:sp>
        <p:nvSpPr>
          <p:cNvPr id="10" name="Flussdiagramm: Zusammenführung 9"/>
          <p:cNvSpPr/>
          <p:nvPr/>
        </p:nvSpPr>
        <p:spPr>
          <a:xfrm>
            <a:off x="8579707" y="1787609"/>
            <a:ext cx="535459" cy="56017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Oder 10"/>
          <p:cNvSpPr/>
          <p:nvPr/>
        </p:nvSpPr>
        <p:spPr>
          <a:xfrm>
            <a:off x="8583827" y="3118021"/>
            <a:ext cx="535459" cy="527222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/>
          <p:cNvCxnSpPr>
            <a:stCxn id="5" idx="3"/>
            <a:endCxn id="6" idx="1"/>
          </p:cNvCxnSpPr>
          <p:nvPr/>
        </p:nvCxnSpPr>
        <p:spPr>
          <a:xfrm>
            <a:off x="4765588" y="1400431"/>
            <a:ext cx="1042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6" idx="3"/>
          </p:cNvCxnSpPr>
          <p:nvPr/>
        </p:nvCxnSpPr>
        <p:spPr>
          <a:xfrm flipV="1">
            <a:off x="7323435" y="1400430"/>
            <a:ext cx="15240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0" idx="0"/>
          </p:cNvCxnSpPr>
          <p:nvPr/>
        </p:nvCxnSpPr>
        <p:spPr>
          <a:xfrm>
            <a:off x="8847436" y="1400430"/>
            <a:ext cx="1" cy="3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3"/>
            <a:endCxn id="6" idx="1"/>
          </p:cNvCxnSpPr>
          <p:nvPr/>
        </p:nvCxnSpPr>
        <p:spPr>
          <a:xfrm>
            <a:off x="4765588" y="1400431"/>
            <a:ext cx="104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5" idx="1"/>
          </p:cNvCxnSpPr>
          <p:nvPr/>
        </p:nvCxnSpPr>
        <p:spPr>
          <a:xfrm flipV="1">
            <a:off x="2207741" y="1400431"/>
            <a:ext cx="10420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8" idx="1"/>
            <a:endCxn id="7" idx="3"/>
          </p:cNvCxnSpPr>
          <p:nvPr/>
        </p:nvCxnSpPr>
        <p:spPr>
          <a:xfrm flipH="1">
            <a:off x="2207741" y="4032421"/>
            <a:ext cx="1042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23568" y="1400430"/>
            <a:ext cx="56841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7" idx="1"/>
          </p:cNvCxnSpPr>
          <p:nvPr/>
        </p:nvCxnSpPr>
        <p:spPr>
          <a:xfrm flipH="1" flipV="1">
            <a:off x="189470" y="4032420"/>
            <a:ext cx="5025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9" idx="1"/>
            <a:endCxn id="8" idx="3"/>
          </p:cNvCxnSpPr>
          <p:nvPr/>
        </p:nvCxnSpPr>
        <p:spPr>
          <a:xfrm flipH="1">
            <a:off x="4765587" y="4032421"/>
            <a:ext cx="104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9" idx="3"/>
          </p:cNvCxnSpPr>
          <p:nvPr/>
        </p:nvCxnSpPr>
        <p:spPr>
          <a:xfrm flipH="1">
            <a:off x="7323434" y="4032419"/>
            <a:ext cx="152400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endCxn id="11" idx="4"/>
          </p:cNvCxnSpPr>
          <p:nvPr/>
        </p:nvCxnSpPr>
        <p:spPr>
          <a:xfrm flipV="1">
            <a:off x="8847436" y="3645243"/>
            <a:ext cx="4121" cy="387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0" idx="4"/>
            <a:endCxn id="11" idx="0"/>
          </p:cNvCxnSpPr>
          <p:nvPr/>
        </p:nvCxnSpPr>
        <p:spPr>
          <a:xfrm>
            <a:off x="8847437" y="2347784"/>
            <a:ext cx="4120" cy="77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0" idx="6"/>
          </p:cNvCxnSpPr>
          <p:nvPr/>
        </p:nvCxnSpPr>
        <p:spPr>
          <a:xfrm flipH="1">
            <a:off x="9115166" y="2067696"/>
            <a:ext cx="1140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11" idx="6"/>
          </p:cNvCxnSpPr>
          <p:nvPr/>
        </p:nvCxnSpPr>
        <p:spPr>
          <a:xfrm flipH="1">
            <a:off x="9119286" y="3381632"/>
            <a:ext cx="1079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25511" y="1031098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2580501" y="1031098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c</a:t>
            </a:r>
            <a:endParaRPr lang="de-DE" u="sng" dirty="0"/>
          </a:p>
        </p:txBody>
      </p:sp>
      <p:sp>
        <p:nvSpPr>
          <p:cNvPr id="50" name="Textfeld 49"/>
          <p:cNvSpPr txBox="1"/>
          <p:nvPr/>
        </p:nvSpPr>
        <p:spPr>
          <a:xfrm>
            <a:off x="5134229" y="1018054"/>
            <a:ext cx="47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c</a:t>
            </a:r>
            <a:r>
              <a:rPr lang="de-DE" dirty="0" smtClean="0"/>
              <a:t>`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7947450" y="1031098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947450" y="3663087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5134228" y="3606105"/>
            <a:ext cx="47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ĉ</a:t>
            </a:r>
            <a:r>
              <a:rPr lang="de-DE" dirty="0" smtClean="0"/>
              <a:t>`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2588739" y="3606105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ĉ</a:t>
            </a:r>
            <a:endParaRPr lang="de-DE" u="sng" dirty="0"/>
          </a:p>
        </p:txBody>
      </p:sp>
      <p:sp>
        <p:nvSpPr>
          <p:cNvPr id="55" name="Textfeld 54"/>
          <p:cNvSpPr txBox="1"/>
          <p:nvPr/>
        </p:nvSpPr>
        <p:spPr>
          <a:xfrm>
            <a:off x="213152" y="3606105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ȗ</a:t>
            </a:r>
          </a:p>
        </p:txBody>
      </p:sp>
      <p:sp>
        <p:nvSpPr>
          <p:cNvPr id="56" name="Rechteck 55"/>
          <p:cNvSpPr/>
          <p:nvPr/>
        </p:nvSpPr>
        <p:spPr>
          <a:xfrm>
            <a:off x="683740" y="1013251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Encoder</a:t>
            </a:r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10256108" y="1775252"/>
            <a:ext cx="914400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Fading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10198443" y="3089188"/>
            <a:ext cx="972065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Noise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6194850" y="102332"/>
            <a:ext cx="1379839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Transmitter</a:t>
            </a:r>
            <a:endParaRPr lang="de-DE" dirty="0"/>
          </a:p>
        </p:txBody>
      </p:sp>
      <p:sp>
        <p:nvSpPr>
          <p:cNvPr id="63" name="Rechteck 62"/>
          <p:cNvSpPr/>
          <p:nvPr/>
        </p:nvSpPr>
        <p:spPr>
          <a:xfrm>
            <a:off x="6194851" y="5082743"/>
            <a:ext cx="1379839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Receiver</a:t>
            </a:r>
            <a:endParaRPr lang="de-DE" dirty="0"/>
          </a:p>
        </p:txBody>
      </p:sp>
      <p:sp>
        <p:nvSpPr>
          <p:cNvPr id="65" name="Rechteck 64"/>
          <p:cNvSpPr/>
          <p:nvPr/>
        </p:nvSpPr>
        <p:spPr>
          <a:xfrm>
            <a:off x="8968944" y="5074507"/>
            <a:ext cx="1379839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93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mit Pfeil 8"/>
          <p:cNvCxnSpPr/>
          <p:nvPr/>
        </p:nvCxnSpPr>
        <p:spPr>
          <a:xfrm>
            <a:off x="1787856" y="3440723"/>
            <a:ext cx="8461612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6100549" y="395785"/>
            <a:ext cx="0" cy="59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80820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9580728" y="3534770"/>
            <a:ext cx="133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Inphase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200919" y="118528"/>
            <a:ext cx="1572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Quadrature phase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773259" y="510713"/>
            <a:ext cx="133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Bit X</a:t>
            </a:r>
            <a:r>
              <a:rPr lang="de-DE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699507" y="2103828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boundary</a:t>
            </a:r>
            <a:endParaRPr lang="de-DE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r Verbinder 42"/>
          <p:cNvCxnSpPr/>
          <p:nvPr/>
        </p:nvCxnSpPr>
        <p:spPr>
          <a:xfrm>
            <a:off x="5964071" y="2702257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5964071" y="1992573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5964071" y="1262418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5964071" y="4148919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5977719" y="4872251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5964071" y="5598000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>
            <a:off x="5377218" y="3276600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>
            <a:off x="4656161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3934800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32184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68040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7538400" y="3291735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8256895" y="3291734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8964000" y="3291733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 flipV="1">
            <a:off x="80820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H="1">
            <a:off x="8086298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H="1" flipV="1">
            <a:off x="8086298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H="1">
            <a:off x="3766780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H="1" flipV="1">
            <a:off x="3766780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37656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 flipH="1" flipV="1">
            <a:off x="37656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3367978" y="6004750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00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412609" y="510713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Geschweifte Klammer rechts 70"/>
          <p:cNvSpPr/>
          <p:nvPr/>
        </p:nvSpPr>
        <p:spPr>
          <a:xfrm>
            <a:off x="8742394" y="1256587"/>
            <a:ext cx="602833" cy="4338000"/>
          </a:xfrm>
          <a:prstGeom prst="rightBrace">
            <a:avLst>
              <a:gd name="adj1" fmla="val 8333"/>
              <a:gd name="adj2" fmla="val 503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9201900" y="2583065"/>
            <a:ext cx="246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Differentiation between bit 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Geschweifte Klammer rechts 72"/>
          <p:cNvSpPr/>
          <p:nvPr/>
        </p:nvSpPr>
        <p:spPr>
          <a:xfrm rot="5400000">
            <a:off x="5893195" y="-242210"/>
            <a:ext cx="442810" cy="4338000"/>
          </a:xfrm>
          <a:prstGeom prst="rightBrace">
            <a:avLst>
              <a:gd name="adj1" fmla="val 8333"/>
              <a:gd name="adj2" fmla="val 503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6183559" y="1974001"/>
            <a:ext cx="1990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Differentiation between bit 2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8117511" y="2889303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237027" y="1072568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253743" y="5377890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3711851" y="2884177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7842473" y="6132776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01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Gerader Verbinder 81"/>
          <p:cNvCxnSpPr/>
          <p:nvPr/>
        </p:nvCxnSpPr>
        <p:spPr>
          <a:xfrm>
            <a:off x="7336861" y="3452199"/>
            <a:ext cx="1759563" cy="1337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6672450" y="359716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boundary</a:t>
            </a:r>
            <a:endParaRPr lang="de-DE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Gerader Verbinder 79"/>
          <p:cNvCxnSpPr/>
          <p:nvPr/>
        </p:nvCxnSpPr>
        <p:spPr>
          <a:xfrm>
            <a:off x="6100549" y="710768"/>
            <a:ext cx="0" cy="1909564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9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24270" y="301581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codelength</a:t>
            </a:r>
            <a:r>
              <a:rPr lang="de-DE" dirty="0" smtClean="0"/>
              <a:t>, SNR-range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217830" y="1868510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</a:t>
            </a:r>
            <a:r>
              <a:rPr lang="de-DE" dirty="0" err="1" smtClean="0"/>
              <a:t>andom</a:t>
            </a:r>
            <a:r>
              <a:rPr lang="de-DE" dirty="0" smtClean="0"/>
              <a:t>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224270" y="3202547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modulation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224270" y="4543560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I(X;Y) = h(Y) – h(N) 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2"/>
            <a:endCxn id="6" idx="0"/>
          </p:cNvCxnSpPr>
          <p:nvPr/>
        </p:nvCxnSpPr>
        <p:spPr>
          <a:xfrm flipH="1">
            <a:off x="5112912" y="1267496"/>
            <a:ext cx="6440" cy="60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2"/>
            <a:endCxn id="7" idx="0"/>
          </p:cNvCxnSpPr>
          <p:nvPr/>
        </p:nvCxnSpPr>
        <p:spPr>
          <a:xfrm>
            <a:off x="5112912" y="2834425"/>
            <a:ext cx="6440" cy="3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8" idx="0"/>
          </p:cNvCxnSpPr>
          <p:nvPr/>
        </p:nvCxnSpPr>
        <p:spPr>
          <a:xfrm>
            <a:off x="5119352" y="4168462"/>
            <a:ext cx="0" cy="37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8" idx="3"/>
          </p:cNvCxnSpPr>
          <p:nvPr/>
        </p:nvCxnSpPr>
        <p:spPr>
          <a:xfrm flipV="1">
            <a:off x="6014434" y="1568003"/>
            <a:ext cx="927279" cy="3458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5119352" y="1568003"/>
            <a:ext cx="182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948153" y="3018486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snr_min:stepsize:snr_max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21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 rot="16200000">
            <a:off x="7675808" y="518984"/>
            <a:ext cx="3755221" cy="4411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Zusammenführung 7"/>
          <p:cNvSpPr/>
          <p:nvPr/>
        </p:nvSpPr>
        <p:spPr>
          <a:xfrm>
            <a:off x="8557567" y="1787609"/>
            <a:ext cx="557599" cy="56017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Oder 8"/>
          <p:cNvSpPr/>
          <p:nvPr/>
        </p:nvSpPr>
        <p:spPr>
          <a:xfrm>
            <a:off x="8561687" y="3118021"/>
            <a:ext cx="557599" cy="527222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8836367" y="1400430"/>
            <a:ext cx="11070" cy="3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 flipV="1">
            <a:off x="8840487" y="3645243"/>
            <a:ext cx="6950" cy="387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8836367" y="2347784"/>
            <a:ext cx="4120" cy="77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9115166" y="2067696"/>
            <a:ext cx="1140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9119286" y="3381632"/>
            <a:ext cx="1079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935870" y="1031098"/>
            <a:ext cx="29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35870" y="3663087"/>
            <a:ext cx="29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</a:p>
        </p:txBody>
      </p:sp>
      <p:sp>
        <p:nvSpPr>
          <p:cNvPr id="17" name="Rechteck 16"/>
          <p:cNvSpPr/>
          <p:nvPr/>
        </p:nvSpPr>
        <p:spPr>
          <a:xfrm>
            <a:off x="10218299" y="1775252"/>
            <a:ext cx="952209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Fading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10158251" y="3089188"/>
            <a:ext cx="1012258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Noise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911890" y="5074507"/>
            <a:ext cx="1436893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41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93742"/>
              </p:ext>
            </p:extLst>
          </p:nvPr>
        </p:nvGraphicFramePr>
        <p:xfrm>
          <a:off x="2032000" y="719666"/>
          <a:ext cx="8128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61792"/>
                <a:gridCol w="970208"/>
                <a:gridCol w="1322231"/>
                <a:gridCol w="1171977"/>
                <a:gridCol w="553792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SNR in dB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0.9709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0.5618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0.0275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6.141e-05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3.6e-07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Number of frame errors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03200"/>
              </p:ext>
            </p:extLst>
          </p:nvPr>
        </p:nvGraphicFramePr>
        <p:xfrm>
          <a:off x="2031999" y="3424230"/>
          <a:ext cx="8128001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231057"/>
                <a:gridCol w="1091229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SNR in dB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4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5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FER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0.9709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0.5618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0.0275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6.141e-05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3.6e-07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1e-08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Number of</a:t>
                      </a:r>
                      <a:r>
                        <a:rPr lang="de-DE" sz="2000" b="1" baseline="0" dirty="0" smtClean="0"/>
                        <a:t> frame errors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36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32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83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Li</dc:creator>
  <cp:lastModifiedBy>Kevin Li</cp:lastModifiedBy>
  <cp:revision>28</cp:revision>
  <dcterms:created xsi:type="dcterms:W3CDTF">2017-12-03T10:15:11Z</dcterms:created>
  <dcterms:modified xsi:type="dcterms:W3CDTF">2017-12-31T15:36:39Z</dcterms:modified>
</cp:coreProperties>
</file>