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2" autoAdjust="0"/>
    <p:restoredTop sz="61573" autoAdjust="0"/>
  </p:normalViewPr>
  <p:slideViewPr>
    <p:cSldViewPr snapToGrid="0">
      <p:cViewPr varScale="1">
        <p:scale>
          <a:sx n="57" d="100"/>
          <a:sy n="57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87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D1B5C-9EBD-420D-868B-0BE57033A54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3B185-90B0-4665-8CDE-7D3EBB50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Landing</a:t>
            </a:r>
            <a:r>
              <a:rPr lang="en-US" baseline="0" dirty="0" smtClean="0"/>
              <a:t>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3B185-90B0-4665-8CDE-7D3EBB50E1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(Just</a:t>
            </a:r>
            <a:r>
              <a:rPr lang="en-US" baseline="0" dirty="0" smtClean="0"/>
              <a:t> some ideas, incomplete.  Alter/Change anything)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3B185-90B0-4665-8CDE-7D3EBB50E1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(incomplete)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3B185-90B0-4665-8CDE-7D3EBB50E1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went well in the</a:t>
            </a:r>
            <a:r>
              <a:rPr lang="en-US" baseline="0" dirty="0" smtClean="0"/>
              <a:t> in the project (incomplete)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3B185-90B0-4665-8CDE-7D3EBB50E1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6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 of thing’s we learned from this project should include what we’d do differently next time.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3B185-90B0-4665-8CDE-7D3EBB50E1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0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695921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vehicle </a:t>
            </a:r>
            <a:r>
              <a:rPr lang="en-US" sz="5400" dirty="0"/>
              <a:t>customizer app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>NEW Day </a:t>
            </a:r>
            <a:r>
              <a:rPr lang="en-US" sz="4000" dirty="0" err="1"/>
              <a:t>inc.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CIS164 Online </a:t>
            </a:r>
            <a:r>
              <a:rPr lang="en-US" dirty="0" err="1" smtClean="0"/>
              <a:t>Adv</a:t>
            </a:r>
            <a:r>
              <a:rPr lang="en-US" dirty="0" smtClean="0"/>
              <a:t> C++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Claussen</a:t>
            </a:r>
            <a:r>
              <a:rPr lang="en-US" dirty="0" smtClean="0"/>
              <a:t> | jhclaussen1@dmacc.edu</a:t>
            </a:r>
          </a:p>
          <a:p>
            <a:r>
              <a:rPr lang="en-US" dirty="0" smtClean="0"/>
              <a:t>Greg Tarr | gatarr@dmacc.edu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9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with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Auto Consumers an Edge</a:t>
            </a:r>
          </a:p>
          <a:p>
            <a:r>
              <a:rPr lang="en-US" dirty="0" smtClean="0"/>
              <a:t>Allow People to Customize</a:t>
            </a:r>
          </a:p>
          <a:p>
            <a:r>
              <a:rPr lang="en-US" dirty="0" smtClean="0"/>
              <a:t>Return Benchmark Pricing Based Upon Product Specs.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3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Remotely 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Effective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8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51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93</Words>
  <Application>Microsoft Office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 vehicle customizer app NEW Day inc.</vt:lpstr>
      <vt:lpstr>Code with purpose</vt:lpstr>
      <vt:lpstr>Project Challenges</vt:lpstr>
      <vt:lpstr>Project Accomplishments</vt:lpstr>
      <vt:lpstr>Lessons learned</vt:lpstr>
    </vt:vector>
  </TitlesOfParts>
  <Company>Polk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customizer app NEW Day inc.</dc:title>
  <dc:creator>Gregory Tarr</dc:creator>
  <cp:lastModifiedBy>Gregory Tarr</cp:lastModifiedBy>
  <cp:revision>2</cp:revision>
  <dcterms:created xsi:type="dcterms:W3CDTF">2019-04-29T02:31:50Z</dcterms:created>
  <dcterms:modified xsi:type="dcterms:W3CDTF">2019-04-29T02:44:38Z</dcterms:modified>
</cp:coreProperties>
</file>