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E2D1C-9570-4871-E1BB-8752A1980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FFCC5C-D1ED-8B2D-9390-D6ED93B28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4D3AC7-30E6-2BA5-79DE-AA4DD325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64C3-A3A0-4B32-A913-A88B65CA30EA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4AC59F-EDD9-700B-6C5A-E30D295F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F3D0E1-5678-D977-A540-630DFC7F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523D-AFBC-4B35-831D-A99CFEF72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57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CA857-46C9-1EFA-9FAD-F83CC540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FC33AD-7968-CA6A-B185-34311755E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F5D575-B42B-EEA9-65A9-8ADB32EE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64C3-A3A0-4B32-A913-A88B65CA30EA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3637A0-9C28-054E-16A8-085231D2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AFADE9-C736-2DF8-A95F-E332335F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523D-AFBC-4B35-831D-A99CFEF72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69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EECF64-9371-5E18-DA35-A767C5082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7D9B73-F258-B434-27F4-A66EAA4E6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7378FD-41C5-9AFC-0058-813D92F6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64C3-A3A0-4B32-A913-A88B65CA30EA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A47C47-3549-5F5D-0453-977FF300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0A626E-0490-AE55-0412-4B7F66C0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523D-AFBC-4B35-831D-A99CFEF72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51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AC449-8F17-6E99-2C9B-A8855B95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520B37-AF1F-2033-D189-CB2454A57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CDB8A6-7DD9-7A66-0DAC-D7655A48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64C3-A3A0-4B32-A913-A88B65CA30EA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493733-6D20-C3F8-A2FC-19171001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0E5577-10A5-9B00-0D4A-76A299DC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523D-AFBC-4B35-831D-A99CFEF72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71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CAAB5-57A5-82B9-D75C-55621F41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A9BC43-633E-1F44-EC55-8FC160C32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38E86A-6C85-6D82-0AFD-34FE48BA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64C3-A3A0-4B32-A913-A88B65CA30EA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7FC6DE-BFB0-B7AD-347E-4F3BA0CBE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764F4D-79C5-8294-A885-0EAFEAC4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523D-AFBC-4B35-831D-A99CFEF72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51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6CA84-DE2D-ABB2-729E-49DE6DCC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F41D5F-2DB7-C643-6FAD-C73644401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37FAE0-9893-1CF6-E996-C92249DB3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737B50-98E0-AEAE-F722-50315438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64C3-A3A0-4B32-A913-A88B65CA30EA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4D3601-436B-A42E-176E-8158BFFC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3F3B3C-F7E1-2807-8EE7-0814D68D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523D-AFBC-4B35-831D-A99CFEF72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58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152AF-CA83-33D1-E12D-8F520C88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470917-BB4C-D3A7-F412-DFAD4E53D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873A94-B969-6068-4AAD-62D1E5D9B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344656-4A32-656E-7E3B-05575F2CA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9BF8AC7-EC42-0244-839C-040FCF259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A3D815-39B1-0C17-94C4-F536B532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64C3-A3A0-4B32-A913-A88B65CA30EA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FF72D9D-531C-9C02-7EB6-1DEF23E3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F4B998-4BCC-11EE-DE27-7C6EBC54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523D-AFBC-4B35-831D-A99CFEF72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48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9CEBF-92DA-B6A5-8542-A6927330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84CDA6-6F9A-A6CC-F6AC-FE3DCD70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64C3-A3A0-4B32-A913-A88B65CA30EA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0AE5DF-6028-2637-EF91-4476563A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D90652-682C-B05D-1EED-DE888118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523D-AFBC-4B35-831D-A99CFEF72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29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F3BFEE-8F8B-61BE-0D79-E473D0C9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64C3-A3A0-4B32-A913-A88B65CA30EA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F4DABF-E6BC-8DCF-084F-9622EE9E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1AC06F-05E1-E63A-9B3B-0611675A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523D-AFBC-4B35-831D-A99CFEF72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81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CB964-9D96-02BF-D2A5-771A8960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7F1649-586E-ADA5-54F9-3FF99D325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40F4A0-CB25-D547-E32F-DF5C97015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B81549-C44C-2D45-4729-485345D0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64C3-A3A0-4B32-A913-A88B65CA30EA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AD4C62-4027-B147-5417-C8E1990F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7575E9-62C5-E5D4-8938-52AFB944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523D-AFBC-4B35-831D-A99CFEF72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71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0FE57-24DD-355C-BDCD-B6E334CD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789E91-BF0A-F760-DBCE-2898A3A92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B21ACD-A537-682B-5DFB-738ADC661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9C708A-576E-4206-2FE5-018CA2B6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64C3-A3A0-4B32-A913-A88B65CA30EA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046B84-972F-B17B-31F7-E7BB757F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35342F-66D6-CE10-1FA6-DE847A8A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523D-AFBC-4B35-831D-A99CFEF72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65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D45F225-92A5-77AF-BC52-22ABB845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57E1B8-CA1D-9C24-FDEB-D1EDBE014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43FBE9-6647-9A34-0EF6-6E522F2BE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F64C3-A3A0-4B32-A913-A88B65CA30EA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F2F557-E48C-986F-D6E7-6004D14AA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AEF016-8076-70E5-2C42-584082607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6523D-AFBC-4B35-831D-A99CFEF72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53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5231B19-35C2-E997-9EAD-58667AC90919}"/>
              </a:ext>
            </a:extLst>
          </p:cNvPr>
          <p:cNvSpPr/>
          <p:nvPr/>
        </p:nvSpPr>
        <p:spPr>
          <a:xfrm>
            <a:off x="1192696" y="3657598"/>
            <a:ext cx="2319130" cy="100716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Arroz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DCA758B-9516-F2B5-CC48-796BA9847E7A}"/>
              </a:ext>
            </a:extLst>
          </p:cNvPr>
          <p:cNvSpPr/>
          <p:nvPr/>
        </p:nvSpPr>
        <p:spPr>
          <a:xfrm>
            <a:off x="1192696" y="4784034"/>
            <a:ext cx="2319130" cy="100716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Feijão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8327032-5AED-3A80-5E74-1AF7866C7F24}"/>
              </a:ext>
            </a:extLst>
          </p:cNvPr>
          <p:cNvSpPr/>
          <p:nvPr/>
        </p:nvSpPr>
        <p:spPr>
          <a:xfrm>
            <a:off x="3624470" y="3657598"/>
            <a:ext cx="2319130" cy="1007166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Arroz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5991B99-280B-26C8-1DDF-B3DBCAD06AE7}"/>
              </a:ext>
            </a:extLst>
          </p:cNvPr>
          <p:cNvSpPr/>
          <p:nvPr/>
        </p:nvSpPr>
        <p:spPr>
          <a:xfrm>
            <a:off x="3624470" y="4784034"/>
            <a:ext cx="2319130" cy="100716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Feijão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E699359-7C6F-1A43-7E07-78F3F58EAA54}"/>
              </a:ext>
            </a:extLst>
          </p:cNvPr>
          <p:cNvSpPr/>
          <p:nvPr/>
        </p:nvSpPr>
        <p:spPr>
          <a:xfrm>
            <a:off x="1192696" y="2531162"/>
            <a:ext cx="2319130" cy="100716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600CBBF-7515-EA80-F076-DB6A8A3C1535}"/>
              </a:ext>
            </a:extLst>
          </p:cNvPr>
          <p:cNvSpPr/>
          <p:nvPr/>
        </p:nvSpPr>
        <p:spPr>
          <a:xfrm>
            <a:off x="3624470" y="2537792"/>
            <a:ext cx="2319130" cy="100716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0899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Reis</dc:creator>
  <cp:lastModifiedBy>Gabriel Reis</cp:lastModifiedBy>
  <cp:revision>2</cp:revision>
  <dcterms:created xsi:type="dcterms:W3CDTF">2022-11-19T02:19:40Z</dcterms:created>
  <dcterms:modified xsi:type="dcterms:W3CDTF">2022-11-19T21:58:03Z</dcterms:modified>
</cp:coreProperties>
</file>