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2330FE-D603-4947-A750-6376B04381AE}">
  <a:tblStyle styleId="{E12330FE-D603-4947-A750-6376B04381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AmazônIA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42"/>
            <a:ext cx="8123100" cy="148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Albertinin Mourato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Giovanni Barros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Pedro Henrique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Willer Amorim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Login</a:t>
            </a:r>
          </a:p>
        </p:txBody>
      </p:sp>
      <p:pic>
        <p:nvPicPr>
          <p:cNvPr descr="login_classes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2" y="1219600"/>
            <a:ext cx="73818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Buscar produto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396" y="1152475"/>
            <a:ext cx="54428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Buscar produto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13538" l="2767" r="8532" t="18531"/>
          <a:stretch/>
        </p:blipFill>
        <p:spPr>
          <a:xfrm>
            <a:off x="218950" y="1511074"/>
            <a:ext cx="8706101" cy="3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Buscar produto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36135" l="2473" r="24560" t="12439"/>
          <a:stretch/>
        </p:blipFill>
        <p:spPr>
          <a:xfrm>
            <a:off x="671575" y="1152474"/>
            <a:ext cx="692621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Realizar Compra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974" y="1152475"/>
            <a:ext cx="53300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Realizar Compra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22862" l="4305" r="4678" t="7158"/>
          <a:stretch/>
        </p:blipFill>
        <p:spPr>
          <a:xfrm>
            <a:off x="1095099" y="1152474"/>
            <a:ext cx="6633599" cy="35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Realizar Compra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4030" l="2978" r="5921" t="4977"/>
          <a:stretch/>
        </p:blipFill>
        <p:spPr>
          <a:xfrm>
            <a:off x="406937" y="1152475"/>
            <a:ext cx="8330124" cy="42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Enviar encomenda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21" y="1152475"/>
            <a:ext cx="54428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Enviar encomenda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viar_fluxo_transportadora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750" y="1265000"/>
            <a:ext cx="6120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Enviar encomenda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viar_fluxo_robo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12" y="1182500"/>
            <a:ext cx="595277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Descrição do sistema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Análise de Casos de Uso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Mapeamento de Análise para Projeto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Arquitetura do Projeto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Diagrama de Pacotes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Projeto de caso de uso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Demonstração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Enviar encomenda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nviar_classes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300"/>
            <a:ext cx="8839201" cy="321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Mapeamento de Análise para Projeto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2384125" y="11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{E12330FE-D603-4947-A750-6376B04381AE}</a:tableStyleId>
              </a:tblPr>
              <a:tblGrid>
                <a:gridCol w="1781175"/>
                <a:gridCol w="23812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000"/>
                        <a:t>Classe de </a:t>
                      </a:r>
                      <a:r>
                        <a:rPr b="1" lang="pt-BR" sz="1000"/>
                        <a:t>análise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000"/>
                        <a:t>Elementos de projeto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3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Fachada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Data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Pagamento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Endereço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Categoria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FiltroProduto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StatusPedido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ComunicaçãoOperadora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ISubsistemaOperadora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SubsistemaOperadora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FachadaSubsistemaOperadora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ComunicaçãoTransportadora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ISubsistemaTransportadora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SubsistemaTransportadora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FachadaSubsistemaTransportadora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ComunicaçãoRobô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ISubsistemaRobô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SubsistemaRobô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FachadaSubsistemaRobô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61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Mapeamento de Análise para Projeto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28284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{E12330FE-D603-4947-A750-6376B04381AE}</a:tableStyleId>
              </a:tblPr>
              <a:tblGrid>
                <a:gridCol w="1771650"/>
                <a:gridCol w="19050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000"/>
                        <a:t>Classe de </a:t>
                      </a:r>
                      <a:r>
                        <a:rPr b="1" lang="pt-BR" sz="1000"/>
                        <a:t>análise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000"/>
                        <a:t>Elementos de projeto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&lt;&lt;Collection&gt;&gt; Usuario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ColeçãoUsuários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IRepositórioUsuários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RepositórioUsuáriosBDR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&lt;&lt;Collection&gt;&gt; Produtos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ColeçãoProdutos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IRepositórioProdutos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RepositórioProdutosBDR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&lt;&lt;Collection&gt;&gt; Pedido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ColeçãoPedidos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IRepositórioPedidos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RepositórioPedidosBDR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&lt;&lt;Collection&gt;&gt; Carrinho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ColeçãoCarrinhos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IRepositórioCarrinhos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RepositórioCarrinhosBDR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Telas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Telas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/>
                        <a:t>ControladoresMVC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Arquitetura do Projeto - Visão Geral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36366" t="7868"/>
          <a:stretch/>
        </p:blipFill>
        <p:spPr>
          <a:xfrm>
            <a:off x="2163299" y="1079749"/>
            <a:ext cx="4400195" cy="41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Arquitetura do Projeto - GUI / Comunicação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60114" l="4046" r="36351" t="6903"/>
          <a:stretch/>
        </p:blipFill>
        <p:spPr>
          <a:xfrm>
            <a:off x="205187" y="1300525"/>
            <a:ext cx="8733626" cy="31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Arquitetura do Projeto - Negócio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35875" l="2688" r="37710" t="26539"/>
          <a:stretch/>
        </p:blipFill>
        <p:spPr>
          <a:xfrm>
            <a:off x="205200" y="1300525"/>
            <a:ext cx="8733626" cy="355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Arquitetura do Projeto - Dados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1266" l="4952" r="35445" t="65038"/>
          <a:stretch/>
        </p:blipFill>
        <p:spPr>
          <a:xfrm>
            <a:off x="205200" y="1300525"/>
            <a:ext cx="8733626" cy="31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Diagrama de Pacotes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4923" l="0" r="0" t="16143"/>
          <a:stretch/>
        </p:blipFill>
        <p:spPr>
          <a:xfrm>
            <a:off x="1255750" y="1152475"/>
            <a:ext cx="6231550" cy="35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de caso de uso - Buscar produto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7616" l="2724" r="18745" t="19914"/>
          <a:stretch/>
        </p:blipFill>
        <p:spPr>
          <a:xfrm>
            <a:off x="311700" y="1457275"/>
            <a:ext cx="8520600" cy="217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Projeto de caso de uso </a:t>
            </a:r>
            <a:r>
              <a:rPr lang="pt-BR"/>
              <a:t>- Buscar produto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33248" l="1789" r="24267" t="11254"/>
          <a:stretch/>
        </p:blipFill>
        <p:spPr>
          <a:xfrm>
            <a:off x="1229800" y="1211799"/>
            <a:ext cx="6410126" cy="35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Descrição do sistema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AmazônIA é um website de compras desenvolvido para clientes que buscam um sistema eficiente e prático com agilidade na entrega. As entregas podem ser tanto via drone (robô) quanto via transportadoras. O sistema possui interfaces de acesso para clientes e administradores.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Demonstração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25" y="1152475"/>
            <a:ext cx="6470049" cy="36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Análise de Casos de Uso - Visão Geral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7356" l="2652" r="532" t="15267"/>
          <a:stretch/>
        </p:blipFill>
        <p:spPr>
          <a:xfrm>
            <a:off x="568250" y="1152475"/>
            <a:ext cx="8007501" cy="3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Cadastrar Usuário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850" y="1108125"/>
            <a:ext cx="4548724" cy="44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</a:t>
            </a:r>
            <a:r>
              <a:rPr lang="pt-BR"/>
              <a:t> - Cadastrar Usuário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21677" l="4966" r="1845" t="6208"/>
          <a:stretch/>
        </p:blipFill>
        <p:spPr>
          <a:xfrm>
            <a:off x="268625" y="1518824"/>
            <a:ext cx="8520599" cy="31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de Casos de Uso - Cadastrar Usuário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0563" l="1919" r="2111" t="20755"/>
          <a:stretch/>
        </p:blipFill>
        <p:spPr>
          <a:xfrm>
            <a:off x="650924" y="1301850"/>
            <a:ext cx="7704174" cy="34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</a:t>
            </a:r>
            <a:r>
              <a:rPr lang="pt-BR"/>
              <a:t>de Casos de uso - Login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00" y="1066799"/>
            <a:ext cx="4951699" cy="4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Análise </a:t>
            </a:r>
            <a:r>
              <a:rPr lang="pt-BR"/>
              <a:t>de Casos de uso - Login</a:t>
            </a:r>
          </a:p>
        </p:txBody>
      </p:sp>
      <p:pic>
        <p:nvPicPr>
          <p:cNvPr descr="login_fluxo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37" y="1194850"/>
            <a:ext cx="80855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