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9F9-511A-434B-8CCD-37801D0B8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0C6AC-6C81-4E2D-8235-23D3F1713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6CE0-AB08-4975-A348-DA6C1C2B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577F-CF66-4432-B9EA-7266BD6B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3AE7-FAB0-495B-B8DD-D15AD536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8855-C1D1-469D-96B4-53F108D6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078EA-85CE-4644-9969-CD4443CB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DD30-21F5-4027-85CC-D6FACA24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8B371-4776-49FA-B4FB-6C86C88C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FEFE-BD3D-4B87-AA25-8ECA965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01B29-EA2D-44F0-B361-7A5BEE187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B45B5-79EA-4553-AC94-E95FFC92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0D54-C2AF-4500-B3BA-C89B5F80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EC10-14B9-4313-8099-01E1847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4FC9-D43B-48A3-A303-8319FAC4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0837-0EF7-465F-93BE-73B8B67E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A841-7F06-41A1-B172-E7E39847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7F0D-47B1-42A6-9315-3664BCB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BC55-7809-461C-AA87-23F0983E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0B111-08CD-4692-A270-422BE521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5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052A-CEF2-40C6-8C54-67BA47AE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0D707-8C7B-4301-9F9C-3D10B541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33E1-918D-46B7-8966-110D26EE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31AE-714C-465C-84D2-2891181B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0D19-8AB5-4643-9590-281D6F58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A08F-68FB-4A04-9DA1-C3F2259F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E460-A303-4122-9632-EF357B778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DD5B6-D289-4985-9A34-62B945255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7E15-0323-4CBB-A3F7-B452226B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9A210-D0D2-4968-87A3-54F9851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A521-CFB5-44BD-B3C0-1BCB87F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5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6912-8CB8-4E1A-B3F6-5D4A0253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EB32A-62B5-4EF9-BE95-021BF484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D7A92-BA85-4616-AAC3-A39041CA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68343-A88A-4F7C-A38D-DECEED135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D9932-75C9-45B5-AF25-0E5FD01D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73B4A-3FE5-4155-8AE4-5E39ADE3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72CE3-4237-4D67-BAFA-7720271B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3756F-3899-42A5-9DFA-A6BC0EA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3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EC28-B79F-4B3A-85AF-6B693935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71A1F-CAB0-47EF-93A3-9CB22F67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17660-438C-4D9B-9A6F-30684B5B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5F7E4-E714-47BB-B9FC-94997F9B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3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1B353-B75F-4BC3-AA26-CB1390D0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CA5CF-5C7A-4EF5-AA81-3D07CACE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53E87-619D-4A45-B8F1-E82F6A03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1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0AEB-338E-4A8D-825B-28BC197A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0F73-D662-4EF6-93D7-5DB25FFB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249C8-9DB2-44C1-A18E-0D2FD37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F93E3-B52D-444D-AB11-EEE47DC7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7197-75C5-499C-A39E-F4F006C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F20BE-B71F-43FE-9232-32EB0CE2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6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72D1-48D0-4490-B510-972A276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CA0A3-E6DC-41BE-A1A5-39755C14A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5F7ED-D9E3-4DDC-9129-D8DF22DC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8152-6DC9-455D-9529-5A676B16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69254-3D4B-4EC4-9D12-BB36220C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51DC0-B075-4971-A317-028F4C95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4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6CF33-4BF5-4D95-8927-39CBDFE6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61AD-4524-4D32-8628-7ECB10F8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28DD-2DED-4EFD-AC35-D56F0D81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0225-49E0-4183-93AF-F6B4FF45AAD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7AC73-436D-4184-B3D3-E72A5CA1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F792-BEA1-47A0-84AF-8007D2E0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0DEA-AD77-495C-92F0-5C69F5BC5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4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7D9A47-E803-482B-961F-B9C1E29B4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1" t="18123" r="15680" b="11845"/>
          <a:stretch/>
        </p:blipFill>
        <p:spPr>
          <a:xfrm>
            <a:off x="204187" y="169094"/>
            <a:ext cx="11641660" cy="65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7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2D64C-44B3-44B7-8970-C44444C67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9" t="18382" r="15753" b="11327"/>
          <a:stretch/>
        </p:blipFill>
        <p:spPr>
          <a:xfrm>
            <a:off x="203224" y="131494"/>
            <a:ext cx="11683978" cy="659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72D64-E3E0-41F3-A648-8242F121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8" t="18123" r="15898" b="11715"/>
          <a:stretch/>
        </p:blipFill>
        <p:spPr>
          <a:xfrm>
            <a:off x="168676" y="124287"/>
            <a:ext cx="11745157" cy="66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9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Vasudev</dc:creator>
  <cp:lastModifiedBy>Aakriti Vasudev</cp:lastModifiedBy>
  <cp:revision>1</cp:revision>
  <dcterms:created xsi:type="dcterms:W3CDTF">2024-08-07T09:03:38Z</dcterms:created>
  <dcterms:modified xsi:type="dcterms:W3CDTF">2024-08-07T09:05:52Z</dcterms:modified>
</cp:coreProperties>
</file>