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5BB7-C6C0-42F0-BCA4-BA7466BC749B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D1EB-87A3-41A6-91E8-316CE6C20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5BB7-C6C0-42F0-BCA4-BA7466BC749B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D1EB-87A3-41A6-91E8-316CE6C20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0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5BB7-C6C0-42F0-BCA4-BA7466BC749B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D1EB-87A3-41A6-91E8-316CE6C20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2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5BB7-C6C0-42F0-BCA4-BA7466BC749B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D1EB-87A3-41A6-91E8-316CE6C20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0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5BB7-C6C0-42F0-BCA4-BA7466BC749B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D1EB-87A3-41A6-91E8-316CE6C20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4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5BB7-C6C0-42F0-BCA4-BA7466BC749B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D1EB-87A3-41A6-91E8-316CE6C20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1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5BB7-C6C0-42F0-BCA4-BA7466BC749B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D1EB-87A3-41A6-91E8-316CE6C20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4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5BB7-C6C0-42F0-BCA4-BA7466BC749B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D1EB-87A3-41A6-91E8-316CE6C20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3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5BB7-C6C0-42F0-BCA4-BA7466BC749B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D1EB-87A3-41A6-91E8-316CE6C20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9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5BB7-C6C0-42F0-BCA4-BA7466BC749B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D1EB-87A3-41A6-91E8-316CE6C20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8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5BB7-C6C0-42F0-BCA4-BA7466BC749B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D1EB-87A3-41A6-91E8-316CE6C20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8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85BB7-C6C0-42F0-BCA4-BA7466BC749B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DD1EB-87A3-41A6-91E8-316CE6C20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5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2" t="16864" r="11184" b="7625"/>
          <a:stretch/>
        </p:blipFill>
        <p:spPr bwMode="auto">
          <a:xfrm rot="5400000">
            <a:off x="3462517" y="1073538"/>
            <a:ext cx="2852928" cy="414399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ounded Rectangle 3"/>
          <p:cNvSpPr/>
          <p:nvPr/>
        </p:nvSpPr>
        <p:spPr>
          <a:xfrm>
            <a:off x="2734016" y="1676399"/>
            <a:ext cx="4309930" cy="2819401"/>
          </a:xfrm>
          <a:prstGeom prst="roundRect">
            <a:avLst>
              <a:gd name="adj" fmla="val 7207"/>
            </a:avLst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620000" y="2645528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5V Battery pack</a:t>
            </a: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0" t="5325" r="15747" b="5196"/>
          <a:stretch/>
        </p:blipFill>
        <p:spPr bwMode="auto">
          <a:xfrm>
            <a:off x="3429000" y="1798318"/>
            <a:ext cx="1268064" cy="1295401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</p:pic>
      <p:sp>
        <p:nvSpPr>
          <p:cNvPr id="52" name="Rounded Rectangle 51"/>
          <p:cNvSpPr/>
          <p:nvPr/>
        </p:nvSpPr>
        <p:spPr>
          <a:xfrm>
            <a:off x="5705816" y="1447801"/>
            <a:ext cx="838200" cy="2285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3962400" y="3200400"/>
            <a:ext cx="902219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3014461" y="3200400"/>
            <a:ext cx="902219" cy="1143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895600" y="3429000"/>
            <a:ext cx="118861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4945379" y="1760218"/>
            <a:ext cx="1906387" cy="2621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44" idx="1"/>
          </p:cNvCxnSpPr>
          <p:nvPr/>
        </p:nvCxnSpPr>
        <p:spPr>
          <a:xfrm flipH="1">
            <a:off x="6544016" y="2968694"/>
            <a:ext cx="1075984" cy="2317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395152" y="4876800"/>
            <a:ext cx="450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Temperature &amp; pressure sensor     </a:t>
            </a:r>
          </a:p>
          <a:p>
            <a:pPr algn="r"/>
            <a:r>
              <a:rPr lang="en-US" dirty="0" smtClean="0"/>
              <a:t>GPS module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4495800" y="4038600"/>
            <a:ext cx="449579" cy="1161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200400" y="4114800"/>
            <a:ext cx="152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104371" y="794266"/>
            <a:ext cx="178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Camera module</a:t>
            </a:r>
          </a:p>
        </p:txBody>
      </p:sp>
      <p:cxnSp>
        <p:nvCxnSpPr>
          <p:cNvPr id="68" name="Straight Arrow Connector 67"/>
          <p:cNvCxnSpPr>
            <a:stCxn id="67" idx="2"/>
          </p:cNvCxnSpPr>
          <p:nvPr/>
        </p:nvCxnSpPr>
        <p:spPr>
          <a:xfrm>
            <a:off x="3996676" y="1163598"/>
            <a:ext cx="0" cy="8176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92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34016" y="1447801"/>
            <a:ext cx="4309930" cy="3167061"/>
            <a:chOff x="2734016" y="1447801"/>
            <a:chExt cx="4309930" cy="316706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1" r="15939" b="6223"/>
            <a:stretch/>
          </p:blipFill>
          <p:spPr bwMode="auto">
            <a:xfrm rot="16200000">
              <a:off x="3479928" y="1115650"/>
              <a:ext cx="2854428" cy="4143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6770" y="1905000"/>
              <a:ext cx="3689646" cy="16764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" name="Rounded Rectangle 3"/>
            <p:cNvSpPr/>
            <p:nvPr/>
          </p:nvSpPr>
          <p:spPr>
            <a:xfrm>
              <a:off x="2734016" y="1676399"/>
              <a:ext cx="4309930" cy="2819401"/>
            </a:xfrm>
            <a:prstGeom prst="roundRect">
              <a:avLst>
                <a:gd name="adj" fmla="val 7207"/>
              </a:avLst>
            </a:prstGeom>
            <a:noFill/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572216" y="3687510"/>
              <a:ext cx="2743200" cy="685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715216" y="3801810"/>
              <a:ext cx="457200" cy="457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 rot="10800000">
              <a:off x="3724616" y="3747041"/>
              <a:ext cx="838200" cy="566738"/>
            </a:xfrm>
            <a:prstGeom prst="rightArrow">
              <a:avLst>
                <a:gd name="adj1" fmla="val 62063"/>
                <a:gd name="adj2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5324816" y="3747041"/>
              <a:ext cx="838200" cy="566738"/>
            </a:xfrm>
            <a:prstGeom prst="rightArrow">
              <a:avLst>
                <a:gd name="adj1" fmla="val 62063"/>
                <a:gd name="adj2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705816" y="1447801"/>
              <a:ext cx="838200" cy="22859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43615" y="2404646"/>
              <a:ext cx="15079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Selection Left</a:t>
              </a:r>
              <a:endParaRPr lang="en-US" sz="16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27793" y="2404646"/>
              <a:ext cx="14638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Selection Right</a:t>
              </a:r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3216" y="2743200"/>
              <a:ext cx="1782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Current selection</a:t>
              </a:r>
              <a:endParaRPr lang="en-US" sz="1600" b="1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908493" y="5181600"/>
            <a:ext cx="4070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 left button</a:t>
            </a:r>
          </a:p>
          <a:p>
            <a:pPr algn="ctr"/>
            <a:r>
              <a:rPr lang="en-US" dirty="0" smtClean="0"/>
              <a:t>Enter button</a:t>
            </a:r>
          </a:p>
          <a:p>
            <a:pPr algn="r"/>
            <a:r>
              <a:rPr lang="en-US" dirty="0" smtClean="0"/>
              <a:t>Go right button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790101" y="4114800"/>
            <a:ext cx="163115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846236" y="4114800"/>
            <a:ext cx="59480" cy="13035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5705816" y="4114800"/>
            <a:ext cx="228600" cy="15284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15146" y="42046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Capture / Record button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9" idx="2"/>
            <a:endCxn id="8" idx="0"/>
          </p:cNvCxnSpPr>
          <p:nvPr/>
        </p:nvCxnSpPr>
        <p:spPr>
          <a:xfrm flipH="1">
            <a:off x="6124916" y="1066800"/>
            <a:ext cx="4630" cy="3810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94093" y="61096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LCD with 16 x 2 characters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2"/>
          </p:cNvCxnSpPr>
          <p:nvPr/>
        </p:nvCxnSpPr>
        <p:spPr>
          <a:xfrm>
            <a:off x="2908493" y="1257300"/>
            <a:ext cx="1806723" cy="11473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57616" y="209674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SD card</a:t>
            </a:r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1972016" y="2281407"/>
            <a:ext cx="863127" cy="3855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696200" y="228140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Wi-Fi</a:t>
            </a:r>
          </a:p>
        </p:txBody>
      </p:sp>
      <p:cxnSp>
        <p:nvCxnSpPr>
          <p:cNvPr id="45" name="Straight Arrow Connector 44"/>
          <p:cNvCxnSpPr>
            <a:stCxn id="44" idx="1"/>
          </p:cNvCxnSpPr>
          <p:nvPr/>
        </p:nvCxnSpPr>
        <p:spPr>
          <a:xfrm flipH="1">
            <a:off x="6979139" y="2466073"/>
            <a:ext cx="717061" cy="4464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340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38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Gaal, Alexandru [PROCESS/REG/RO]</dc:creator>
  <cp:lastModifiedBy>Gaal, Alexandru [PROCESS/REG/RO]</cp:lastModifiedBy>
  <cp:revision>5</cp:revision>
  <dcterms:created xsi:type="dcterms:W3CDTF">2014-08-22T19:18:03Z</dcterms:created>
  <dcterms:modified xsi:type="dcterms:W3CDTF">2014-08-22T19:58:57Z</dcterms:modified>
</cp:coreProperties>
</file>