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80387"/>
            <a:ext cx="8915399" cy="1138635"/>
          </a:xfrm>
        </p:spPr>
        <p:txBody>
          <a:bodyPr/>
          <a:lstStyle/>
          <a:p>
            <a:r>
              <a:rPr lang="de-DE" b="1" dirty="0" smtClean="0"/>
              <a:t>CS50P Final Project</a:t>
            </a:r>
            <a:endParaRPr lang="de-D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430" y="2628068"/>
            <a:ext cx="8431474" cy="3103429"/>
          </a:xfrm>
        </p:spPr>
        <p:txBody>
          <a:bodyPr/>
          <a:lstStyle/>
          <a:p>
            <a:r>
              <a:rPr lang="de-DE" b="1" dirty="0" smtClean="0"/>
              <a:t>Project title:</a:t>
            </a:r>
            <a:r>
              <a:rPr lang="de-DE" dirty="0" smtClean="0"/>
              <a:t> A simple rock, paper and scissors game in Python</a:t>
            </a:r>
          </a:p>
          <a:p>
            <a:r>
              <a:rPr lang="de-DE" b="1" dirty="0" smtClean="0"/>
              <a:t>Author:</a:t>
            </a:r>
            <a:r>
              <a:rPr lang="de-DE" dirty="0" smtClean="0"/>
              <a:t> Gaál Csongor</a:t>
            </a:r>
          </a:p>
          <a:p>
            <a:r>
              <a:rPr lang="de-DE" b="1" dirty="0" smtClean="0"/>
              <a:t>Github username:</a:t>
            </a:r>
            <a:r>
              <a:rPr lang="de-DE" dirty="0" smtClean="0"/>
              <a:t> gaal_csongor</a:t>
            </a:r>
          </a:p>
          <a:p>
            <a:r>
              <a:rPr lang="de-DE" b="1" dirty="0" smtClean="0"/>
              <a:t>EDX username:</a:t>
            </a:r>
            <a:r>
              <a:rPr lang="de-DE" dirty="0" smtClean="0"/>
              <a:t> gaal_csongor</a:t>
            </a:r>
          </a:p>
          <a:p>
            <a:r>
              <a:rPr lang="de-DE" b="1" dirty="0" smtClean="0"/>
              <a:t>Email:</a:t>
            </a:r>
            <a:r>
              <a:rPr lang="de-DE" dirty="0" smtClean="0"/>
              <a:t> gaal.csongor@gmail.com</a:t>
            </a:r>
          </a:p>
          <a:p>
            <a:r>
              <a:rPr lang="de-DE" b="1" dirty="0" smtClean="0"/>
              <a:t>Country and city:</a:t>
            </a:r>
            <a:r>
              <a:rPr lang="de-DE" dirty="0" smtClean="0"/>
              <a:t> Hungary, Sopron</a:t>
            </a:r>
          </a:p>
          <a:p>
            <a:r>
              <a:rPr lang="de-DE" b="1" dirty="0" smtClean="0"/>
              <a:t>Date:</a:t>
            </a:r>
            <a:r>
              <a:rPr lang="de-DE" dirty="0" smtClean="0"/>
              <a:t> 22.09.2024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7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/>
              <a:t>Technical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b="1" dirty="0" smtClean="0"/>
              <a:t>get_bid() </a:t>
            </a:r>
            <a:r>
              <a:rPr lang="de-DE" dirty="0" smtClean="0"/>
              <a:t>function prompts the user for a </a:t>
            </a:r>
            <a:r>
              <a:rPr lang="de-DE" b="1" dirty="0" smtClean="0"/>
              <a:t>str</a:t>
            </a:r>
            <a:r>
              <a:rPr lang="de-DE" dirty="0" smtClean="0"/>
              <a:t> value and returns an </a:t>
            </a:r>
            <a:r>
              <a:rPr lang="de-DE" b="1" dirty="0" smtClean="0"/>
              <a:t>int, </a:t>
            </a:r>
            <a:r>
              <a:rPr lang="de-DE" dirty="0" smtClean="0"/>
              <a:t>also reprompts if the input is not correct</a:t>
            </a:r>
            <a:endParaRPr lang="de-DE" b="1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/>
              <a:t>Technical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b="1" dirty="0" smtClean="0"/>
              <a:t>get_result() </a:t>
            </a:r>
            <a:r>
              <a:rPr lang="de-DE" dirty="0" smtClean="0"/>
              <a:t>function takes two </a:t>
            </a:r>
            <a:r>
              <a:rPr lang="de-DE" b="1" dirty="0" smtClean="0"/>
              <a:t>str arguments</a:t>
            </a:r>
            <a:r>
              <a:rPr lang="de-DE" dirty="0" smtClean="0"/>
              <a:t>, determines the outcome of the round by returning a </a:t>
            </a:r>
            <a:r>
              <a:rPr lang="de-DE" b="1" dirty="0" smtClean="0"/>
              <a:t>str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/>
              <a:t>Technical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b="1" dirty="0" smtClean="0"/>
              <a:t>calculate_balance() </a:t>
            </a:r>
            <a:r>
              <a:rPr lang="de-DE" dirty="0" smtClean="0"/>
              <a:t>function takes one </a:t>
            </a:r>
            <a:r>
              <a:rPr lang="de-DE" b="1" dirty="0" smtClean="0"/>
              <a:t>str</a:t>
            </a:r>
            <a:r>
              <a:rPr lang="de-DE" dirty="0" smtClean="0"/>
              <a:t> and three </a:t>
            </a:r>
            <a:r>
              <a:rPr lang="de-DE" b="1" dirty="0" smtClean="0"/>
              <a:t>int</a:t>
            </a:r>
            <a:r>
              <a:rPr lang="de-DE" dirty="0" smtClean="0"/>
              <a:t> arguments, and keeps track of both accounts through the game rounds. It returns the actual balance of the player and computer as an </a:t>
            </a:r>
            <a:r>
              <a:rPr lang="de-DE" b="1" dirty="0" smtClean="0"/>
              <a:t>int</a:t>
            </a:r>
            <a:r>
              <a:rPr lang="de-DE" dirty="0" smtClean="0"/>
              <a:t> value</a:t>
            </a:r>
          </a:p>
          <a:p>
            <a:r>
              <a:rPr lang="de-DE" dirty="0" smtClean="0"/>
              <a:t>The </a:t>
            </a:r>
            <a:r>
              <a:rPr lang="de-DE" b="1" dirty="0" smtClean="0"/>
              <a:t>get_end_result()</a:t>
            </a:r>
            <a:r>
              <a:rPr lang="de-DE" dirty="0" smtClean="0"/>
              <a:t> function is only called if the player inputs „n“ or „no“ at the end of the round. It takes the balances in </a:t>
            </a:r>
            <a:r>
              <a:rPr lang="de-DE" b="1" dirty="0" smtClean="0"/>
              <a:t>int </a:t>
            </a:r>
            <a:r>
              <a:rPr lang="de-DE" dirty="0" smtClean="0"/>
              <a:t>values as arguments, and determines the final outcome of the game. Returns a </a:t>
            </a:r>
            <a:r>
              <a:rPr lang="de-DE" b="1" dirty="0" smtClean="0"/>
              <a:t>str</a:t>
            </a:r>
            <a:r>
              <a:rPr lang="de-DE" dirty="0" smtClean="0"/>
              <a:t> value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/>
              <a:t>Technical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b="1" dirty="0" smtClean="0"/>
              <a:t>calculate_balance()</a:t>
            </a:r>
            <a:r>
              <a:rPr lang="de-DE" dirty="0" smtClean="0"/>
              <a:t> and </a:t>
            </a:r>
            <a:r>
              <a:rPr lang="de-DE" b="1" dirty="0" smtClean="0"/>
              <a:t>get_end_result()</a:t>
            </a:r>
            <a:r>
              <a:rPr lang="de-DE" dirty="0" smtClean="0"/>
              <a:t> functions in action</a:t>
            </a:r>
            <a:endParaRPr lang="de-DE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brief overwiev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This is a game where you can play rock, paper and scissors with the computer as your opponent</a:t>
            </a:r>
          </a:p>
          <a:p>
            <a:r>
              <a:rPr lang="de-DE" dirty="0" smtClean="0"/>
              <a:t>This version interacts with the user through simple console commands</a:t>
            </a:r>
          </a:p>
          <a:p>
            <a:r>
              <a:rPr lang="de-DE" dirty="0" smtClean="0"/>
              <a:t>Im also working on a version which has a GUI implemented in Tkinter</a:t>
            </a:r>
          </a:p>
          <a:p>
            <a:r>
              <a:rPr lang="de-DE" dirty="0" smtClean="0"/>
              <a:t>The player and the computer both have a starting balance of 100$ each</a:t>
            </a:r>
          </a:p>
          <a:p>
            <a:r>
              <a:rPr lang="de-DE" dirty="0" smtClean="0"/>
              <a:t>The player is asked to make a bid in $ </a:t>
            </a:r>
          </a:p>
          <a:p>
            <a:r>
              <a:rPr lang="de-DE" dirty="0" smtClean="0"/>
              <a:t>The game is implemented in rounds, and after each round the bid is subtracted from the account of the loser and added to the account of the winner</a:t>
            </a:r>
          </a:p>
          <a:p>
            <a:r>
              <a:rPr lang="de-DE" dirty="0" smtClean="0"/>
              <a:t>The game ends if one of the accounts reaches 0$, or if the player doesn‘t choose to continue the game after the end of the last round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1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How the game runs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player is asked to choose between rock, paper, and scissors, and make a bid</a:t>
            </a: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How the game runs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computer makes it‘s choice, accounts are updated and the player is prompted to play again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7" y="2240272"/>
            <a:ext cx="8280000" cy="43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How the game runs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If the player inputs „y“ or „yes“ (</a:t>
            </a:r>
            <a:r>
              <a:rPr lang="de-DE" b="1" dirty="0" smtClean="0"/>
              <a:t>case-insensitively</a:t>
            </a:r>
            <a:r>
              <a:rPr lang="de-DE" dirty="0" smtClean="0"/>
              <a:t>) another round begins</a:t>
            </a:r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How the game runs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If the player inputs „n“ or „no“, the game ends and the winner is determined depending on who has a bigger account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Technical demonstration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game runs in a </a:t>
            </a:r>
            <a:r>
              <a:rPr lang="de-DE" b="1" dirty="0" smtClean="0"/>
              <a:t>while loop </a:t>
            </a:r>
            <a:r>
              <a:rPr lang="de-DE" dirty="0" smtClean="0"/>
              <a:t>which is implemented within the main function</a:t>
            </a:r>
          </a:p>
          <a:p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/>
              <a:t>Technical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player and the computer have starting accounts stored in variables which have an integer value of 100, and a global scope so all functions can access them</a:t>
            </a:r>
          </a:p>
          <a:p>
            <a:r>
              <a:rPr lang="de-DE" dirty="0" smtClean="0"/>
              <a:t>The game has </a:t>
            </a:r>
            <a:r>
              <a:rPr lang="de-DE" b="1" dirty="0" smtClean="0"/>
              <a:t>six functions</a:t>
            </a:r>
            <a:r>
              <a:rPr lang="de-DE" dirty="0" smtClean="0"/>
              <a:t>, and all are called within </a:t>
            </a:r>
            <a:r>
              <a:rPr lang="de-DE" b="1" dirty="0" smtClean="0"/>
              <a:t>main()</a:t>
            </a:r>
          </a:p>
          <a:p>
            <a:r>
              <a:rPr lang="de-DE" dirty="0" smtClean="0"/>
              <a:t>The player is prompted to choose between rock, paper and scissors through a function called </a:t>
            </a:r>
            <a:r>
              <a:rPr lang="de-DE" b="1" dirty="0" smtClean="0"/>
              <a:t>player_choice()</a:t>
            </a:r>
            <a:r>
              <a:rPr lang="de-DE" dirty="0" smtClean="0"/>
              <a:t> which implements a </a:t>
            </a:r>
            <a:r>
              <a:rPr lang="de-DE" b="1" dirty="0" smtClean="0"/>
              <a:t>while loop</a:t>
            </a:r>
            <a:r>
              <a:rPr lang="de-DE" dirty="0" smtClean="0"/>
              <a:t> in order to reprompt the user if the input is not correct</a:t>
            </a:r>
          </a:p>
          <a:p>
            <a:r>
              <a:rPr lang="de-DE" dirty="0" smtClean="0"/>
              <a:t>All user prompts are treated </a:t>
            </a:r>
            <a:r>
              <a:rPr lang="de-DE" b="1" dirty="0" smtClean="0"/>
              <a:t>case-insensitively</a:t>
            </a:r>
          </a:p>
          <a:p>
            <a:r>
              <a:rPr lang="de-DE" dirty="0" smtClean="0"/>
              <a:t>The computer‘s choice is implemented through the use of the </a:t>
            </a:r>
            <a:r>
              <a:rPr lang="de-DE" b="1" dirty="0" smtClean="0"/>
              <a:t>random</a:t>
            </a:r>
            <a:r>
              <a:rPr lang="de-DE" dirty="0" smtClean="0"/>
              <a:t> library‘s </a:t>
            </a:r>
            <a:r>
              <a:rPr lang="de-DE" b="1" dirty="0" smtClean="0"/>
              <a:t>choice()</a:t>
            </a:r>
            <a:r>
              <a:rPr lang="de-DE" dirty="0" smtClean="0"/>
              <a:t> function combined with a list of </a:t>
            </a:r>
            <a:r>
              <a:rPr lang="de-DE" b="1" dirty="0" smtClean="0"/>
              <a:t>string</a:t>
            </a:r>
            <a:r>
              <a:rPr lang="de-DE" dirty="0" smtClean="0"/>
              <a:t> items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8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7193"/>
          </a:xfrm>
        </p:spPr>
        <p:txBody>
          <a:bodyPr>
            <a:normAutofit fontScale="90000"/>
          </a:bodyPr>
          <a:lstStyle/>
          <a:p>
            <a:r>
              <a:rPr lang="de-DE" dirty="0"/>
              <a:t>Technical demonstration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92577"/>
            <a:ext cx="8915400" cy="37776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b="1" dirty="0" smtClean="0"/>
              <a:t>player_choice()</a:t>
            </a:r>
            <a:r>
              <a:rPr lang="de-DE" dirty="0" smtClean="0"/>
              <a:t> and </a:t>
            </a:r>
            <a:r>
              <a:rPr lang="de-DE" b="1" dirty="0" smtClean="0"/>
              <a:t>comp_choice()</a:t>
            </a:r>
            <a:r>
              <a:rPr lang="de-DE" dirty="0" smtClean="0"/>
              <a:t> functions both return string values which are used by other functions later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00" y="2239200"/>
            <a:ext cx="828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CS50P Final Project</vt:lpstr>
      <vt:lpstr>A brief overwiev</vt:lpstr>
      <vt:lpstr>How the game runs </vt:lpstr>
      <vt:lpstr>How the game runs </vt:lpstr>
      <vt:lpstr>How the game runs </vt:lpstr>
      <vt:lpstr>How the game runs </vt:lpstr>
      <vt:lpstr>Technical demonstration </vt:lpstr>
      <vt:lpstr>Technical demonstration </vt:lpstr>
      <vt:lpstr>Technical demonstration </vt:lpstr>
      <vt:lpstr>Technical demonstration </vt:lpstr>
      <vt:lpstr>Technical demonstration </vt:lpstr>
      <vt:lpstr>Technical demonstration </vt:lpstr>
      <vt:lpstr>Technical 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Gaál Csongor</dc:creator>
  <cp:lastModifiedBy>Gaál Csongor</cp:lastModifiedBy>
  <cp:revision>44</cp:revision>
  <dcterms:created xsi:type="dcterms:W3CDTF">2024-09-22T18:55:14Z</dcterms:created>
  <dcterms:modified xsi:type="dcterms:W3CDTF">2024-09-22T20:07:06Z</dcterms:modified>
</cp:coreProperties>
</file>