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Competitive Rank in </a:t>
            </a:r>
            <a:r>
              <a:rPr lang="en-US" dirty="0" err="1" smtClean="0"/>
              <a:t>Overwatch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Does flexibility give you an edge?</a:t>
            </a:r>
          </a:p>
          <a:p>
            <a:endParaRPr lang="en-US" dirty="0"/>
          </a:p>
          <a:p>
            <a:r>
              <a:rPr lang="en-US" dirty="0" smtClean="0"/>
              <a:t>Alicia Garcia</a:t>
            </a:r>
          </a:p>
        </p:txBody>
      </p:sp>
    </p:spTree>
    <p:extLst>
      <p:ext uri="{BB962C8B-B14F-4D97-AF65-F5344CB8AC3E}">
        <p14:creationId xmlns:p14="http://schemas.microsoft.com/office/powerpoint/2010/main" val="39107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Overwatch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0393"/>
            <a:ext cx="8596668" cy="5029200"/>
          </a:xfrm>
        </p:spPr>
        <p:txBody>
          <a:bodyPr>
            <a:normAutofit/>
          </a:bodyPr>
          <a:lstStyle/>
          <a:p>
            <a:r>
              <a:rPr lang="en-US" sz="1900" dirty="0" err="1" smtClean="0"/>
              <a:t>Overwatch</a:t>
            </a:r>
            <a:r>
              <a:rPr lang="en-US" sz="1900" dirty="0" smtClean="0"/>
              <a:t> is a first person shooter created by Blizzard, comprised of 26 characters across four group classification; DPS, Tank, Defense, and Support</a:t>
            </a:r>
          </a:p>
          <a:p>
            <a:endParaRPr lang="en-US" sz="1900" dirty="0"/>
          </a:p>
          <a:p>
            <a:r>
              <a:rPr lang="en-US" sz="1900" dirty="0" smtClean="0"/>
              <a:t>The structure of the game is based on team work to capture objectives, transport cargo objectives, or hold capture points.</a:t>
            </a:r>
          </a:p>
          <a:p>
            <a:endParaRPr lang="en-US" sz="1900" dirty="0"/>
          </a:p>
          <a:p>
            <a:r>
              <a:rPr lang="en-US" sz="1900" dirty="0" smtClean="0"/>
              <a:t>There are multiple games modes: </a:t>
            </a:r>
          </a:p>
          <a:p>
            <a:pPr lvl="1"/>
            <a:r>
              <a:rPr lang="en-US" dirty="0" smtClean="0"/>
              <a:t>Arcade – challenges to play solo or as a team, thus obtaining </a:t>
            </a:r>
            <a:r>
              <a:rPr lang="en-US" dirty="0" err="1" smtClean="0"/>
              <a:t>lootboxes</a:t>
            </a:r>
            <a:r>
              <a:rPr lang="en-US" dirty="0" smtClean="0"/>
              <a:t> and XP</a:t>
            </a:r>
          </a:p>
          <a:p>
            <a:pPr lvl="1"/>
            <a:r>
              <a:rPr lang="en-US" dirty="0" err="1" smtClean="0"/>
              <a:t>Quickplay</a:t>
            </a:r>
            <a:r>
              <a:rPr lang="en-US" dirty="0" smtClean="0"/>
              <a:t> – non-ranked matches where your team captures and holds points, transports cargo or captures objectives</a:t>
            </a:r>
          </a:p>
          <a:p>
            <a:pPr lvl="1"/>
            <a:r>
              <a:rPr lang="en-US" dirty="0" smtClean="0"/>
              <a:t>Competitive – skill based matches, where you are grouped with others in the same skill rating, with same gameplay as </a:t>
            </a:r>
            <a:r>
              <a:rPr lang="en-US" dirty="0" err="1" smtClean="0"/>
              <a:t>Quickplay</a:t>
            </a:r>
            <a:r>
              <a:rPr lang="en-US" dirty="0" smtClean="0"/>
              <a:t>, open only during seasons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5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Overwatch</a:t>
            </a:r>
            <a:r>
              <a:rPr lang="en-US" dirty="0" smtClean="0"/>
              <a:t> Competitive: it’s a fight to the 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1547"/>
            <a:ext cx="8596668" cy="4848045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Overwatch</a:t>
            </a:r>
            <a:r>
              <a:rPr lang="en-US" sz="2000" dirty="0" smtClean="0"/>
              <a:t> competitive matches have a Skill Rating (SR) metric that places you in a rank, </a:t>
            </a:r>
            <a:r>
              <a:rPr lang="en-US" sz="2000" dirty="0" smtClean="0"/>
              <a:t>determined </a:t>
            </a:r>
            <a:r>
              <a:rPr lang="en-US" sz="2000" dirty="0" smtClean="0"/>
              <a:t>by your </a:t>
            </a:r>
            <a:r>
              <a:rPr lang="en-US" sz="2000" dirty="0" smtClean="0"/>
              <a:t>performance</a:t>
            </a:r>
          </a:p>
          <a:p>
            <a:endParaRPr lang="en-US" sz="2000" dirty="0" smtClean="0"/>
          </a:p>
          <a:p>
            <a:r>
              <a:rPr lang="en-US" sz="2000" dirty="0" smtClean="0"/>
              <a:t>OBSERVATIONS: good teamwork, a balanced team composition and skilled play of your </a:t>
            </a:r>
            <a:r>
              <a:rPr lang="en-US" sz="2000" dirty="0" smtClean="0"/>
              <a:t>character</a:t>
            </a:r>
          </a:p>
          <a:p>
            <a:endParaRPr lang="en-US" sz="2000" dirty="0" smtClean="0"/>
          </a:p>
          <a:p>
            <a:r>
              <a:rPr lang="en-US" sz="2000" dirty="0" smtClean="0"/>
              <a:t>HYPOTHESIS: having the ability to play 2-3 characters </a:t>
            </a:r>
            <a:r>
              <a:rPr lang="en-US" sz="2000" dirty="0" smtClean="0"/>
              <a:t>can </a:t>
            </a:r>
            <a:r>
              <a:rPr lang="en-US" sz="2000" dirty="0" smtClean="0"/>
              <a:t>help create a stronger team composition, thus leading to more wins and higher SR.</a:t>
            </a:r>
          </a:p>
          <a:p>
            <a:endParaRPr lang="en-US" sz="2000" dirty="0" smtClean="0"/>
          </a:p>
          <a:p>
            <a:r>
              <a:rPr lang="en-US" sz="2000" dirty="0" smtClean="0"/>
              <a:t>MAIN QUESTION: can we predict your SR based on the number of characters you play on console?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30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data </a:t>
            </a:r>
            <a:r>
              <a:rPr lang="en-US" dirty="0" smtClean="0"/>
              <a:t>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4128"/>
            <a:ext cx="8596668" cy="51068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Obtaining data that includes player IDs, ranking, and time played on each character is not readily available from Blizzard publically.</a:t>
            </a:r>
          </a:p>
          <a:p>
            <a:endParaRPr lang="en-US" sz="2000" dirty="0"/>
          </a:p>
          <a:p>
            <a:r>
              <a:rPr lang="en-US" sz="2000" dirty="0" smtClean="0"/>
              <a:t>The data used in this study was obtained by contacting Blizzard through Onicmeta.com</a:t>
            </a:r>
          </a:p>
          <a:p>
            <a:r>
              <a:rPr lang="en-US" sz="2000" dirty="0" smtClean="0"/>
              <a:t>The contact I was paired with mined the data for Competitive Season 5-7 and sent it in csv formats</a:t>
            </a:r>
          </a:p>
          <a:p>
            <a:pPr lvl="1"/>
            <a:r>
              <a:rPr lang="en-US" sz="1800" dirty="0" err="1"/>
              <a:t>RangeIndex</a:t>
            </a:r>
            <a:r>
              <a:rPr lang="en-US" sz="1800" dirty="0"/>
              <a:t>: </a:t>
            </a:r>
            <a:r>
              <a:rPr lang="en-US" sz="1800" dirty="0" smtClean="0"/>
              <a:t>112,134 </a:t>
            </a:r>
            <a:r>
              <a:rPr lang="en-US" sz="1800" dirty="0"/>
              <a:t>entries, 0 to 112133</a:t>
            </a:r>
          </a:p>
          <a:p>
            <a:pPr lvl="1"/>
            <a:r>
              <a:rPr lang="en-US" sz="1800" dirty="0"/>
              <a:t>Data columns (total 80 columns</a:t>
            </a:r>
            <a:r>
              <a:rPr lang="en-US" sz="1800" dirty="0" smtClean="0"/>
              <a:t>)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000" dirty="0" smtClean="0"/>
              <a:t>The data obtained is confidential and not for public use, therefore dummy data has been created to publish repeatable work on GitHub.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01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Hurdles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6491"/>
            <a:ext cx="8596668" cy="519310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 Features</a:t>
            </a:r>
          </a:p>
          <a:p>
            <a:pPr lvl="1"/>
            <a:r>
              <a:rPr lang="en-US" sz="2000" dirty="0" smtClean="0"/>
              <a:t>Player (1 column):</a:t>
            </a:r>
          </a:p>
          <a:p>
            <a:pPr lvl="2"/>
            <a:r>
              <a:rPr lang="en-US" sz="1600" dirty="0" smtClean="0"/>
              <a:t>The player ID has been randomized to protect the players identity 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Rank </a:t>
            </a:r>
            <a:r>
              <a:rPr lang="en-US" sz="2000" dirty="0" smtClean="0"/>
              <a:t>(1 column):</a:t>
            </a:r>
          </a:p>
          <a:p>
            <a:pPr lvl="2"/>
            <a:r>
              <a:rPr lang="en-US" sz="1600" dirty="0" smtClean="0"/>
              <a:t>The skill rating of each Player</a:t>
            </a:r>
          </a:p>
          <a:p>
            <a:pPr lvl="2"/>
            <a:r>
              <a:rPr lang="en-US" sz="1600" dirty="0" smtClean="0"/>
              <a:t>PROBLEM: doesn’t </a:t>
            </a:r>
            <a:r>
              <a:rPr lang="en-US" sz="1600" dirty="0" smtClean="0"/>
              <a:t>show the rank (Bronze, Silver, Gold, </a:t>
            </a:r>
            <a:r>
              <a:rPr lang="en-US" sz="1600" dirty="0" err="1" smtClean="0"/>
              <a:t>etc</a:t>
            </a:r>
            <a:r>
              <a:rPr lang="en-US" sz="1600" dirty="0" smtClean="0"/>
              <a:t>) </a:t>
            </a:r>
          </a:p>
          <a:p>
            <a:pPr lvl="1"/>
            <a:r>
              <a:rPr lang="en-US" sz="2000" dirty="0" smtClean="0"/>
              <a:t>Characters </a:t>
            </a:r>
            <a:r>
              <a:rPr lang="en-US" sz="2000" dirty="0"/>
              <a:t>(78 columns):</a:t>
            </a:r>
          </a:p>
          <a:p>
            <a:pPr lvl="2"/>
            <a:r>
              <a:rPr lang="en-US" sz="1600" dirty="0"/>
              <a:t>Each character has 3 columns with the </a:t>
            </a:r>
            <a:r>
              <a:rPr lang="en-US" sz="1600" dirty="0" smtClean="0"/>
              <a:t>stats totals</a:t>
            </a:r>
            <a:r>
              <a:rPr lang="en-US" sz="1600" dirty="0"/>
              <a:t>: </a:t>
            </a:r>
            <a:r>
              <a:rPr lang="en-US" sz="1600" dirty="0" err="1"/>
              <a:t>Orisa_Wins</a:t>
            </a:r>
            <a:r>
              <a:rPr lang="en-US" sz="1600" dirty="0"/>
              <a:t>, </a:t>
            </a:r>
            <a:r>
              <a:rPr lang="en-US" sz="1600" dirty="0" err="1"/>
              <a:t>Orisa_Loss</a:t>
            </a:r>
            <a:r>
              <a:rPr lang="en-US" sz="1600" dirty="0"/>
              <a:t>, </a:t>
            </a:r>
            <a:r>
              <a:rPr lang="en-US" sz="1600" dirty="0" err="1"/>
              <a:t>Orisa_Tie</a:t>
            </a:r>
            <a:endParaRPr lang="en-US" sz="1600" dirty="0"/>
          </a:p>
          <a:p>
            <a:pPr lvl="2"/>
            <a:r>
              <a:rPr lang="en-US" sz="1600" dirty="0"/>
              <a:t>PROBLEM: </a:t>
            </a:r>
            <a:r>
              <a:rPr lang="en-US" sz="1600" dirty="0" smtClean="0"/>
              <a:t>too </a:t>
            </a:r>
            <a:r>
              <a:rPr lang="en-US" sz="1600" dirty="0"/>
              <a:t>many columns to effectively work with in a 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 and the raw data isn’t useable</a:t>
            </a:r>
            <a:endParaRPr lang="en-US" sz="16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05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7043"/>
            <a:ext cx="8596668" cy="477903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Due to the size of the data, the information required needs to be extracted and presented into a new dataset to determine which character(s) is played the most.</a:t>
            </a:r>
          </a:p>
          <a:p>
            <a:endParaRPr lang="en-US" sz="2000" dirty="0" smtClean="0"/>
          </a:p>
          <a:p>
            <a:pPr lvl="1"/>
            <a:r>
              <a:rPr lang="en-US" sz="1800" dirty="0" smtClean="0"/>
              <a:t>PROPOSED SOLUTION: sum the total number of games played to create total games played column. Then sum the total number of games played by each character (Wins/Loss/Tie) and divide this by the total games played to determine the Played Time Ratio.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Using the ratio, add up the character whose ratios total 90% of games played, but do no include characters with less 5% play time (ratio) for a total characters played a season.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This will provide us information to bring our 80 columns down to 4 or 5</a:t>
            </a:r>
          </a:p>
          <a:p>
            <a:pPr lvl="2"/>
            <a:r>
              <a:rPr lang="en-US" sz="1600" dirty="0" err="1" smtClean="0"/>
              <a:t>Player_id</a:t>
            </a:r>
            <a:r>
              <a:rPr lang="en-US" sz="1600" dirty="0" smtClean="0"/>
              <a:t>, </a:t>
            </a:r>
            <a:r>
              <a:rPr lang="en-US" sz="1600" dirty="0" err="1" smtClean="0"/>
              <a:t>skillrating</a:t>
            </a:r>
            <a:r>
              <a:rPr lang="en-US" sz="1600" dirty="0" smtClean="0"/>
              <a:t>, </a:t>
            </a:r>
            <a:r>
              <a:rPr lang="en-US" sz="1600" dirty="0" err="1" smtClean="0"/>
              <a:t>totalGames</a:t>
            </a:r>
            <a:r>
              <a:rPr lang="en-US" sz="1600" dirty="0" smtClean="0"/>
              <a:t>, </a:t>
            </a:r>
            <a:r>
              <a:rPr lang="en-US" sz="1600" dirty="0" err="1" smtClean="0"/>
              <a:t>NumCharPlayed</a:t>
            </a:r>
            <a:r>
              <a:rPr lang="en-US" sz="1600" dirty="0" smtClean="0"/>
              <a:t>, (Rank</a:t>
            </a:r>
            <a:r>
              <a:rPr lang="en-US" sz="1600" dirty="0" smtClean="0"/>
              <a:t>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6148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6672"/>
          </a:xfrm>
        </p:spPr>
        <p:txBody>
          <a:bodyPr/>
          <a:lstStyle/>
          <a:p>
            <a:r>
              <a:rPr lang="en-US" dirty="0" smtClean="0"/>
              <a:t>How successful have I been?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78766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Progress to date: so far I’ve been able to create a </a:t>
            </a:r>
            <a:r>
              <a:rPr lang="en-US" sz="2000" dirty="0" err="1" smtClean="0"/>
              <a:t>totalGames</a:t>
            </a:r>
            <a:r>
              <a:rPr lang="en-US" sz="2000" dirty="0" smtClean="0"/>
              <a:t> columns, removed all whitespaces in the strings.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TO DO: find a code to successfully sum every 3 columns, by index, for the characters and create the character ratio column. The proceed to polish the data</a:t>
            </a:r>
            <a:endParaRPr lang="en-US" sz="2000" dirty="0"/>
          </a:p>
        </p:txBody>
      </p:sp>
      <p:pic>
        <p:nvPicPr>
          <p:cNvPr id="2052" name="Picture 4" descr="Image result for exasperated programmer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27" y="2533559"/>
            <a:ext cx="39433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185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519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Predicting Competitive Rank in Overwatch</vt:lpstr>
      <vt:lpstr>What is Overwatch?</vt:lpstr>
      <vt:lpstr>Overwatch Competitive: it’s a fight to the top</vt:lpstr>
      <vt:lpstr>Where is the data from?</vt:lpstr>
      <vt:lpstr>Data and Hurdles</vt:lpstr>
      <vt:lpstr>Exploring the Data</vt:lpstr>
      <vt:lpstr>How successful have I been?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Competitive Rank in Overwatch</dc:title>
  <dc:creator>Alicia Garcia</dc:creator>
  <cp:lastModifiedBy>Alicia Garcia</cp:lastModifiedBy>
  <cp:revision>14</cp:revision>
  <dcterms:created xsi:type="dcterms:W3CDTF">2018-01-17T03:21:34Z</dcterms:created>
  <dcterms:modified xsi:type="dcterms:W3CDTF">2018-01-18T03:15:27Z</dcterms:modified>
</cp:coreProperties>
</file>