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árády Dorottya" initials="ND" lastIdx="1" clrIdx="0">
    <p:extLst>
      <p:ext uri="{19B8F6BF-5375-455C-9EA6-DF929625EA0E}">
        <p15:presenceInfo xmlns:p15="http://schemas.microsoft.com/office/powerpoint/2012/main" userId="Nyárády Dorot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3T23:02:54.7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5F633-C87F-478B-8203-8783B902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Coding</a:t>
            </a:r>
            <a:r>
              <a:rPr lang="hu-HU" sz="6600" dirty="0">
                <a:solidFill>
                  <a:schemeClr val="bg1"/>
                </a:solidFill>
              </a:rPr>
              <a:t> </a:t>
            </a:r>
            <a:r>
              <a:rPr lang="hu-HU" sz="6600" dirty="0" err="1">
                <a:solidFill>
                  <a:schemeClr val="bg1"/>
                </a:solidFill>
              </a:rPr>
              <a:t>Corgies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89C524-32E6-4E2F-96C3-20A3CD83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Team </a:t>
            </a:r>
            <a:r>
              <a:rPr lang="hu-HU" sz="3200" dirty="0" err="1">
                <a:solidFill>
                  <a:schemeClr val="bg1"/>
                </a:solidFill>
              </a:rPr>
              <a:t>members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Alexandra Gaál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Dániel </a:t>
            </a:r>
            <a:r>
              <a:rPr lang="hu-HU" sz="2000" dirty="0" err="1">
                <a:solidFill>
                  <a:schemeClr val="bg1"/>
                </a:solidFill>
              </a:rPr>
              <a:t>Berdó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     Dorottya Nyárády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AD172-531B-401A-ABD1-487BDBE4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065" b="32184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C998B4-66E6-4D7A-8583-61D57DA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43" y="25075"/>
            <a:ext cx="7160357" cy="10119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FF106B-5E88-48DB-B36A-EC48E1E57014}"/>
              </a:ext>
            </a:extLst>
          </p:cNvPr>
          <p:cNvSpPr txBox="1"/>
          <p:nvPr/>
        </p:nvSpPr>
        <p:spPr>
          <a:xfrm>
            <a:off x="1051959" y="1823874"/>
            <a:ext cx="6904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achieved adequate accuracy on recognizing 10 different words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struggled with overfitting because of the high amount of the parameters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we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applied different methods to solve this problem.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layers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L2 regularization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ata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augmentation methods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ecreased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the parameters of the network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Batch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normalization 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further experiments we want to focus on creating a network, which recognizes at least 100 different words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E433F96-ACC4-4D6A-8F76-86364584AE12}"/>
              </a:ext>
            </a:extLst>
          </p:cNvPr>
          <p:cNvSpPr txBox="1"/>
          <p:nvPr/>
        </p:nvSpPr>
        <p:spPr>
          <a:xfrm>
            <a:off x="8352538" y="5509486"/>
            <a:ext cx="2391892" cy="1323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t is a complicated task considering the difficulties in lip reading</a:t>
            </a:r>
            <a:endParaRPr lang="en-US" sz="20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FBA8D-2B6A-42FE-AE3E-663B6875C8D0}"/>
              </a:ext>
            </a:extLst>
          </p:cNvPr>
          <p:cNvSpPr/>
          <p:nvPr/>
        </p:nvSpPr>
        <p:spPr>
          <a:xfrm>
            <a:off x="996338" y="4882718"/>
            <a:ext cx="7160356" cy="7539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C8C89D-AE09-4037-95E7-43D36215762B}"/>
              </a:ext>
            </a:extLst>
          </p:cNvPr>
          <p:cNvCxnSpPr>
            <a:stCxn id="17" idx="0"/>
            <a:endCxn id="6" idx="3"/>
          </p:cNvCxnSpPr>
          <p:nvPr/>
        </p:nvCxnSpPr>
        <p:spPr>
          <a:xfrm rot="16200000" flipV="1">
            <a:off x="8727696" y="4688698"/>
            <a:ext cx="249787" cy="13917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714F10-E41B-43CB-AA08-A16655B1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430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0D53BC-D7CD-44FD-B389-5B25921D6828}"/>
              </a:ext>
            </a:extLst>
          </p:cNvPr>
          <p:cNvSpPr txBox="1"/>
          <p:nvPr/>
        </p:nvSpPr>
        <p:spPr>
          <a:xfrm>
            <a:off x="1448428" y="1625379"/>
            <a:ext cx="7662885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task is not as trivial to do as we first imagined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It is very important to make a good model that can determine the spelled word in the whole sequence of the video frames.</a:t>
            </a:r>
            <a:endParaRPr lang="hu-HU" sz="2000" dirty="0">
              <a:solidFill>
                <a:schemeClr val="bg1"/>
              </a:solidFill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We could also use the audio as a helping hand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etect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a word easier  by its spectrum.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is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also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difficult to connect the words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can use a language model from NLP to bound the detected words with the right conjunction word to create a 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grammarly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proper sentence.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have to apply tricks and examine the root cause of the problems. </a:t>
            </a:r>
            <a:endParaRPr lang="hu-HU" sz="2000" i="0" u="none" strike="noStrike" dirty="0">
              <a:solidFill>
                <a:schemeClr val="bg1"/>
              </a:solidFill>
              <a:latin typeface="+mj-lt"/>
            </a:endParaRPr>
          </a:p>
          <a:p>
            <a:pPr indent="179997" algn="just" rtl="0">
              <a:spcBef>
                <a:spcPts val="1200"/>
              </a:spcBef>
              <a:spcAft>
                <a:spcPts val="400"/>
              </a:spcAft>
            </a:pP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FC86D-E242-4EC3-BA1A-B9270E8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43" y="2732212"/>
            <a:ext cx="5569858" cy="244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Speech Recognition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B9DB1F-90DD-4234-8F04-43AD740D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5" y="1636116"/>
            <a:ext cx="1053738" cy="1053738"/>
          </a:xfrm>
          <a:prstGeom prst="rect">
            <a:avLst/>
          </a:prstGeom>
        </p:spPr>
      </p:pic>
      <p:pic>
        <p:nvPicPr>
          <p:cNvPr id="13" name="Kép 12" descr="A képen monitor, aláírás, ülő, képernyő látható&#10;&#10;Automatikusan generált leírás">
            <a:extLst>
              <a:ext uri="{FF2B5EF4-FFF2-40B4-BE49-F238E27FC236}">
                <a16:creationId xmlns:a16="http://schemas.microsoft.com/office/drawing/2014/main" id="{D68276B4-48DF-4A77-8C32-08E4AD32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7" y="2794742"/>
            <a:ext cx="1053738" cy="1053738"/>
          </a:xfrm>
          <a:prstGeom prst="rect">
            <a:avLst/>
          </a:prstGeom>
        </p:spPr>
      </p:pic>
      <p:pic>
        <p:nvPicPr>
          <p:cNvPr id="9" name="Kép 8" descr="A képen aláírás, tányér látható&#10;&#10;Automatikusan generált leírás">
            <a:extLst>
              <a:ext uri="{FF2B5EF4-FFF2-40B4-BE49-F238E27FC236}">
                <a16:creationId xmlns:a16="http://schemas.microsoft.com/office/drawing/2014/main" id="{647935FD-48FB-4160-B3A9-E8D26685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0" y="3953368"/>
            <a:ext cx="1049564" cy="1049564"/>
          </a:xfrm>
          <a:prstGeom prst="rect">
            <a:avLst/>
          </a:prstGeo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52F2C11-6C1B-4911-8E63-5F4BFDBEA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1" y="5107820"/>
            <a:ext cx="2855956" cy="1049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9431D-8643-4CA9-82DF-F7F94760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682" y="469063"/>
            <a:ext cx="7816586" cy="179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1A77B1-EC21-4B31-A3CA-29CF054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165096"/>
            <a:ext cx="3719183" cy="65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95B10-76F0-4F7A-A51B-DEA348A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33" y="2793122"/>
            <a:ext cx="4506223" cy="19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E74C47-67D1-4B17-BBF4-70D9865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5041575"/>
            <a:ext cx="4400448" cy="15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861FC-860A-456D-8E65-E5B962E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76" y="75879"/>
            <a:ext cx="5209828" cy="115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728D6-C2DB-4387-B8C9-CB42EC6A01BA}"/>
              </a:ext>
            </a:extLst>
          </p:cNvPr>
          <p:cNvSpPr txBox="1"/>
          <p:nvPr/>
        </p:nvSpPr>
        <p:spPr>
          <a:xfrm>
            <a:off x="7322573" y="2609175"/>
            <a:ext cx="439822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LRW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~ 80 G</a:t>
            </a:r>
            <a:endParaRPr lang="en-US" sz="28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05AC60-81E2-4B16-ABAE-0779C80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4" y="1305338"/>
            <a:ext cx="5708372" cy="346579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2AB299C-AC88-4B77-92F0-3C4F97DFAFF6}"/>
              </a:ext>
            </a:extLst>
          </p:cNvPr>
          <p:cNvSpPr txBox="1"/>
          <p:nvPr/>
        </p:nvSpPr>
        <p:spPr>
          <a:xfrm>
            <a:off x="1204039" y="5450838"/>
            <a:ext cx="4398229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BBC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1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background, the lightning and the speaker’s appearance is very diverse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E9D268A-712C-4899-A33C-5846715BD1E1}"/>
              </a:ext>
            </a:extLst>
          </p:cNvPr>
          <p:cNvSpPr txBox="1"/>
          <p:nvPr/>
        </p:nvSpPr>
        <p:spPr>
          <a:xfrm>
            <a:off x="7185856" y="4758525"/>
            <a:ext cx="4671664" cy="70788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Request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permission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 Cooper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8E19079-750D-4890-943B-939EBF443165}"/>
              </a:ext>
            </a:extLst>
          </p:cNvPr>
          <p:cNvCxnSpPr>
            <a:stCxn id="2050" idx="2"/>
          </p:cNvCxnSpPr>
          <p:nvPr/>
        </p:nvCxnSpPr>
        <p:spPr>
          <a:xfrm>
            <a:off x="3997190" y="4771135"/>
            <a:ext cx="0" cy="6952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BD5986F-68A0-4C6A-9B21-CAFFA7EF88F8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>
            <a:off x="5602268" y="5466411"/>
            <a:ext cx="3919420" cy="4614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72E8C130-A007-45EA-9ABE-409EA1386FFE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9521688" y="3132395"/>
            <a:ext cx="0" cy="16261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5CAA3-63E3-4E00-93C0-7616979A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11965"/>
            <a:ext cx="7160357" cy="230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F002DC-9B47-4267-B66D-2706A83D0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9"/>
          <a:stretch/>
        </p:blipFill>
        <p:spPr bwMode="auto">
          <a:xfrm>
            <a:off x="1792054" y="3010183"/>
            <a:ext cx="8857993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F40DEC-8C39-46D5-9ACF-4E6E3C5F4827}"/>
              </a:ext>
            </a:extLst>
          </p:cNvPr>
          <p:cNvSpPr txBox="1"/>
          <p:nvPr/>
        </p:nvSpPr>
        <p:spPr>
          <a:xfrm>
            <a:off x="2204477" y="5005055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Face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en-US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C61CC52-5DA8-4FA8-986C-C01283C1BD92}"/>
              </a:ext>
            </a:extLst>
          </p:cNvPr>
          <p:cNvSpPr txBox="1"/>
          <p:nvPr/>
        </p:nvSpPr>
        <p:spPr>
          <a:xfrm>
            <a:off x="4758339" y="5005055"/>
            <a:ext cx="292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2. </a:t>
            </a:r>
            <a:r>
              <a:rPr lang="hu-HU" b="1" dirty="0">
                <a:latin typeface="Times New Roman" panose="02020603050405020304" pitchFamily="18" charset="0"/>
              </a:rPr>
              <a:t>D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etect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the points of the mouth with shape predictor according to the facial landmarks</a:t>
            </a:r>
            <a:endParaRPr lang="en-US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7B6F55-C072-4CC1-9A62-2FF9AEEB532B}"/>
              </a:ext>
            </a:extLst>
          </p:cNvPr>
          <p:cNvSpPr txBox="1"/>
          <p:nvPr/>
        </p:nvSpPr>
        <p:spPr>
          <a:xfrm>
            <a:off x="7886092" y="5005055"/>
            <a:ext cx="26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3. </a:t>
            </a:r>
            <a:r>
              <a:rPr lang="hu-HU" b="1" dirty="0" err="1"/>
              <a:t>Crop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mouth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 </a:t>
            </a:r>
            <a:r>
              <a:rPr lang="hu-HU" b="1" dirty="0" err="1"/>
              <a:t>around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found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3F071A-9BB7-4CD3-81DC-420A1B25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6" y="172528"/>
            <a:ext cx="9914348" cy="312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examples on the dataset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E7309-74C6-4BF9-ACE1-15110C9C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3835222"/>
            <a:ext cx="6193947" cy="2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AFEE14-D65C-497F-A794-074BC6230BBC}"/>
              </a:ext>
            </a:extLst>
          </p:cNvPr>
          <p:cNvSpPr txBox="1"/>
          <p:nvPr/>
        </p:nvSpPr>
        <p:spPr>
          <a:xfrm>
            <a:off x="7330508" y="4563045"/>
            <a:ext cx="4861492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EF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– E</a:t>
            </a:r>
            <a:r>
              <a:rPr lang="en-US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arly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Fusion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EF-3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Early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Fusion</a:t>
            </a:r>
            <a:endParaRPr lang="hu-HU" i="1" dirty="0">
              <a:solidFill>
                <a:schemeClr val="bg1"/>
              </a:solidFill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MT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–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Multiple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Towers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MT-3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Towers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B13D20-1563-493C-B45D-8D3BCE7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78" y="2870577"/>
            <a:ext cx="5440110" cy="126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2EE8FC-9E49-4584-A068-3E57A6C0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27" y="89929"/>
            <a:ext cx="5439251" cy="6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15C4C0-02F0-4CA5-B0E2-E673311D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" y="168765"/>
            <a:ext cx="5348760" cy="4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916A28-CF84-4DD3-BA05-EC45FB10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06" y="2188767"/>
            <a:ext cx="3410641" cy="24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444622" y="46829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10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60 %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Adam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32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D070BD-E6FE-48C9-AED4-E27B663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79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Hyperparameter optimization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1DD8BA-0A00-4DBC-A128-F08731DF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0" y="1942408"/>
            <a:ext cx="5595282" cy="31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181792-BBAF-4FC7-8C2C-264EE0937DB0}"/>
              </a:ext>
            </a:extLst>
          </p:cNvPr>
          <p:cNvSpPr txBox="1"/>
          <p:nvPr/>
        </p:nvSpPr>
        <p:spPr>
          <a:xfrm>
            <a:off x="891748" y="5122726"/>
            <a:ext cx="461082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best</a:t>
            </a:r>
            <a:r>
              <a:rPr lang="hu-HU" b="1" dirty="0">
                <a:solidFill>
                  <a:schemeClr val="bg1"/>
                </a:solidFill>
              </a:rPr>
              <a:t> 10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after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using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hyperas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optimization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3FAE854-6D89-4E6B-8ABA-99109C85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78" y="1574986"/>
            <a:ext cx="3562751" cy="2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FD1244-F4E8-498C-9159-0D6FEF9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3" y="4262226"/>
            <a:ext cx="3546555" cy="2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9FAC56-9C9C-480D-9006-10C726F27AE1}"/>
              </a:ext>
            </a:extLst>
          </p:cNvPr>
          <p:cNvSpPr txBox="1"/>
          <p:nvPr/>
        </p:nvSpPr>
        <p:spPr>
          <a:xfrm>
            <a:off x="10044855" y="2338017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Optimizer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AEF8D69-8BBE-4280-81E0-B078EA10575D}"/>
              </a:ext>
            </a:extLst>
          </p:cNvPr>
          <p:cNvSpPr txBox="1"/>
          <p:nvPr/>
        </p:nvSpPr>
        <p:spPr>
          <a:xfrm>
            <a:off x="6013316" y="5131515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Activation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5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366</Words>
  <Application>Microsoft Office PowerPoint</Application>
  <PresentationFormat>Szélesvásznú</PresentationFormat>
  <Paragraphs>60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Times New Roman</vt:lpstr>
      <vt:lpstr>GradientVTI</vt:lpstr>
      <vt:lpstr>Coding Corgies</vt:lpstr>
      <vt:lpstr>Visual Speech Recognition</vt:lpstr>
      <vt:lpstr>Related works</vt:lpstr>
      <vt:lpstr>Database</vt:lpstr>
      <vt:lpstr>Data processing</vt:lpstr>
      <vt:lpstr>Network examples on the dataset</vt:lpstr>
      <vt:lpstr>Network</vt:lpstr>
      <vt:lpstr>Training</vt:lpstr>
      <vt:lpstr>Hyperparameter optimization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Corgies</dc:title>
  <dc:creator>Nyárády Dorottya</dc:creator>
  <cp:lastModifiedBy>Nyárády Dorottya</cp:lastModifiedBy>
  <cp:revision>2</cp:revision>
  <dcterms:created xsi:type="dcterms:W3CDTF">2020-12-13T22:15:12Z</dcterms:created>
  <dcterms:modified xsi:type="dcterms:W3CDTF">2020-12-13T22:20:10Z</dcterms:modified>
</cp:coreProperties>
</file>