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4704"/>
  </p:normalViewPr>
  <p:slideViewPr>
    <p:cSldViewPr snapToGrid="0" snapToObjects="1">
      <p:cViewPr>
        <p:scale>
          <a:sx n="120" d="100"/>
          <a:sy n="120" d="100"/>
        </p:scale>
        <p:origin x="10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AEF7-A6A7-2B49-B7DF-579B1545223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E238-FA3A-A644-B1B5-A22BC82A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2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AEF7-A6A7-2B49-B7DF-579B1545223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E238-FA3A-A644-B1B5-A22BC82A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9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AEF7-A6A7-2B49-B7DF-579B1545223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E238-FA3A-A644-B1B5-A22BC82A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3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AEF7-A6A7-2B49-B7DF-579B1545223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E238-FA3A-A644-B1B5-A22BC82A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AEF7-A6A7-2B49-B7DF-579B1545223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E238-FA3A-A644-B1B5-A22BC82A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1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AEF7-A6A7-2B49-B7DF-579B1545223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E238-FA3A-A644-B1B5-A22BC82A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7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AEF7-A6A7-2B49-B7DF-579B1545223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E238-FA3A-A644-B1B5-A22BC82A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3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AEF7-A6A7-2B49-B7DF-579B1545223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E238-FA3A-A644-B1B5-A22BC82A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3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AEF7-A6A7-2B49-B7DF-579B1545223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E238-FA3A-A644-B1B5-A22BC82A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0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AEF7-A6A7-2B49-B7DF-579B1545223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E238-FA3A-A644-B1B5-A22BC82A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5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AEF7-A6A7-2B49-B7DF-579B1545223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E238-FA3A-A644-B1B5-A22BC82A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3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3AEF7-A6A7-2B49-B7DF-579B1545223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FE238-FA3A-A644-B1B5-A22BC82A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6215" y="1518235"/>
            <a:ext cx="1911927" cy="8526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Barcode removal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602348" y="1518234"/>
            <a:ext cx="1911927" cy="852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Error Correction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227015" y="1518235"/>
            <a:ext cx="1911927" cy="8526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Merging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778831" y="1518234"/>
            <a:ext cx="1911927" cy="8526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ARGs identification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0203050" y="1518234"/>
            <a:ext cx="1911927" cy="8526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Annotation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2068" y="746784"/>
            <a:ext cx="1260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Raw reads</a:t>
            </a:r>
            <a:endParaRPr lang="en-US" sz="2000"/>
          </a:p>
        </p:txBody>
      </p:sp>
      <p:cxnSp>
        <p:nvCxnSpPr>
          <p:cNvPr id="17" name="Straight Arrow Connector 16"/>
          <p:cNvCxnSpPr>
            <a:stCxn id="10" idx="2"/>
            <a:endCxn id="5" idx="0"/>
          </p:cNvCxnSpPr>
          <p:nvPr/>
        </p:nvCxnSpPr>
        <p:spPr>
          <a:xfrm>
            <a:off x="1052177" y="1146894"/>
            <a:ext cx="2" cy="371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6" idx="1"/>
          </p:cNvCxnSpPr>
          <p:nvPr/>
        </p:nvCxnSpPr>
        <p:spPr>
          <a:xfrm flipV="1">
            <a:off x="2008142" y="1944537"/>
            <a:ext cx="59420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4514275" y="1944537"/>
            <a:ext cx="712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8" idx="1"/>
          </p:cNvCxnSpPr>
          <p:nvPr/>
        </p:nvCxnSpPr>
        <p:spPr>
          <a:xfrm flipV="1">
            <a:off x="7138942" y="1944536"/>
            <a:ext cx="63988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9690758" y="1944536"/>
            <a:ext cx="512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0" idx="3"/>
            <a:endCxn id="7" idx="0"/>
          </p:cNvCxnSpPr>
          <p:nvPr/>
        </p:nvCxnSpPr>
        <p:spPr>
          <a:xfrm>
            <a:off x="1682285" y="946839"/>
            <a:ext cx="4500694" cy="5713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9443" y="2419016"/>
            <a:ext cx="186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Remove barcodes in </a:t>
            </a:r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sequence ends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27775" y="2419016"/>
            <a:ext cx="186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Correct raw reads with canu correct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52442" y="2419016"/>
            <a:ext cx="1861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Merge raw sequences that were not corrected with </a:t>
            </a:r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corrected ones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04258" y="2430433"/>
            <a:ext cx="18610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Identify potential ARGs locations within the reads using </a:t>
            </a:r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our computational curated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ARG database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228477" y="2419016"/>
            <a:ext cx="18610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For each location within the read select the best hit and report the absolute abundance or ARGs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573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2017-03-22T14:32:01Z</dcterms:created>
  <dcterms:modified xsi:type="dcterms:W3CDTF">2017-03-22T17:46:37Z</dcterms:modified>
</cp:coreProperties>
</file>