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27178-0468-48F6-BC88-81A2F31052E9}" v="393" dt="2024-12-05T17:31:34.713"/>
    <p1510:client id="{DCC3D6B4-F7F7-4EAE-BF4B-40C8AC8F812E}" v="124" dt="2024-12-05T15:46:43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olares" userId="S::gabriel.solares@version1.com::629588ed-9c34-4564-81c1-d58669ffdb1c" providerId="AD" clId="Web-{DCC3D6B4-F7F7-4EAE-BF4B-40C8AC8F812E}"/>
    <pc:docChg chg="addSld delSld modSld addMainMaster delMainMaster modMainMaster">
      <pc:chgData name="Gabriel Solares" userId="S::gabriel.solares@version1.com::629588ed-9c34-4564-81c1-d58669ffdb1c" providerId="AD" clId="Web-{DCC3D6B4-F7F7-4EAE-BF4B-40C8AC8F812E}" dt="2024-12-05T15:46:43.489" v="161"/>
      <pc:docMkLst>
        <pc:docMk/>
      </pc:docMkLst>
      <pc:sldChg chg="addSp delSp modSp mod modClrScheme chgLayout">
        <pc:chgData name="Gabriel Solares" userId="S::gabriel.solares@version1.com::629588ed-9c34-4564-81c1-d58669ffdb1c" providerId="AD" clId="Web-{DCC3D6B4-F7F7-4EAE-BF4B-40C8AC8F812E}" dt="2024-12-05T14:54:51.864" v="108"/>
        <pc:sldMkLst>
          <pc:docMk/>
          <pc:sldMk cId="3182034381" sldId="256"/>
        </pc:sldMkLst>
        <pc:spChg chg="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3182034381" sldId="256"/>
            <ac:spMk id="2" creationId="{25DAA888-0495-1E38-8242-1BD6C76E2A16}"/>
          </ac:spMkLst>
        </pc:spChg>
        <pc:spChg chg="del">
          <ac:chgData name="Gabriel Solares" userId="S::gabriel.solares@version1.com::629588ed-9c34-4564-81c1-d58669ffdb1c" providerId="AD" clId="Web-{DCC3D6B4-F7F7-4EAE-BF4B-40C8AC8F812E}" dt="2024-12-05T14:25:07.169" v="8"/>
          <ac:spMkLst>
            <pc:docMk/>
            <pc:sldMk cId="3182034381" sldId="256"/>
            <ac:spMk id="3" creationId="{33A8393F-6037-DF69-F336-C0CBD748EC2C}"/>
          </ac:spMkLst>
        </pc:spChg>
        <pc:spChg chg="del">
          <ac:chgData name="Gabriel Solares" userId="S::gabriel.solares@version1.com::629588ed-9c34-4564-81c1-d58669ffdb1c" providerId="AD" clId="Web-{DCC3D6B4-F7F7-4EAE-BF4B-40C8AC8F812E}" dt="2024-12-05T14:24:44.231" v="0"/>
          <ac:spMkLst>
            <pc:docMk/>
            <pc:sldMk cId="3182034381" sldId="256"/>
            <ac:spMk id="5" creationId="{8DAB529F-31A3-5290-88FB-ABE5CE2F9C8B}"/>
          </ac:spMkLst>
        </pc:spChg>
        <pc:spChg chg="add 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3182034381" sldId="256"/>
            <ac:spMk id="6" creationId="{24E141D6-9ED3-091C-F947-DB8148F07CBA}"/>
          </ac:spMkLst>
        </pc:spChg>
        <pc:picChg chg="del">
          <ac:chgData name="Gabriel Solares" userId="S::gabriel.solares@version1.com::629588ed-9c34-4564-81c1-d58669ffdb1c" providerId="AD" clId="Web-{DCC3D6B4-F7F7-4EAE-BF4B-40C8AC8F812E}" dt="2024-12-05T14:24:45.934" v="1"/>
          <ac:picMkLst>
            <pc:docMk/>
            <pc:sldMk cId="3182034381" sldId="256"/>
            <ac:picMk id="7" creationId="{ABB5FA94-FAA5-A46F-3C92-B0DED4B16FBB}"/>
          </ac:picMkLst>
        </pc:picChg>
      </pc:sldChg>
      <pc:sldChg chg="delSp modSp mod modClrScheme chgLayout">
        <pc:chgData name="Gabriel Solares" userId="S::gabriel.solares@version1.com::629588ed-9c34-4564-81c1-d58669ffdb1c" providerId="AD" clId="Web-{DCC3D6B4-F7F7-4EAE-BF4B-40C8AC8F812E}" dt="2024-12-05T14:54:51.864" v="108"/>
        <pc:sldMkLst>
          <pc:docMk/>
          <pc:sldMk cId="56341596" sldId="257"/>
        </pc:sldMkLst>
        <pc:spChg chg="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56341596" sldId="257"/>
            <ac:spMk id="2" creationId="{BE1A77C1-CE9A-42B2-4580-60895451D26F}"/>
          </ac:spMkLst>
        </pc:spChg>
        <pc:spChg chg="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56341596" sldId="257"/>
            <ac:spMk id="3" creationId="{7A2BFBFA-64C7-EBFA-2325-CE9ACABA8B9B}"/>
          </ac:spMkLst>
        </pc:spChg>
        <pc:picChg chg="del">
          <ac:chgData name="Gabriel Solares" userId="S::gabriel.solares@version1.com::629588ed-9c34-4564-81c1-d58669ffdb1c" providerId="AD" clId="Web-{DCC3D6B4-F7F7-4EAE-BF4B-40C8AC8F812E}" dt="2024-12-05T14:24:48.325" v="2"/>
          <ac:picMkLst>
            <pc:docMk/>
            <pc:sldMk cId="56341596" sldId="257"/>
            <ac:picMk id="4" creationId="{0DA43D46-1336-59D1-4D5E-0546AB382C19}"/>
          </ac:picMkLst>
        </pc:picChg>
      </pc:sldChg>
      <pc:sldChg chg="delSp modSp del mod modClrScheme chgLayout">
        <pc:chgData name="Gabriel Solares" userId="S::gabriel.solares@version1.com::629588ed-9c34-4564-81c1-d58669ffdb1c" providerId="AD" clId="Web-{DCC3D6B4-F7F7-4EAE-BF4B-40C8AC8F812E}" dt="2024-12-05T15:41:43.808" v="159"/>
        <pc:sldMkLst>
          <pc:docMk/>
          <pc:sldMk cId="752582424" sldId="258"/>
        </pc:sldMkLst>
        <pc:spChg chg="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752582424" sldId="258"/>
            <ac:spMk id="2" creationId="{77020F53-D326-5DE8-28E8-698412A364BB}"/>
          </ac:spMkLst>
        </pc:spChg>
        <pc:spChg chg="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752582424" sldId="258"/>
            <ac:spMk id="3" creationId="{C0A22004-F67A-5672-D9B5-DE32D8AB732D}"/>
          </ac:spMkLst>
        </pc:spChg>
        <pc:picChg chg="del">
          <ac:chgData name="Gabriel Solares" userId="S::gabriel.solares@version1.com::629588ed-9c34-4564-81c1-d58669ffdb1c" providerId="AD" clId="Web-{DCC3D6B4-F7F7-4EAE-BF4B-40C8AC8F812E}" dt="2024-12-05T14:24:50.340" v="3"/>
          <ac:picMkLst>
            <pc:docMk/>
            <pc:sldMk cId="752582424" sldId="258"/>
            <ac:picMk id="4" creationId="{9757B6B4-D04B-107E-3779-118D7D513167}"/>
          </ac:picMkLst>
        </pc:picChg>
      </pc:sldChg>
      <pc:sldChg chg="addSp delSp modSp mod setBg modClrScheme delDesignElem chgLayout">
        <pc:chgData name="Gabriel Solares" userId="S::gabriel.solares@version1.com::629588ed-9c34-4564-81c1-d58669ffdb1c" providerId="AD" clId="Web-{DCC3D6B4-F7F7-4EAE-BF4B-40C8AC8F812E}" dt="2024-12-05T14:56:46.602" v="110"/>
        <pc:sldMkLst>
          <pc:docMk/>
          <pc:sldMk cId="985988572" sldId="259"/>
        </pc:sldMkLst>
        <pc:spChg chg="add del">
          <ac:chgData name="Gabriel Solares" userId="S::gabriel.solares@version1.com::629588ed-9c34-4564-81c1-d58669ffdb1c" providerId="AD" clId="Web-{DCC3D6B4-F7F7-4EAE-BF4B-40C8AC8F812E}" dt="2024-12-05T14:56:46.602" v="110"/>
          <ac:spMkLst>
            <pc:docMk/>
            <pc:sldMk cId="985988572" sldId="259"/>
            <ac:spMk id="17" creationId="{417CDA24-35F8-4540-8C52-3096D6D94949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6:46.602" v="110"/>
          <ac:spMkLst>
            <pc:docMk/>
            <pc:sldMk cId="985988572" sldId="259"/>
            <ac:spMk id="19" creationId="{8658BFE0-4E65-4174-9C75-687C94E88273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6:46.602" v="110"/>
          <ac:spMkLst>
            <pc:docMk/>
            <pc:sldMk cId="985988572" sldId="259"/>
            <ac:spMk id="21" creationId="{FA75DFED-A0C1-4A83-BE1D-0271C1826EF6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6:46.602" v="110"/>
          <ac:spMkLst>
            <pc:docMk/>
            <pc:sldMk cId="985988572" sldId="259"/>
            <ac:spMk id="26" creationId="{E8DC6FCD-811B-436E-9FEE-FC957486CD7E}"/>
          </ac:spMkLst>
        </pc:spChg>
        <pc:picChg chg="del">
          <ac:chgData name="Gabriel Solares" userId="S::gabriel.solares@version1.com::629588ed-9c34-4564-81c1-d58669ffdb1c" providerId="AD" clId="Web-{DCC3D6B4-F7F7-4EAE-BF4B-40C8AC8F812E}" dt="2024-12-05T14:24:53.419" v="4"/>
          <ac:picMkLst>
            <pc:docMk/>
            <pc:sldMk cId="985988572" sldId="259"/>
            <ac:picMk id="4" creationId="{EC486363-C577-224A-30D6-26097C006645}"/>
          </ac:picMkLst>
        </pc:picChg>
        <pc:picChg chg="mod">
          <ac:chgData name="Gabriel Solares" userId="S::gabriel.solares@version1.com::629588ed-9c34-4564-81c1-d58669ffdb1c" providerId="AD" clId="Web-{DCC3D6B4-F7F7-4EAE-BF4B-40C8AC8F812E}" dt="2024-12-05T14:56:46.602" v="110"/>
          <ac:picMkLst>
            <pc:docMk/>
            <pc:sldMk cId="985988572" sldId="259"/>
            <ac:picMk id="6" creationId="{FF61538D-1DAF-F513-CAA1-0B060271ED1C}"/>
          </ac:picMkLst>
        </pc:picChg>
        <pc:picChg chg="mod ord">
          <ac:chgData name="Gabriel Solares" userId="S::gabriel.solares@version1.com::629588ed-9c34-4564-81c1-d58669ffdb1c" providerId="AD" clId="Web-{DCC3D6B4-F7F7-4EAE-BF4B-40C8AC8F812E}" dt="2024-12-05T14:56:46.602" v="110"/>
          <ac:picMkLst>
            <pc:docMk/>
            <pc:sldMk cId="985988572" sldId="259"/>
            <ac:picMk id="8" creationId="{D38C705D-7128-3AC2-E090-272D51A40E21}"/>
          </ac:picMkLst>
        </pc:picChg>
        <pc:picChg chg="mod ord">
          <ac:chgData name="Gabriel Solares" userId="S::gabriel.solares@version1.com::629588ed-9c34-4564-81c1-d58669ffdb1c" providerId="AD" clId="Web-{DCC3D6B4-F7F7-4EAE-BF4B-40C8AC8F812E}" dt="2024-12-05T14:56:46.602" v="110"/>
          <ac:picMkLst>
            <pc:docMk/>
            <pc:sldMk cId="985988572" sldId="259"/>
            <ac:picMk id="10" creationId="{5176B10B-CAF7-BFD1-3E71-B04771210280}"/>
          </ac:picMkLst>
        </pc:picChg>
        <pc:picChg chg="mod">
          <ac:chgData name="Gabriel Solares" userId="S::gabriel.solares@version1.com::629588ed-9c34-4564-81c1-d58669ffdb1c" providerId="AD" clId="Web-{DCC3D6B4-F7F7-4EAE-BF4B-40C8AC8F812E}" dt="2024-12-05T14:56:46.602" v="110"/>
          <ac:picMkLst>
            <pc:docMk/>
            <pc:sldMk cId="985988572" sldId="259"/>
            <ac:picMk id="12" creationId="{00D9F8E1-1E74-7602-07B2-1E2D99DF7C01}"/>
          </ac:picMkLst>
        </pc:picChg>
      </pc:sldChg>
      <pc:sldChg chg="addSp delSp modSp mod setBg modClrScheme chgLayout">
        <pc:chgData name="Gabriel Solares" userId="S::gabriel.solares@version1.com::629588ed-9c34-4564-81c1-d58669ffdb1c" providerId="AD" clId="Web-{DCC3D6B4-F7F7-4EAE-BF4B-40C8AC8F812E}" dt="2024-12-05T15:38:05.271" v="128"/>
        <pc:sldMkLst>
          <pc:docMk/>
          <pc:sldMk cId="2242400193" sldId="260"/>
        </pc:sldMkLst>
        <pc:spChg chg="mod ord">
          <ac:chgData name="Gabriel Solares" userId="S::gabriel.solares@version1.com::629588ed-9c34-4564-81c1-d58669ffdb1c" providerId="AD" clId="Web-{DCC3D6B4-F7F7-4EAE-BF4B-40C8AC8F812E}" dt="2024-12-05T15:24:57.622" v="116"/>
          <ac:spMkLst>
            <pc:docMk/>
            <pc:sldMk cId="2242400193" sldId="260"/>
            <ac:spMk id="2" creationId="{B8804FCB-B304-2E68-E992-AB02D1A30597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5:24:57.622" v="116"/>
          <ac:spMkLst>
            <pc:docMk/>
            <pc:sldMk cId="2242400193" sldId="260"/>
            <ac:spMk id="10" creationId="{BACC6370-2D7E-4714-9D71-7542949D7D5D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5:24:57.622" v="116"/>
          <ac:spMkLst>
            <pc:docMk/>
            <pc:sldMk cId="2242400193" sldId="260"/>
            <ac:spMk id="12" creationId="{F68B3F68-107C-434F-AA38-110D5EA91B85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5:24:57.622" v="116"/>
          <ac:spMkLst>
            <pc:docMk/>
            <pc:sldMk cId="2242400193" sldId="260"/>
            <ac:spMk id="14" creationId="{AAD0DBB9-1A4B-4391-81D4-CB19F9AB918A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5:24:57.622" v="116"/>
          <ac:spMkLst>
            <pc:docMk/>
            <pc:sldMk cId="2242400193" sldId="260"/>
            <ac:spMk id="16" creationId="{063BBA22-50EA-4C4D-BE05-F1CE4E63AA56}"/>
          </ac:spMkLst>
        </pc:spChg>
        <pc:spChg chg="add del mod">
          <ac:chgData name="Gabriel Solares" userId="S::gabriel.solares@version1.com::629588ed-9c34-4564-81c1-d58669ffdb1c" providerId="AD" clId="Web-{DCC3D6B4-F7F7-4EAE-BF4B-40C8AC8F812E}" dt="2024-12-05T15:24:32.387" v="113"/>
          <ac:spMkLst>
            <pc:docMk/>
            <pc:sldMk cId="2242400193" sldId="260"/>
            <ac:spMk id="159" creationId="{5897ADA8-46B3-94EF-7273-C30FECAACBF6}"/>
          </ac:spMkLst>
        </pc:spChg>
        <pc:spChg chg="add del mod">
          <ac:chgData name="Gabriel Solares" userId="S::gabriel.solares@version1.com::629588ed-9c34-4564-81c1-d58669ffdb1c" providerId="AD" clId="Web-{DCC3D6B4-F7F7-4EAE-BF4B-40C8AC8F812E}" dt="2024-12-05T15:25:11.388" v="119"/>
          <ac:spMkLst>
            <pc:docMk/>
            <pc:sldMk cId="2242400193" sldId="260"/>
            <ac:spMk id="261" creationId="{D98C0C85-32E8-D608-339C-C56F6D325C93}"/>
          </ac:spMkLst>
        </pc:spChg>
        <pc:graphicFrameChg chg="add del mod ord modGraphic">
          <ac:chgData name="Gabriel Solares" userId="S::gabriel.solares@version1.com::629588ed-9c34-4564-81c1-d58669ffdb1c" providerId="AD" clId="Web-{DCC3D6B4-F7F7-4EAE-BF4B-40C8AC8F812E}" dt="2024-12-05T15:25:01.653" v="117"/>
          <ac:graphicFrameMkLst>
            <pc:docMk/>
            <pc:sldMk cId="2242400193" sldId="260"/>
            <ac:graphicFrameMk id="5" creationId="{2A4E95CD-82CA-BD82-9541-D10FA8EA5283}"/>
          </ac:graphicFrameMkLst>
        </pc:graphicFrameChg>
        <pc:graphicFrameChg chg="add mod modGraphic">
          <ac:chgData name="Gabriel Solares" userId="S::gabriel.solares@version1.com::629588ed-9c34-4564-81c1-d58669ffdb1c" providerId="AD" clId="Web-{DCC3D6B4-F7F7-4EAE-BF4B-40C8AC8F812E}" dt="2024-12-05T15:38:05.271" v="128"/>
          <ac:graphicFrameMkLst>
            <pc:docMk/>
            <pc:sldMk cId="2242400193" sldId="260"/>
            <ac:graphicFrameMk id="262" creationId="{2A4E95CD-82CA-BD82-9541-D10FA8EA5283}"/>
          </ac:graphicFrameMkLst>
        </pc:graphicFrameChg>
        <pc:picChg chg="del">
          <ac:chgData name="Gabriel Solares" userId="S::gabriel.solares@version1.com::629588ed-9c34-4564-81c1-d58669ffdb1c" providerId="AD" clId="Web-{DCC3D6B4-F7F7-4EAE-BF4B-40C8AC8F812E}" dt="2024-12-05T14:24:55.715" v="5"/>
          <ac:picMkLst>
            <pc:docMk/>
            <pc:sldMk cId="2242400193" sldId="260"/>
            <ac:picMk id="4" creationId="{3D99263A-F485-B644-91BA-8E358E7294A7}"/>
          </ac:picMkLst>
        </pc:picChg>
      </pc:sldChg>
      <pc:sldChg chg="addSp delSp modSp del mod setBg">
        <pc:chgData name="Gabriel Solares" userId="S::gabriel.solares@version1.com::629588ed-9c34-4564-81c1-d58669ffdb1c" providerId="AD" clId="Web-{DCC3D6B4-F7F7-4EAE-BF4B-40C8AC8F812E}" dt="2024-12-05T14:52:43.563" v="100"/>
        <pc:sldMkLst>
          <pc:docMk/>
          <pc:sldMk cId="3017969337" sldId="261"/>
        </pc:sldMkLst>
        <pc:spChg chg="mod">
          <ac:chgData name="Gabriel Solares" userId="S::gabriel.solares@version1.com::629588ed-9c34-4564-81c1-d58669ffdb1c" providerId="AD" clId="Web-{DCC3D6B4-F7F7-4EAE-BF4B-40C8AC8F812E}" dt="2024-12-05T14:36:01.189" v="35"/>
          <ac:spMkLst>
            <pc:docMk/>
            <pc:sldMk cId="3017969337" sldId="261"/>
            <ac:spMk id="2" creationId="{A9AAD955-EB9E-4728-5C86-0D8606E5169D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6:00.970" v="34"/>
          <ac:spMkLst>
            <pc:docMk/>
            <pc:sldMk cId="3017969337" sldId="261"/>
            <ac:spMk id="8" creationId="{BACC6370-2D7E-4714-9D71-7542949D7D5D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6:00.970" v="34"/>
          <ac:spMkLst>
            <pc:docMk/>
            <pc:sldMk cId="3017969337" sldId="261"/>
            <ac:spMk id="9" creationId="{F68B3F68-107C-434F-AA38-110D5EA91B85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29:04.614" v="16"/>
          <ac:spMkLst>
            <pc:docMk/>
            <pc:sldMk cId="3017969337" sldId="261"/>
            <ac:spMk id="10" creationId="{BACC6370-2D7E-4714-9D71-7542949D7D5D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28:49.973" v="14"/>
          <ac:spMkLst>
            <pc:docMk/>
            <pc:sldMk cId="3017969337" sldId="261"/>
            <ac:spMk id="11" creationId="{B50AB553-2A96-4A92-96F2-93548E096954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29:04.614" v="16"/>
          <ac:spMkLst>
            <pc:docMk/>
            <pc:sldMk cId="3017969337" sldId="261"/>
            <ac:spMk id="12" creationId="{F68B3F68-107C-434F-AA38-110D5EA91B85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6:00.970" v="34"/>
          <ac:spMkLst>
            <pc:docMk/>
            <pc:sldMk cId="3017969337" sldId="261"/>
            <ac:spMk id="13" creationId="{AAD0DBB9-1A4B-4391-81D4-CB19F9AB918A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29:04.614" v="16"/>
          <ac:spMkLst>
            <pc:docMk/>
            <pc:sldMk cId="3017969337" sldId="261"/>
            <ac:spMk id="14" creationId="{AAD0DBB9-1A4B-4391-81D4-CB19F9AB918A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6:00.970" v="34"/>
          <ac:spMkLst>
            <pc:docMk/>
            <pc:sldMk cId="3017969337" sldId="261"/>
            <ac:spMk id="15" creationId="{063BBA22-50EA-4C4D-BE05-F1CE4E63AA56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29:04.614" v="16"/>
          <ac:spMkLst>
            <pc:docMk/>
            <pc:sldMk cId="3017969337" sldId="261"/>
            <ac:spMk id="16" creationId="{063BBA22-50EA-4C4D-BE05-F1CE4E63AA56}"/>
          </ac:spMkLst>
        </pc:spChg>
        <pc:spChg chg="add">
          <ac:chgData name="Gabriel Solares" userId="S::gabriel.solares@version1.com::629588ed-9c34-4564-81c1-d58669ffdb1c" providerId="AD" clId="Web-{DCC3D6B4-F7F7-4EAE-BF4B-40C8AC8F812E}" dt="2024-12-05T14:36:01.189" v="35"/>
          <ac:spMkLst>
            <pc:docMk/>
            <pc:sldMk cId="3017969337" sldId="261"/>
            <ac:spMk id="18" creationId="{B50AB553-2A96-4A92-96F2-93548E096954}"/>
          </ac:spMkLst>
        </pc:spChg>
        <pc:graphicFrameChg chg="mod modGraphic">
          <ac:chgData name="Gabriel Solares" userId="S::gabriel.solares@version1.com::629588ed-9c34-4564-81c1-d58669ffdb1c" providerId="AD" clId="Web-{DCC3D6B4-F7F7-4EAE-BF4B-40C8AC8F812E}" dt="2024-12-05T14:51:23.436" v="84" actId="20577"/>
          <ac:graphicFrameMkLst>
            <pc:docMk/>
            <pc:sldMk cId="3017969337" sldId="261"/>
            <ac:graphicFrameMk id="5" creationId="{305A64EC-605E-7CBA-517D-AD3F116A2574}"/>
          </ac:graphicFrameMkLst>
        </pc:graphicFrameChg>
        <pc:picChg chg="del">
          <ac:chgData name="Gabriel Solares" userId="S::gabriel.solares@version1.com::629588ed-9c34-4564-81c1-d58669ffdb1c" providerId="AD" clId="Web-{DCC3D6B4-F7F7-4EAE-BF4B-40C8AC8F812E}" dt="2024-12-05T14:24:58.153" v="6"/>
          <ac:picMkLst>
            <pc:docMk/>
            <pc:sldMk cId="3017969337" sldId="261"/>
            <ac:picMk id="4" creationId="{A6F326C1-E55F-CC22-3D71-95C3CE3680F0}"/>
          </ac:picMkLst>
        </pc:picChg>
        <pc:picChg chg="add del">
          <ac:chgData name="Gabriel Solares" userId="S::gabriel.solares@version1.com::629588ed-9c34-4564-81c1-d58669ffdb1c" providerId="AD" clId="Web-{DCC3D6B4-F7F7-4EAE-BF4B-40C8AC8F812E}" dt="2024-12-05T14:28:49.973" v="14"/>
          <ac:picMkLst>
            <pc:docMk/>
            <pc:sldMk cId="3017969337" sldId="261"/>
            <ac:picMk id="7" creationId="{A66EAA5E-6290-9C70-6EB0-286D0E588A71}"/>
          </ac:picMkLst>
        </pc:picChg>
        <pc:picChg chg="add mod">
          <ac:chgData name="Gabriel Solares" userId="S::gabriel.solares@version1.com::629588ed-9c34-4564-81c1-d58669ffdb1c" providerId="AD" clId="Web-{DCC3D6B4-F7F7-4EAE-BF4B-40C8AC8F812E}" dt="2024-12-05T14:52:19.062" v="90"/>
          <ac:picMkLst>
            <pc:docMk/>
            <pc:sldMk cId="3017969337" sldId="261"/>
            <ac:picMk id="17" creationId="{4788C8B7-F21F-5222-672B-5B50E6BA2692}"/>
          </ac:picMkLst>
        </pc:picChg>
      </pc:sldChg>
      <pc:sldChg chg="addSp delSp modSp mod setBg modClrScheme delDesignElem chgLayout">
        <pc:chgData name="Gabriel Solares" userId="S::gabriel.solares@version1.com::629588ed-9c34-4564-81c1-d58669ffdb1c" providerId="AD" clId="Web-{DCC3D6B4-F7F7-4EAE-BF4B-40C8AC8F812E}" dt="2024-12-05T15:26:05.952" v="122"/>
        <pc:sldMkLst>
          <pc:docMk/>
          <pc:sldMk cId="3620086037" sldId="262"/>
        </pc:sldMkLst>
        <pc:spChg chg="mod ord">
          <ac:chgData name="Gabriel Solares" userId="S::gabriel.solares@version1.com::629588ed-9c34-4564-81c1-d58669ffdb1c" providerId="AD" clId="Web-{DCC3D6B4-F7F7-4EAE-BF4B-40C8AC8F812E}" dt="2024-12-05T14:54:38.832" v="107"/>
          <ac:spMkLst>
            <pc:docMk/>
            <pc:sldMk cId="3620086037" sldId="262"/>
            <ac:spMk id="2" creationId="{8D52103C-5E59-7F73-578F-288F56BA0C45}"/>
          </ac:spMkLst>
        </pc:spChg>
        <pc:spChg chg="add del mod">
          <ac:chgData name="Gabriel Solares" userId="S::gabriel.solares@version1.com::629588ed-9c34-4564-81c1-d58669ffdb1c" providerId="AD" clId="Web-{DCC3D6B4-F7F7-4EAE-BF4B-40C8AC8F812E}" dt="2024-12-05T14:39:39.242" v="51"/>
          <ac:spMkLst>
            <pc:docMk/>
            <pc:sldMk cId="3620086037" sldId="262"/>
            <ac:spMk id="3" creationId="{0D873312-10F6-A480-CCCF-C0A3907C1D85}"/>
          </ac:spMkLst>
        </pc:spChg>
        <pc:spChg chg="add mod ord">
          <ac:chgData name="Gabriel Solares" userId="S::gabriel.solares@version1.com::629588ed-9c34-4564-81c1-d58669ffdb1c" providerId="AD" clId="Web-{DCC3D6B4-F7F7-4EAE-BF4B-40C8AC8F812E}" dt="2024-12-05T14:54:38.832" v="107"/>
          <ac:spMkLst>
            <pc:docMk/>
            <pc:sldMk cId="3620086037" sldId="262"/>
            <ac:spMk id="8" creationId="{45AD796C-FB3F-BF8F-3600-FAA87835C9ED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9:20.851" v="50"/>
          <ac:spMkLst>
            <pc:docMk/>
            <pc:sldMk cId="3620086037" sldId="262"/>
            <ac:spMk id="9" creationId="{4D60F200-5EB0-B223-2439-C96C67F0FEE1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9:20.851" v="50"/>
          <ac:spMkLst>
            <pc:docMk/>
            <pc:sldMk cId="3620086037" sldId="262"/>
            <ac:spMk id="11" creationId="{A6567EA8-C72D-4B9B-D23F-6B2E9F9C9F47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9:20.851" v="50"/>
          <ac:spMkLst>
            <pc:docMk/>
            <pc:sldMk cId="3620086037" sldId="262"/>
            <ac:spMk id="13" creationId="{FEFBFA78-9360-1E01-5448-6D5AE0A32601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4:38.832" v="107"/>
          <ac:spMkLst>
            <pc:docMk/>
            <pc:sldMk cId="3620086037" sldId="262"/>
            <ac:spMk id="14" creationId="{C0763A76-9F1C-4FC5-82B7-DD475DA461B2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9:20.851" v="50"/>
          <ac:spMkLst>
            <pc:docMk/>
            <pc:sldMk cId="3620086037" sldId="262"/>
            <ac:spMk id="15" creationId="{1740453C-744F-DB3A-47EC-15EACE1DC117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4:38.832" v="107"/>
          <ac:spMkLst>
            <pc:docMk/>
            <pc:sldMk cId="3620086037" sldId="262"/>
            <ac:spMk id="16" creationId="{E81BF4F6-F2CF-4984-9D14-D6966D92F99F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39:20.851" v="50"/>
          <ac:spMkLst>
            <pc:docMk/>
            <pc:sldMk cId="3620086037" sldId="262"/>
            <ac:spMk id="17" creationId="{B6924B03-77BD-EAE3-2854-43363FF8E6BB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4:38.832" v="106"/>
          <ac:spMkLst>
            <pc:docMk/>
            <pc:sldMk cId="3620086037" sldId="262"/>
            <ac:spMk id="21" creationId="{AE3A741D-C19B-960A-5803-1C5887147820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4:38.832" v="106"/>
          <ac:spMkLst>
            <pc:docMk/>
            <pc:sldMk cId="3620086037" sldId="262"/>
            <ac:spMk id="23" creationId="{9C3A50E9-9119-7BC3-083B-2D84CCC78E47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4:38.832" v="106"/>
          <ac:spMkLst>
            <pc:docMk/>
            <pc:sldMk cId="3620086037" sldId="262"/>
            <ac:spMk id="25" creationId="{DC39DE25-0E4E-0AA7-0932-1D78C2372786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4:54:38.832" v="106"/>
          <ac:spMkLst>
            <pc:docMk/>
            <pc:sldMk cId="3620086037" sldId="262"/>
            <ac:spMk id="27" creationId="{8D6EA299-0840-6DEA-E670-C49AEBC87E89}"/>
          </ac:spMkLst>
        </pc:spChg>
        <pc:spChg chg="add">
          <ac:chgData name="Gabriel Solares" userId="S::gabriel.solares@version1.com::629588ed-9c34-4564-81c1-d58669ffdb1c" providerId="AD" clId="Web-{DCC3D6B4-F7F7-4EAE-BF4B-40C8AC8F812E}" dt="2024-12-05T14:54:38.832" v="107"/>
          <ac:spMkLst>
            <pc:docMk/>
            <pc:sldMk cId="3620086037" sldId="262"/>
            <ac:spMk id="29" creationId="{B210AC1D-4063-4C6E-9528-FA9C4C0C18E6}"/>
          </ac:spMkLst>
        </pc:spChg>
        <pc:spChg chg="add">
          <ac:chgData name="Gabriel Solares" userId="S::gabriel.solares@version1.com::629588ed-9c34-4564-81c1-d58669ffdb1c" providerId="AD" clId="Web-{DCC3D6B4-F7F7-4EAE-BF4B-40C8AC8F812E}" dt="2024-12-05T14:54:38.832" v="107"/>
          <ac:spMkLst>
            <pc:docMk/>
            <pc:sldMk cId="3620086037" sldId="262"/>
            <ac:spMk id="30" creationId="{02F8C595-E68C-4306-AED8-DC7826A0A506}"/>
          </ac:spMkLst>
        </pc:spChg>
        <pc:picChg chg="del">
          <ac:chgData name="Gabriel Solares" userId="S::gabriel.solares@version1.com::629588ed-9c34-4564-81c1-d58669ffdb1c" providerId="AD" clId="Web-{DCC3D6B4-F7F7-4EAE-BF4B-40C8AC8F812E}" dt="2024-12-05T14:25:00.403" v="7"/>
          <ac:picMkLst>
            <pc:docMk/>
            <pc:sldMk cId="3620086037" sldId="262"/>
            <ac:picMk id="4" creationId="{BFD2C21C-D3C3-309E-2E78-825E004DA9B1}"/>
          </ac:picMkLst>
        </pc:picChg>
        <pc:picChg chg="add del">
          <ac:chgData name="Gabriel Solares" userId="S::gabriel.solares@version1.com::629588ed-9c34-4564-81c1-d58669ffdb1c" providerId="AD" clId="Web-{DCC3D6B4-F7F7-4EAE-BF4B-40C8AC8F812E}" dt="2024-12-05T14:39:20.851" v="50"/>
          <ac:picMkLst>
            <pc:docMk/>
            <pc:sldMk cId="3620086037" sldId="262"/>
            <ac:picMk id="5" creationId="{2E735D27-349C-428B-ABA7-04E4B7192648}"/>
          </ac:picMkLst>
        </pc:picChg>
        <pc:picChg chg="add del mod ord">
          <ac:chgData name="Gabriel Solares" userId="S::gabriel.solares@version1.com::629588ed-9c34-4564-81c1-d58669ffdb1c" providerId="AD" clId="Web-{DCC3D6B4-F7F7-4EAE-BF4B-40C8AC8F812E}" dt="2024-12-05T14:40:01.977" v="56"/>
          <ac:picMkLst>
            <pc:docMk/>
            <pc:sldMk cId="3620086037" sldId="262"/>
            <ac:picMk id="6" creationId="{65AE0AFC-88BE-D8C9-343F-2025A9EE03E5}"/>
          </ac:picMkLst>
        </pc:picChg>
        <pc:picChg chg="add del mod">
          <ac:chgData name="Gabriel Solares" userId="S::gabriel.solares@version1.com::629588ed-9c34-4564-81c1-d58669ffdb1c" providerId="AD" clId="Web-{DCC3D6B4-F7F7-4EAE-BF4B-40C8AC8F812E}" dt="2024-12-05T15:26:05.952" v="122"/>
          <ac:picMkLst>
            <pc:docMk/>
            <pc:sldMk cId="3620086037" sldId="262"/>
            <ac:picMk id="10" creationId="{4654FCAC-D927-1E59-63BE-619BEDB66A62}"/>
          </ac:picMkLst>
        </pc:picChg>
      </pc:sldChg>
      <pc:sldChg chg="modSp new mod modClrScheme chgLayout">
        <pc:chgData name="Gabriel Solares" userId="S::gabriel.solares@version1.com::629588ed-9c34-4564-81c1-d58669ffdb1c" providerId="AD" clId="Web-{DCC3D6B4-F7F7-4EAE-BF4B-40C8AC8F812E}" dt="2024-12-05T14:54:51.864" v="108"/>
        <pc:sldMkLst>
          <pc:docMk/>
          <pc:sldMk cId="854010679" sldId="263"/>
        </pc:sldMkLst>
        <pc:spChg chg="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854010679" sldId="263"/>
            <ac:spMk id="2" creationId="{603BCD79-82C7-7F28-15FA-8746574776B2}"/>
          </ac:spMkLst>
        </pc:spChg>
        <pc:spChg chg="mod ord">
          <ac:chgData name="Gabriel Solares" userId="S::gabriel.solares@version1.com::629588ed-9c34-4564-81c1-d58669ffdb1c" providerId="AD" clId="Web-{DCC3D6B4-F7F7-4EAE-BF4B-40C8AC8F812E}" dt="2024-12-05T14:53:59.925" v="103"/>
          <ac:spMkLst>
            <pc:docMk/>
            <pc:sldMk cId="854010679" sldId="263"/>
            <ac:spMk id="3" creationId="{97B7C308-4703-E591-4506-49698FB83CDE}"/>
          </ac:spMkLst>
        </pc:spChg>
      </pc:sldChg>
      <pc:sldChg chg="addSp delSp modSp new">
        <pc:chgData name="Gabriel Solares" userId="S::gabriel.solares@version1.com::629588ed-9c34-4564-81c1-d58669ffdb1c" providerId="AD" clId="Web-{DCC3D6B4-F7F7-4EAE-BF4B-40C8AC8F812E}" dt="2024-12-05T15:46:43.489" v="161"/>
        <pc:sldMkLst>
          <pc:docMk/>
          <pc:sldMk cId="2316908477" sldId="264"/>
        </pc:sldMkLst>
        <pc:spChg chg="mod">
          <ac:chgData name="Gabriel Solares" userId="S::gabriel.solares@version1.com::629588ed-9c34-4564-81c1-d58669ffdb1c" providerId="AD" clId="Web-{DCC3D6B4-F7F7-4EAE-BF4B-40C8AC8F812E}" dt="2024-12-05T15:41:39.918" v="158" actId="20577"/>
          <ac:spMkLst>
            <pc:docMk/>
            <pc:sldMk cId="2316908477" sldId="264"/>
            <ac:spMk id="2" creationId="{ADCC5D5B-DEE9-A3CC-5812-BAABF23F13AE}"/>
          </ac:spMkLst>
        </pc:spChg>
        <pc:spChg chg="add del">
          <ac:chgData name="Gabriel Solares" userId="S::gabriel.solares@version1.com::629588ed-9c34-4564-81c1-d58669ffdb1c" providerId="AD" clId="Web-{DCC3D6B4-F7F7-4EAE-BF4B-40C8AC8F812E}" dt="2024-12-05T15:37:18.394" v="126"/>
          <ac:spMkLst>
            <pc:docMk/>
            <pc:sldMk cId="2316908477" sldId="264"/>
            <ac:spMk id="3" creationId="{B799F000-13A6-A6A9-0437-0EF7EC411EE2}"/>
          </ac:spMkLst>
        </pc:spChg>
        <pc:spChg chg="add mod">
          <ac:chgData name="Gabriel Solares" userId="S::gabriel.solares@version1.com::629588ed-9c34-4564-81c1-d58669ffdb1c" providerId="AD" clId="Web-{DCC3D6B4-F7F7-4EAE-BF4B-40C8AC8F812E}" dt="2024-12-05T15:42:04.122" v="160" actId="20577"/>
          <ac:spMkLst>
            <pc:docMk/>
            <pc:sldMk cId="2316908477" sldId="264"/>
            <ac:spMk id="22" creationId="{B9F52A8C-EBEF-7511-4A85-CB8660C40B2E}"/>
          </ac:spMkLst>
        </pc:spChg>
        <pc:graphicFrameChg chg="add del mod ord modGraphic">
          <ac:chgData name="Gabriel Solares" userId="S::gabriel.solares@version1.com::629588ed-9c34-4564-81c1-d58669ffdb1c" providerId="AD" clId="Web-{DCC3D6B4-F7F7-4EAE-BF4B-40C8AC8F812E}" dt="2024-12-05T15:34:16.076" v="125"/>
          <ac:graphicFrameMkLst>
            <pc:docMk/>
            <pc:sldMk cId="2316908477" sldId="264"/>
            <ac:graphicFrameMk id="4" creationId="{451DE047-CF90-144F-63F2-C51D5F359444}"/>
          </ac:graphicFrameMkLst>
        </pc:graphicFrameChg>
        <pc:graphicFrameChg chg="add del mod ord modGraphic">
          <ac:chgData name="Gabriel Solares" userId="S::gabriel.solares@version1.com::629588ed-9c34-4564-81c1-d58669ffdb1c" providerId="AD" clId="Web-{DCC3D6B4-F7F7-4EAE-BF4B-40C8AC8F812E}" dt="2024-12-05T15:39:39.852" v="129"/>
          <ac:graphicFrameMkLst>
            <pc:docMk/>
            <pc:sldMk cId="2316908477" sldId="264"/>
            <ac:graphicFrameMk id="11" creationId="{9CC110F7-0AE7-00FE-F6CC-F5D094608366}"/>
          </ac:graphicFrameMkLst>
        </pc:graphicFrameChg>
        <pc:graphicFrameChg chg="add mod modGraphic">
          <ac:chgData name="Gabriel Solares" userId="S::gabriel.solares@version1.com::629588ed-9c34-4564-81c1-d58669ffdb1c" providerId="AD" clId="Web-{DCC3D6B4-F7F7-4EAE-BF4B-40C8AC8F812E}" dt="2024-12-05T15:46:43.489" v="161"/>
          <ac:graphicFrameMkLst>
            <pc:docMk/>
            <pc:sldMk cId="2316908477" sldId="264"/>
            <ac:graphicFrameMk id="23" creationId="{0D381FAD-2644-DBF7-1283-AB21591B7285}"/>
          </ac:graphicFrameMkLst>
        </pc:graphicFrameChg>
      </pc:sldChg>
      <pc:sldMasterChg chg="add del mod setBg addSldLayout delSldLayout modSldLayout">
        <pc:chgData name="Gabriel Solares" userId="S::gabriel.solares@version1.com::629588ed-9c34-4564-81c1-d58669ffdb1c" providerId="AD" clId="Web-{DCC3D6B4-F7F7-4EAE-BF4B-40C8AC8F812E}" dt="2024-12-05T14:54:51.864" v="108"/>
        <pc:sldMasterMkLst>
          <pc:docMk/>
          <pc:sldMasterMk cId="2280786879" sldId="2147483648"/>
        </pc:sldMasterMkLst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3276866484" sldId="2147483649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55145726" sldId="2147483650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4263882177" sldId="2147483651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2362493759" sldId="2147483652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3231694233" sldId="2147483653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1294024944" sldId="2147483654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4176447906" sldId="2147483655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2558356013" sldId="2147483656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1460253989" sldId="2147483657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1287640789" sldId="2147483658"/>
          </pc:sldLayoutMkLst>
        </pc:sldLayoutChg>
        <pc:sldLayoutChg chg="add del mod">
          <pc:chgData name="Gabriel Solares" userId="S::gabriel.solares@version1.com::629588ed-9c34-4564-81c1-d58669ffdb1c" providerId="AD" clId="Web-{DCC3D6B4-F7F7-4EAE-BF4B-40C8AC8F812E}" dt="2024-12-05T14:54:51.864" v="108"/>
          <pc:sldLayoutMkLst>
            <pc:docMk/>
            <pc:sldMasterMk cId="2280786879" sldId="2147483648"/>
            <pc:sldLayoutMk cId="1251180606" sldId="2147483659"/>
          </pc:sldLayoutMkLst>
        </pc:sldLayoutChg>
      </pc:sldMasterChg>
      <pc:sldMasterChg chg="add del addSldLayout delSldLayout modSldLayout">
        <pc:chgData name="Gabriel Solares" userId="S::gabriel.solares@version1.com::629588ed-9c34-4564-81c1-d58669ffdb1c" providerId="AD" clId="Web-{DCC3D6B4-F7F7-4EAE-BF4B-40C8AC8F812E}" dt="2024-12-05T14:53:59.925" v="103"/>
        <pc:sldMasterMkLst>
          <pc:docMk/>
          <pc:sldMasterMk cId="3182211663" sldId="2147483660"/>
        </pc:sldMasterMkLst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3856400340" sldId="2147483661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1402202103" sldId="2147483662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1579097433" sldId="2147483663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1934425855" sldId="2147483664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3404432744" sldId="2147483665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139611011" sldId="2147483666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2233445433" sldId="2147483667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4036678249" sldId="2147483668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1724616749" sldId="2147483669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896375245" sldId="2147483670"/>
          </pc:sldLayoutMkLst>
        </pc:sldLayoutChg>
        <pc:sldLayoutChg chg="add del mod replId">
          <pc:chgData name="Gabriel Solares" userId="S::gabriel.solares@version1.com::629588ed-9c34-4564-81c1-d58669ffdb1c" providerId="AD" clId="Web-{DCC3D6B4-F7F7-4EAE-BF4B-40C8AC8F812E}" dt="2024-12-05T14:53:59.925" v="103"/>
          <pc:sldLayoutMkLst>
            <pc:docMk/>
            <pc:sldMasterMk cId="3182211663" sldId="2147483660"/>
            <pc:sldLayoutMk cId="4010190144" sldId="2147483671"/>
          </pc:sldLayoutMkLst>
        </pc:sldLayoutChg>
      </pc:sldMasterChg>
    </pc:docChg>
  </pc:docChgLst>
  <pc:docChgLst>
    <pc:chgData name="Gabriel Solares" userId="629588ed-9c34-4564-81c1-d58669ffdb1c" providerId="ADAL" clId="{D2F27178-0468-48F6-BC88-81A2F31052E9}"/>
    <pc:docChg chg="undo custSel modSld">
      <pc:chgData name="Gabriel Solares" userId="629588ed-9c34-4564-81c1-d58669ffdb1c" providerId="ADAL" clId="{D2F27178-0468-48F6-BC88-81A2F31052E9}" dt="2024-12-05T17:31:34.711" v="685" actId="12100"/>
      <pc:docMkLst>
        <pc:docMk/>
      </pc:docMkLst>
      <pc:sldChg chg="modSp">
        <pc:chgData name="Gabriel Solares" userId="629588ed-9c34-4564-81c1-d58669ffdb1c" providerId="ADAL" clId="{D2F27178-0468-48F6-BC88-81A2F31052E9}" dt="2024-12-05T17:04:27.055" v="459"/>
        <pc:sldMkLst>
          <pc:docMk/>
          <pc:sldMk cId="3182034381" sldId="256"/>
        </pc:sldMkLst>
        <pc:spChg chg="mod">
          <ac:chgData name="Gabriel Solares" userId="629588ed-9c34-4564-81c1-d58669ffdb1c" providerId="ADAL" clId="{D2F27178-0468-48F6-BC88-81A2F31052E9}" dt="2024-12-05T17:04:27.055" v="459"/>
          <ac:spMkLst>
            <pc:docMk/>
            <pc:sldMk cId="3182034381" sldId="256"/>
            <ac:spMk id="6" creationId="{24E141D6-9ED3-091C-F947-DB8148F07CBA}"/>
          </ac:spMkLst>
        </pc:spChg>
      </pc:sldChg>
      <pc:sldChg chg="addSp delSp modSp mod">
        <pc:chgData name="Gabriel Solares" userId="629588ed-9c34-4564-81c1-d58669ffdb1c" providerId="ADAL" clId="{D2F27178-0468-48F6-BC88-81A2F31052E9}" dt="2024-12-05T17:23:04.722" v="609" actId="2711"/>
        <pc:sldMkLst>
          <pc:docMk/>
          <pc:sldMk cId="56341596" sldId="257"/>
        </pc:sldMkLst>
        <pc:spChg chg="mod">
          <ac:chgData name="Gabriel Solares" userId="629588ed-9c34-4564-81c1-d58669ffdb1c" providerId="ADAL" clId="{D2F27178-0468-48F6-BC88-81A2F31052E9}" dt="2024-12-05T17:04:27.055" v="459"/>
          <ac:spMkLst>
            <pc:docMk/>
            <pc:sldMk cId="56341596" sldId="257"/>
            <ac:spMk id="2" creationId="{BE1A77C1-CE9A-42B2-4580-60895451D26F}"/>
          </ac:spMkLst>
        </pc:spChg>
        <pc:spChg chg="del mod">
          <ac:chgData name="Gabriel Solares" userId="629588ed-9c34-4564-81c1-d58669ffdb1c" providerId="ADAL" clId="{D2F27178-0468-48F6-BC88-81A2F31052E9}" dt="2024-12-05T17:22:23.005" v="602" actId="26606"/>
          <ac:spMkLst>
            <pc:docMk/>
            <pc:sldMk cId="56341596" sldId="257"/>
            <ac:spMk id="3" creationId="{7A2BFBFA-64C7-EBFA-2325-CE9ACABA8B9B}"/>
          </ac:spMkLst>
        </pc:spChg>
        <pc:spChg chg="add">
          <ac:chgData name="Gabriel Solares" userId="629588ed-9c34-4564-81c1-d58669ffdb1c" providerId="ADAL" clId="{D2F27178-0468-48F6-BC88-81A2F31052E9}" dt="2024-12-05T17:20:35.444" v="589"/>
          <ac:spMkLst>
            <pc:docMk/>
            <pc:sldMk cId="56341596" sldId="257"/>
            <ac:spMk id="4" creationId="{CB54882F-65E4-A2A8-21AE-BEB035360323}"/>
          </ac:spMkLst>
        </pc:spChg>
        <pc:spChg chg="add">
          <ac:chgData name="Gabriel Solares" userId="629588ed-9c34-4564-81c1-d58669ffdb1c" providerId="ADAL" clId="{D2F27178-0468-48F6-BC88-81A2F31052E9}" dt="2024-12-05T17:20:39.094" v="591"/>
          <ac:spMkLst>
            <pc:docMk/>
            <pc:sldMk cId="56341596" sldId="257"/>
            <ac:spMk id="5" creationId="{F1531779-BCA5-DB48-AA7C-23E50631ADAF}"/>
          </ac:spMkLst>
        </pc:spChg>
        <pc:spChg chg="add">
          <ac:chgData name="Gabriel Solares" userId="629588ed-9c34-4564-81c1-d58669ffdb1c" providerId="ADAL" clId="{D2F27178-0468-48F6-BC88-81A2F31052E9}" dt="2024-12-05T17:20:42.345" v="592"/>
          <ac:spMkLst>
            <pc:docMk/>
            <pc:sldMk cId="56341596" sldId="257"/>
            <ac:spMk id="6" creationId="{372B3113-D3DC-D4B8-1447-68808ECACB59}"/>
          </ac:spMkLst>
        </pc:spChg>
        <pc:graphicFrameChg chg="add mod">
          <ac:chgData name="Gabriel Solares" userId="629588ed-9c34-4564-81c1-d58669ffdb1c" providerId="ADAL" clId="{D2F27178-0468-48F6-BC88-81A2F31052E9}" dt="2024-12-05T17:23:04.722" v="609" actId="2711"/>
          <ac:graphicFrameMkLst>
            <pc:docMk/>
            <pc:sldMk cId="56341596" sldId="257"/>
            <ac:graphicFrameMk id="7" creationId="{5D165984-7050-6448-610D-8A6CF9CE1282}"/>
          </ac:graphicFrameMkLst>
        </pc:graphicFrameChg>
      </pc:sldChg>
      <pc:sldChg chg="modSp mod">
        <pc:chgData name="Gabriel Solares" userId="629588ed-9c34-4564-81c1-d58669ffdb1c" providerId="ADAL" clId="{D2F27178-0468-48F6-BC88-81A2F31052E9}" dt="2024-12-05T13:58:49.479" v="10" actId="20577"/>
        <pc:sldMkLst>
          <pc:docMk/>
          <pc:sldMk cId="752582424" sldId="258"/>
        </pc:sldMkLst>
        <pc:spChg chg="mod">
          <ac:chgData name="Gabriel Solares" userId="629588ed-9c34-4564-81c1-d58669ffdb1c" providerId="ADAL" clId="{D2F27178-0468-48F6-BC88-81A2F31052E9}" dt="2024-12-05T13:58:49.479" v="10" actId="20577"/>
          <ac:spMkLst>
            <pc:docMk/>
            <pc:sldMk cId="752582424" sldId="258"/>
            <ac:spMk id="2" creationId="{77020F53-D326-5DE8-28E8-698412A364BB}"/>
          </ac:spMkLst>
        </pc:spChg>
      </pc:sldChg>
      <pc:sldChg chg="addSp delSp modSp mod setBg delDesignElem">
        <pc:chgData name="Gabriel Solares" userId="629588ed-9c34-4564-81c1-d58669ffdb1c" providerId="ADAL" clId="{D2F27178-0468-48F6-BC88-81A2F31052E9}" dt="2024-12-05T17:04:14.903" v="456"/>
        <pc:sldMkLst>
          <pc:docMk/>
          <pc:sldMk cId="985988572" sldId="259"/>
        </pc:sldMkLst>
        <pc:spChg chg="del mod">
          <ac:chgData name="Gabriel Solares" userId="629588ed-9c34-4564-81c1-d58669ffdb1c" providerId="ADAL" clId="{D2F27178-0468-48F6-BC88-81A2F31052E9}" dt="2024-12-05T14:03:11.183" v="60" actId="478"/>
          <ac:spMkLst>
            <pc:docMk/>
            <pc:sldMk cId="985988572" sldId="259"/>
            <ac:spMk id="2" creationId="{63A6D684-369F-9CAE-8779-3D61E516AE5E}"/>
          </ac:spMkLst>
        </pc:spChg>
        <pc:spChg chg="del">
          <ac:chgData name="Gabriel Solares" userId="629588ed-9c34-4564-81c1-d58669ffdb1c" providerId="ADAL" clId="{D2F27178-0468-48F6-BC88-81A2F31052E9}" dt="2024-12-05T14:02:52.374" v="56" actId="478"/>
          <ac:spMkLst>
            <pc:docMk/>
            <pc:sldMk cId="985988572" sldId="259"/>
            <ac:spMk id="3" creationId="{2C7DD908-9DA7-09DB-54AE-2D25D059A5B4}"/>
          </ac:spMkLst>
        </pc:spChg>
        <pc:spChg chg="add del mod">
          <ac:chgData name="Gabriel Solares" userId="629588ed-9c34-4564-81c1-d58669ffdb1c" providerId="ADAL" clId="{D2F27178-0468-48F6-BC88-81A2F31052E9}" dt="2024-12-05T14:03:15.271" v="61" actId="478"/>
          <ac:spMkLst>
            <pc:docMk/>
            <pc:sldMk cId="985988572" sldId="259"/>
            <ac:spMk id="14" creationId="{333022EE-938C-0A80-59A0-22D529437AFE}"/>
          </ac:spMkLst>
        </pc:spChg>
        <pc:spChg chg="add del">
          <ac:chgData name="Gabriel Solares" userId="629588ed-9c34-4564-81c1-d58669ffdb1c" providerId="ADAL" clId="{D2F27178-0468-48F6-BC88-81A2F31052E9}" dt="2024-12-05T17:04:14.903" v="456"/>
          <ac:spMkLst>
            <pc:docMk/>
            <pc:sldMk cId="985988572" sldId="259"/>
            <ac:spMk id="17" creationId="{417CDA24-35F8-4540-8C52-3096D6D94949}"/>
          </ac:spMkLst>
        </pc:spChg>
        <pc:spChg chg="add del">
          <ac:chgData name="Gabriel Solares" userId="629588ed-9c34-4564-81c1-d58669ffdb1c" providerId="ADAL" clId="{D2F27178-0468-48F6-BC88-81A2F31052E9}" dt="2024-12-05T17:04:14.903" v="456"/>
          <ac:spMkLst>
            <pc:docMk/>
            <pc:sldMk cId="985988572" sldId="259"/>
            <ac:spMk id="19" creationId="{8658BFE0-4E65-4174-9C75-687C94E88273}"/>
          </ac:spMkLst>
        </pc:spChg>
        <pc:spChg chg="add del">
          <ac:chgData name="Gabriel Solares" userId="629588ed-9c34-4564-81c1-d58669ffdb1c" providerId="ADAL" clId="{D2F27178-0468-48F6-BC88-81A2F31052E9}" dt="2024-12-05T17:04:14.903" v="456"/>
          <ac:spMkLst>
            <pc:docMk/>
            <pc:sldMk cId="985988572" sldId="259"/>
            <ac:spMk id="21" creationId="{FA75DFED-A0C1-4A83-BE1D-0271C1826EF6}"/>
          </ac:spMkLst>
        </pc:spChg>
        <pc:picChg chg="ord">
          <ac:chgData name="Gabriel Solares" userId="629588ed-9c34-4564-81c1-d58669ffdb1c" providerId="ADAL" clId="{D2F27178-0468-48F6-BC88-81A2F31052E9}" dt="2024-12-05T14:03:36.659" v="65" actId="26606"/>
          <ac:picMkLst>
            <pc:docMk/>
            <pc:sldMk cId="985988572" sldId="259"/>
            <ac:picMk id="4" creationId="{EC486363-C577-224A-30D6-26097C006645}"/>
          </ac:picMkLst>
        </pc:picChg>
        <pc:picChg chg="add mod ord">
          <ac:chgData name="Gabriel Solares" userId="629588ed-9c34-4564-81c1-d58669ffdb1c" providerId="ADAL" clId="{D2F27178-0468-48F6-BC88-81A2F31052E9}" dt="2024-12-05T14:03:57.950" v="69" actId="14100"/>
          <ac:picMkLst>
            <pc:docMk/>
            <pc:sldMk cId="985988572" sldId="259"/>
            <ac:picMk id="6" creationId="{FF61538D-1DAF-F513-CAA1-0B060271ED1C}"/>
          </ac:picMkLst>
        </pc:picChg>
        <pc:picChg chg="add mod ord">
          <ac:chgData name="Gabriel Solares" userId="629588ed-9c34-4564-81c1-d58669ffdb1c" providerId="ADAL" clId="{D2F27178-0468-48F6-BC88-81A2F31052E9}" dt="2024-12-05T14:03:53.334" v="68" actId="14100"/>
          <ac:picMkLst>
            <pc:docMk/>
            <pc:sldMk cId="985988572" sldId="259"/>
            <ac:picMk id="8" creationId="{D38C705D-7128-3AC2-E090-272D51A40E21}"/>
          </ac:picMkLst>
        </pc:picChg>
        <pc:picChg chg="add mod">
          <ac:chgData name="Gabriel Solares" userId="629588ed-9c34-4564-81c1-d58669ffdb1c" providerId="ADAL" clId="{D2F27178-0468-48F6-BC88-81A2F31052E9}" dt="2024-12-05T14:03:46.706" v="66" actId="14100"/>
          <ac:picMkLst>
            <pc:docMk/>
            <pc:sldMk cId="985988572" sldId="259"/>
            <ac:picMk id="10" creationId="{5176B10B-CAF7-BFD1-3E71-B04771210280}"/>
          </ac:picMkLst>
        </pc:picChg>
        <pc:picChg chg="add mod">
          <ac:chgData name="Gabriel Solares" userId="629588ed-9c34-4564-81c1-d58669ffdb1c" providerId="ADAL" clId="{D2F27178-0468-48F6-BC88-81A2F31052E9}" dt="2024-12-05T14:04:01.801" v="70" actId="14100"/>
          <ac:picMkLst>
            <pc:docMk/>
            <pc:sldMk cId="985988572" sldId="259"/>
            <ac:picMk id="12" creationId="{00D9F8E1-1E74-7602-07B2-1E2D99DF7C01}"/>
          </ac:picMkLst>
        </pc:picChg>
      </pc:sldChg>
      <pc:sldChg chg="addSp delSp modSp mod">
        <pc:chgData name="Gabriel Solares" userId="629588ed-9c34-4564-81c1-d58669ffdb1c" providerId="ADAL" clId="{D2F27178-0468-48F6-BC88-81A2F31052E9}" dt="2024-12-05T17:27:34.905" v="650" actId="20577"/>
        <pc:sldMkLst>
          <pc:docMk/>
          <pc:sldMk cId="2242400193" sldId="260"/>
        </pc:sldMkLst>
        <pc:spChg chg="mod">
          <ac:chgData name="Gabriel Solares" userId="629588ed-9c34-4564-81c1-d58669ffdb1c" providerId="ADAL" clId="{D2F27178-0468-48F6-BC88-81A2F31052E9}" dt="2024-12-05T17:15:10.009" v="483" actId="1076"/>
          <ac:spMkLst>
            <pc:docMk/>
            <pc:sldMk cId="2242400193" sldId="260"/>
            <ac:spMk id="2" creationId="{B8804FCB-B304-2E68-E992-AB02D1A30597}"/>
          </ac:spMkLst>
        </pc:spChg>
        <pc:spChg chg="del">
          <ac:chgData name="Gabriel Solares" userId="629588ed-9c34-4564-81c1-d58669ffdb1c" providerId="ADAL" clId="{D2F27178-0468-48F6-BC88-81A2F31052E9}" dt="2024-12-05T14:10:45.433" v="71" actId="1032"/>
          <ac:spMkLst>
            <pc:docMk/>
            <pc:sldMk cId="2242400193" sldId="260"/>
            <ac:spMk id="3" creationId="{CAB3EA1B-E643-2559-F382-8E28D5D973FA}"/>
          </ac:spMkLst>
        </pc:spChg>
        <pc:spChg chg="add del">
          <ac:chgData name="Gabriel Solares" userId="629588ed-9c34-4564-81c1-d58669ffdb1c" providerId="ADAL" clId="{D2F27178-0468-48F6-BC88-81A2F31052E9}" dt="2024-12-05T17:10:38.330" v="467" actId="22"/>
          <ac:spMkLst>
            <pc:docMk/>
            <pc:sldMk cId="2242400193" sldId="260"/>
            <ac:spMk id="4" creationId="{D447769C-88A2-57D7-8613-C053CEDCDEFA}"/>
          </ac:spMkLst>
        </pc:spChg>
        <pc:graphicFrameChg chg="add mod modGraphic">
          <ac:chgData name="Gabriel Solares" userId="629588ed-9c34-4564-81c1-d58669ffdb1c" providerId="ADAL" clId="{D2F27178-0468-48F6-BC88-81A2F31052E9}" dt="2024-12-05T14:14:31.037" v="233" actId="20577"/>
          <ac:graphicFrameMkLst>
            <pc:docMk/>
            <pc:sldMk cId="2242400193" sldId="260"/>
            <ac:graphicFrameMk id="5" creationId="{2A4E95CD-82CA-BD82-9541-D10FA8EA5283}"/>
          </ac:graphicFrameMkLst>
        </pc:graphicFrameChg>
        <pc:graphicFrameChg chg="mod">
          <ac:chgData name="Gabriel Solares" userId="629588ed-9c34-4564-81c1-d58669ffdb1c" providerId="ADAL" clId="{D2F27178-0468-48F6-BC88-81A2F31052E9}" dt="2024-12-05T17:27:34.905" v="650" actId="20577"/>
          <ac:graphicFrameMkLst>
            <pc:docMk/>
            <pc:sldMk cId="2242400193" sldId="260"/>
            <ac:graphicFrameMk id="262" creationId="{2A4E95CD-82CA-BD82-9541-D10FA8EA5283}"/>
          </ac:graphicFrameMkLst>
        </pc:graphicFrameChg>
        <pc:picChg chg="add mod">
          <ac:chgData name="Gabriel Solares" userId="629588ed-9c34-4564-81c1-d58669ffdb1c" providerId="ADAL" clId="{D2F27178-0468-48F6-BC88-81A2F31052E9}" dt="2024-12-05T17:15:06.100" v="482" actId="1076"/>
          <ac:picMkLst>
            <pc:docMk/>
            <pc:sldMk cId="2242400193" sldId="260"/>
            <ac:picMk id="1026" creationId="{E62B9594-10DC-D0B3-6A8E-CEEFF2EA3555}"/>
          </ac:picMkLst>
        </pc:picChg>
      </pc:sldChg>
      <pc:sldChg chg="addSp delSp modSp mod">
        <pc:chgData name="Gabriel Solares" userId="629588ed-9c34-4564-81c1-d58669ffdb1c" providerId="ADAL" clId="{D2F27178-0468-48F6-BC88-81A2F31052E9}" dt="2024-12-05T14:43:36.200" v="337" actId="20577"/>
        <pc:sldMkLst>
          <pc:docMk/>
          <pc:sldMk cId="3017969337" sldId="261"/>
        </pc:sldMkLst>
        <pc:spChg chg="mod">
          <ac:chgData name="Gabriel Solares" userId="629588ed-9c34-4564-81c1-d58669ffdb1c" providerId="ADAL" clId="{D2F27178-0468-48F6-BC88-81A2F31052E9}" dt="2024-12-05T14:18:00.635" v="245" actId="27636"/>
          <ac:spMkLst>
            <pc:docMk/>
            <pc:sldMk cId="3017969337" sldId="261"/>
            <ac:spMk id="2" creationId="{A9AAD955-EB9E-4728-5C86-0D8606E5169D}"/>
          </ac:spMkLst>
        </pc:spChg>
        <pc:spChg chg="del">
          <ac:chgData name="Gabriel Solares" userId="629588ed-9c34-4564-81c1-d58669ffdb1c" providerId="ADAL" clId="{D2F27178-0468-48F6-BC88-81A2F31052E9}" dt="2024-12-05T14:17:13.968" v="234" actId="1032"/>
          <ac:spMkLst>
            <pc:docMk/>
            <pc:sldMk cId="3017969337" sldId="261"/>
            <ac:spMk id="3" creationId="{BD327220-7922-04F5-38A4-3C691B55B205}"/>
          </ac:spMkLst>
        </pc:spChg>
        <pc:graphicFrameChg chg="add mod modGraphic">
          <ac:chgData name="Gabriel Solares" userId="629588ed-9c34-4564-81c1-d58669ffdb1c" providerId="ADAL" clId="{D2F27178-0468-48F6-BC88-81A2F31052E9}" dt="2024-12-05T14:43:36.200" v="337" actId="20577"/>
          <ac:graphicFrameMkLst>
            <pc:docMk/>
            <pc:sldMk cId="3017969337" sldId="261"/>
            <ac:graphicFrameMk id="5" creationId="{305A64EC-605E-7CBA-517D-AD3F116A2574}"/>
          </ac:graphicFrameMkLst>
        </pc:graphicFrameChg>
      </pc:sldChg>
      <pc:sldChg chg="delSp modSp mod delDesignElem">
        <pc:chgData name="Gabriel Solares" userId="629588ed-9c34-4564-81c1-d58669ffdb1c" providerId="ADAL" clId="{D2F27178-0468-48F6-BC88-81A2F31052E9}" dt="2024-12-05T17:25:18.282" v="613" actId="15"/>
        <pc:sldMkLst>
          <pc:docMk/>
          <pc:sldMk cId="3620086037" sldId="262"/>
        </pc:sldMkLst>
        <pc:spChg chg="mod">
          <ac:chgData name="Gabriel Solares" userId="629588ed-9c34-4564-81c1-d58669ffdb1c" providerId="ADAL" clId="{D2F27178-0468-48F6-BC88-81A2F31052E9}" dt="2024-12-05T14:43:19.173" v="334" actId="20577"/>
          <ac:spMkLst>
            <pc:docMk/>
            <pc:sldMk cId="3620086037" sldId="262"/>
            <ac:spMk id="2" creationId="{8D52103C-5E59-7F73-578F-288F56BA0C45}"/>
          </ac:spMkLst>
        </pc:spChg>
        <pc:spChg chg="mod">
          <ac:chgData name="Gabriel Solares" userId="629588ed-9c34-4564-81c1-d58669ffdb1c" providerId="ADAL" clId="{D2F27178-0468-48F6-BC88-81A2F31052E9}" dt="2024-12-05T17:25:18.282" v="613" actId="15"/>
          <ac:spMkLst>
            <pc:docMk/>
            <pc:sldMk cId="3620086037" sldId="262"/>
            <ac:spMk id="8" creationId="{45AD796C-FB3F-BF8F-3600-FAA87835C9ED}"/>
          </ac:spMkLst>
        </pc:spChg>
        <pc:spChg chg="del">
          <ac:chgData name="Gabriel Solares" userId="629588ed-9c34-4564-81c1-d58669ffdb1c" providerId="ADAL" clId="{D2F27178-0468-48F6-BC88-81A2F31052E9}" dt="2024-12-05T17:04:14.903" v="456"/>
          <ac:spMkLst>
            <pc:docMk/>
            <pc:sldMk cId="3620086037" sldId="262"/>
            <ac:spMk id="29" creationId="{B210AC1D-4063-4C6E-9528-FA9C4C0C18E6}"/>
          </ac:spMkLst>
        </pc:spChg>
        <pc:spChg chg="del">
          <ac:chgData name="Gabriel Solares" userId="629588ed-9c34-4564-81c1-d58669ffdb1c" providerId="ADAL" clId="{D2F27178-0468-48F6-BC88-81A2F31052E9}" dt="2024-12-05T17:04:14.903" v="456"/>
          <ac:spMkLst>
            <pc:docMk/>
            <pc:sldMk cId="3620086037" sldId="262"/>
            <ac:spMk id="30" creationId="{02F8C595-E68C-4306-AED8-DC7826A0A506}"/>
          </ac:spMkLst>
        </pc:spChg>
      </pc:sldChg>
      <pc:sldChg chg="addSp delSp modSp mod setBg delDesignElem">
        <pc:chgData name="Gabriel Solares" userId="629588ed-9c34-4564-81c1-d58669ffdb1c" providerId="ADAL" clId="{D2F27178-0468-48F6-BC88-81A2F31052E9}" dt="2024-12-05T17:31:34.711" v="685" actId="12100"/>
        <pc:sldMkLst>
          <pc:docMk/>
          <pc:sldMk cId="854010679" sldId="263"/>
        </pc:sldMkLst>
        <pc:spChg chg="mod">
          <ac:chgData name="Gabriel Solares" userId="629588ed-9c34-4564-81c1-d58669ffdb1c" providerId="ADAL" clId="{D2F27178-0468-48F6-BC88-81A2F31052E9}" dt="2024-12-05T17:29:37.193" v="676" actId="26606"/>
          <ac:spMkLst>
            <pc:docMk/>
            <pc:sldMk cId="854010679" sldId="263"/>
            <ac:spMk id="2" creationId="{603BCD79-82C7-7F28-15FA-8746574776B2}"/>
          </ac:spMkLst>
        </pc:spChg>
        <pc:spChg chg="del mod">
          <ac:chgData name="Gabriel Solares" userId="629588ed-9c34-4564-81c1-d58669ffdb1c" providerId="ADAL" clId="{D2F27178-0468-48F6-BC88-81A2F31052E9}" dt="2024-12-05T17:01:07.129" v="360" actId="478"/>
          <ac:spMkLst>
            <pc:docMk/>
            <pc:sldMk cId="854010679" sldId="263"/>
            <ac:spMk id="3" creationId="{97B7C308-4703-E591-4506-49698FB83CDE}"/>
          </ac:spMkLst>
        </pc:spChg>
        <pc:spChg chg="add del mod">
          <ac:chgData name="Gabriel Solares" userId="629588ed-9c34-4564-81c1-d58669ffdb1c" providerId="ADAL" clId="{D2F27178-0468-48F6-BC88-81A2F31052E9}" dt="2024-12-05T17:03:52.853" v="452" actId="26606"/>
          <ac:spMkLst>
            <pc:docMk/>
            <pc:sldMk cId="854010679" sldId="263"/>
            <ac:spMk id="5" creationId="{88DE95B9-4BAF-2137-9674-B7FF12B53A50}"/>
          </ac:spMkLst>
        </pc:spChg>
        <pc:spChg chg="add del">
          <ac:chgData name="Gabriel Solares" userId="629588ed-9c34-4564-81c1-d58669ffdb1c" providerId="ADAL" clId="{D2F27178-0468-48F6-BC88-81A2F31052E9}" dt="2024-12-05T17:03:52.759" v="451" actId="26606"/>
          <ac:spMkLst>
            <pc:docMk/>
            <pc:sldMk cId="854010679" sldId="263"/>
            <ac:spMk id="11" creationId="{9F7D5CDA-D291-4307-BF55-1381FED29634}"/>
          </ac:spMkLst>
        </pc:spChg>
        <pc:spChg chg="add del">
          <ac:chgData name="Gabriel Solares" userId="629588ed-9c34-4564-81c1-d58669ffdb1c" providerId="ADAL" clId="{D2F27178-0468-48F6-BC88-81A2F31052E9}" dt="2024-12-05T17:03:52.759" v="451" actId="26606"/>
          <ac:spMkLst>
            <pc:docMk/>
            <pc:sldMk cId="854010679" sldId="263"/>
            <ac:spMk id="13" creationId="{59B296B9-C5A5-4E4F-9B60-C907B5F1466C}"/>
          </ac:spMkLst>
        </pc:spChg>
        <pc:spChg chg="add del">
          <ac:chgData name="Gabriel Solares" userId="629588ed-9c34-4564-81c1-d58669ffdb1c" providerId="ADAL" clId="{D2F27178-0468-48F6-BC88-81A2F31052E9}" dt="2024-12-05T17:03:52.759" v="451" actId="26606"/>
          <ac:spMkLst>
            <pc:docMk/>
            <pc:sldMk cId="854010679" sldId="263"/>
            <ac:spMk id="15" creationId="{D0300FD3-5AF1-6305-15FA-9078072672E2}"/>
          </ac:spMkLst>
        </pc:spChg>
        <pc:spChg chg="add del">
          <ac:chgData name="Gabriel Solares" userId="629588ed-9c34-4564-81c1-d58669ffdb1c" providerId="ADAL" clId="{D2F27178-0468-48F6-BC88-81A2F31052E9}" dt="2024-12-05T17:04:14.903" v="456"/>
          <ac:spMkLst>
            <pc:docMk/>
            <pc:sldMk cId="854010679" sldId="263"/>
            <ac:spMk id="17" creationId="{35DB3719-6FDC-4E5D-891D-FF40B7300F64}"/>
          </ac:spMkLst>
        </pc:spChg>
        <pc:spChg chg="add del">
          <ac:chgData name="Gabriel Solares" userId="629588ed-9c34-4564-81c1-d58669ffdb1c" providerId="ADAL" clId="{D2F27178-0468-48F6-BC88-81A2F31052E9}" dt="2024-12-05T17:04:14.903" v="456"/>
          <ac:spMkLst>
            <pc:docMk/>
            <pc:sldMk cId="854010679" sldId="263"/>
            <ac:spMk id="18" creationId="{E0CBAC23-2E3F-4A90-BA59-F8299F6A5439}"/>
          </ac:spMkLst>
        </pc:spChg>
        <pc:spChg chg="add del">
          <ac:chgData name="Gabriel Solares" userId="629588ed-9c34-4564-81c1-d58669ffdb1c" providerId="ADAL" clId="{D2F27178-0468-48F6-BC88-81A2F31052E9}" dt="2024-12-05T17:28:43.938" v="663" actId="26606"/>
          <ac:spMkLst>
            <pc:docMk/>
            <pc:sldMk cId="854010679" sldId="263"/>
            <ac:spMk id="21" creationId="{4F7EBAE4-9945-4473-9E34-B2C66EA0F03D}"/>
          </ac:spMkLst>
        </pc:spChg>
        <pc:spChg chg="add del">
          <ac:chgData name="Gabriel Solares" userId="629588ed-9c34-4564-81c1-d58669ffdb1c" providerId="ADAL" clId="{D2F27178-0468-48F6-BC88-81A2F31052E9}" dt="2024-12-05T17:28:43.938" v="663" actId="26606"/>
          <ac:spMkLst>
            <pc:docMk/>
            <pc:sldMk cId="854010679" sldId="263"/>
            <ac:spMk id="22" creationId="{70BEB1E7-2F88-40BC-B73D-42E5B6F80BFC}"/>
          </ac:spMkLst>
        </pc:spChg>
        <pc:spChg chg="add del">
          <ac:chgData name="Gabriel Solares" userId="629588ed-9c34-4564-81c1-d58669ffdb1c" providerId="ADAL" clId="{D2F27178-0468-48F6-BC88-81A2F31052E9}" dt="2024-12-05T17:29:37.054" v="675" actId="26606"/>
          <ac:spMkLst>
            <pc:docMk/>
            <pc:sldMk cId="854010679" sldId="263"/>
            <ac:spMk id="23" creationId="{49BB7E9A-6937-4BF0-9F51-A20F197B550F}"/>
          </ac:spMkLst>
        </pc:spChg>
        <pc:spChg chg="add del">
          <ac:chgData name="Gabriel Solares" userId="629588ed-9c34-4564-81c1-d58669ffdb1c" providerId="ADAL" clId="{D2F27178-0468-48F6-BC88-81A2F31052E9}" dt="2024-12-05T17:04:27.055" v="459"/>
          <ac:spMkLst>
            <pc:docMk/>
            <pc:sldMk cId="854010679" sldId="263"/>
            <ac:spMk id="24" creationId="{738F59A4-4431-460D-8E49-6E65C189A566}"/>
          </ac:spMkLst>
        </pc:spChg>
        <pc:spChg chg="add del">
          <ac:chgData name="Gabriel Solares" userId="629588ed-9c34-4564-81c1-d58669ffdb1c" providerId="ADAL" clId="{D2F27178-0468-48F6-BC88-81A2F31052E9}" dt="2024-12-05T17:29:37.054" v="675" actId="26606"/>
          <ac:spMkLst>
            <pc:docMk/>
            <pc:sldMk cId="854010679" sldId="263"/>
            <ac:spMk id="25" creationId="{9F68E20E-6240-4DD9-A3D6-57B8384079AA}"/>
          </ac:spMkLst>
        </pc:spChg>
        <pc:spChg chg="add del">
          <ac:chgData name="Gabriel Solares" userId="629588ed-9c34-4564-81c1-d58669ffdb1c" providerId="ADAL" clId="{D2F27178-0468-48F6-BC88-81A2F31052E9}" dt="2024-12-05T17:29:37.054" v="675" actId="26606"/>
          <ac:spMkLst>
            <pc:docMk/>
            <pc:sldMk cId="854010679" sldId="263"/>
            <ac:spMk id="27" creationId="{74169F48-3AE4-4FA1-899E-6A598A0FF051}"/>
          </ac:spMkLst>
        </pc:spChg>
        <pc:spChg chg="add del">
          <ac:chgData name="Gabriel Solares" userId="629588ed-9c34-4564-81c1-d58669ffdb1c" providerId="ADAL" clId="{D2F27178-0468-48F6-BC88-81A2F31052E9}" dt="2024-12-05T17:28:43.938" v="663" actId="26606"/>
          <ac:spMkLst>
            <pc:docMk/>
            <pc:sldMk cId="854010679" sldId="263"/>
            <ac:spMk id="28" creationId="{A7B99495-F43F-4D80-A44F-2CB4764EB90B}"/>
          </ac:spMkLst>
        </pc:spChg>
        <pc:spChg chg="add">
          <ac:chgData name="Gabriel Solares" userId="629588ed-9c34-4564-81c1-d58669ffdb1c" providerId="ADAL" clId="{D2F27178-0468-48F6-BC88-81A2F31052E9}" dt="2024-12-05T17:29:37.193" v="676" actId="26606"/>
          <ac:spMkLst>
            <pc:docMk/>
            <pc:sldMk cId="854010679" sldId="263"/>
            <ac:spMk id="29" creationId="{D3E17859-C5F0-476F-A082-A4CB8841DB24}"/>
          </ac:spMkLst>
        </pc:spChg>
        <pc:spChg chg="add">
          <ac:chgData name="Gabriel Solares" userId="629588ed-9c34-4564-81c1-d58669ffdb1c" providerId="ADAL" clId="{D2F27178-0468-48F6-BC88-81A2F31052E9}" dt="2024-12-05T17:29:37.193" v="676" actId="26606"/>
          <ac:spMkLst>
            <pc:docMk/>
            <pc:sldMk cId="854010679" sldId="263"/>
            <ac:spMk id="30" creationId="{70BEB1E7-2F88-40BC-B73D-42E5B6F80BFC}"/>
          </ac:spMkLst>
        </pc:spChg>
        <pc:spChg chg="add">
          <ac:chgData name="Gabriel Solares" userId="629588ed-9c34-4564-81c1-d58669ffdb1c" providerId="ADAL" clId="{D2F27178-0468-48F6-BC88-81A2F31052E9}" dt="2024-12-05T17:29:37.193" v="676" actId="26606"/>
          <ac:spMkLst>
            <pc:docMk/>
            <pc:sldMk cId="854010679" sldId="263"/>
            <ac:spMk id="31" creationId="{A7B99495-F43F-4D80-A44F-2CB4764EB90B}"/>
          </ac:spMkLst>
        </pc:spChg>
        <pc:grpChg chg="add del">
          <ac:chgData name="Gabriel Solares" userId="629588ed-9c34-4564-81c1-d58669ffdb1c" providerId="ADAL" clId="{D2F27178-0468-48F6-BC88-81A2F31052E9}" dt="2024-12-05T17:04:27.055" v="459"/>
          <ac:grpSpMkLst>
            <pc:docMk/>
            <pc:sldMk cId="854010679" sldId="263"/>
            <ac:grpSpMk id="26" creationId="{8A919B9C-5C01-47E4-B2F2-45F589208ABF}"/>
          </ac:grpSpMkLst>
        </pc:grpChg>
        <pc:graphicFrameChg chg="add mod ord modGraphic">
          <ac:chgData name="Gabriel Solares" userId="629588ed-9c34-4564-81c1-d58669ffdb1c" providerId="ADAL" clId="{D2F27178-0468-48F6-BC88-81A2F31052E9}" dt="2024-12-05T17:31:34.711" v="685" actId="12100"/>
          <ac:graphicFrameMkLst>
            <pc:docMk/>
            <pc:sldMk cId="854010679" sldId="263"/>
            <ac:graphicFrameMk id="19" creationId="{41A2F649-70AC-7103-942B-504D8DE9877F}"/>
          </ac:graphicFrameMkLst>
        </pc:graphicFrameChg>
        <pc:picChg chg="add mod">
          <ac:chgData name="Gabriel Solares" userId="629588ed-9c34-4564-81c1-d58669ffdb1c" providerId="ADAL" clId="{D2F27178-0468-48F6-BC88-81A2F31052E9}" dt="2024-12-05T17:29:37.193" v="676" actId="26606"/>
          <ac:picMkLst>
            <pc:docMk/>
            <pc:sldMk cId="854010679" sldId="263"/>
            <ac:picMk id="6" creationId="{46EB85AF-F42A-4D4B-48DB-2FA3EFC98AD5}"/>
          </ac:picMkLst>
        </pc:picChg>
        <pc:picChg chg="add del">
          <ac:chgData name="Gabriel Solares" userId="629588ed-9c34-4564-81c1-d58669ffdb1c" providerId="ADAL" clId="{D2F27178-0468-48F6-BC88-81A2F31052E9}" dt="2024-12-05T17:03:52.759" v="451" actId="26606"/>
          <ac:picMkLst>
            <pc:docMk/>
            <pc:sldMk cId="854010679" sldId="263"/>
            <ac:picMk id="7" creationId="{76ED5D81-95EC-A67B-EA4C-654352B97868}"/>
          </ac:picMkLst>
        </pc:picChg>
      </pc:sldChg>
      <pc:sldChg chg="modSp mod">
        <pc:chgData name="Gabriel Solares" userId="629588ed-9c34-4564-81c1-d58669ffdb1c" providerId="ADAL" clId="{D2F27178-0468-48F6-BC88-81A2F31052E9}" dt="2024-12-05T17:31:21.710" v="684" actId="12100"/>
        <pc:sldMkLst>
          <pc:docMk/>
          <pc:sldMk cId="2316908477" sldId="264"/>
        </pc:sldMkLst>
        <pc:spChg chg="mod">
          <ac:chgData name="Gabriel Solares" userId="629588ed-9c34-4564-81c1-d58669ffdb1c" providerId="ADAL" clId="{D2F27178-0468-48F6-BC88-81A2F31052E9}" dt="2024-12-05T17:04:27.055" v="459"/>
          <ac:spMkLst>
            <pc:docMk/>
            <pc:sldMk cId="2316908477" sldId="264"/>
            <ac:spMk id="2" creationId="{ADCC5D5B-DEE9-A3CC-5812-BAABF23F13AE}"/>
          </ac:spMkLst>
        </pc:spChg>
        <pc:spChg chg="mod">
          <ac:chgData name="Gabriel Solares" userId="629588ed-9c34-4564-81c1-d58669ffdb1c" providerId="ADAL" clId="{D2F27178-0468-48F6-BC88-81A2F31052E9}" dt="2024-12-05T17:04:27.055" v="459"/>
          <ac:spMkLst>
            <pc:docMk/>
            <pc:sldMk cId="2316908477" sldId="264"/>
            <ac:spMk id="22" creationId="{B9F52A8C-EBEF-7511-4A85-CB8660C40B2E}"/>
          </ac:spMkLst>
        </pc:spChg>
        <pc:graphicFrameChg chg="mod">
          <ac:chgData name="Gabriel Solares" userId="629588ed-9c34-4564-81c1-d58669ffdb1c" providerId="ADAL" clId="{D2F27178-0468-48F6-BC88-81A2F31052E9}" dt="2024-12-05T17:31:21.710" v="684" actId="12100"/>
          <ac:graphicFrameMkLst>
            <pc:docMk/>
            <pc:sldMk cId="2316908477" sldId="264"/>
            <ac:graphicFrameMk id="23" creationId="{0D381FAD-2644-DBF7-1283-AB21591B728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95955-0A1B-48C0-963B-4635A873A0E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92076-F6D2-4A8D-BF52-BD21EC78D1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Research objectives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77DB97-D744-4A68-B183-38C8DB7CD500}" type="parTrans" cxnId="{A13B4823-C101-4FB9-AD05-A3049C586D3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240B0-0F48-4C30-AA57-9F2B4EA5A7F9}" type="sibTrans" cxnId="{A13B4823-C101-4FB9-AD05-A3049C586D3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05AA7-9C90-4E13-B844-5CF759E0031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 and compare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MongoDB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in transactional behavior, schema design, and nested data management via a ticketing system simulation.</a:t>
          </a:r>
        </a:p>
      </dgm:t>
    </dgm:pt>
    <dgm:pt modelId="{49A85341-7BAE-422E-89FA-B7E285899105}" type="parTrans" cxnId="{7C10446C-EAEA-420D-A2B9-72591080B0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2FF472-EC23-422F-A175-F6A434FE961A}" type="sibTrans" cxnId="{7C10446C-EAEA-420D-A2B9-72591080B0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B43ACB-C93F-41D7-A7EF-5FD70314F1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Research Questions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4350BA-2EBE-4DF3-9C9F-9B75ADFE4424}" type="parTrans" cxnId="{BC89308C-AC41-4BEC-B64E-59A59CD3F1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DF3504-B6B3-4DF1-843B-DD64D0D6A2D4}" type="sibTrans" cxnId="{BC89308C-AC41-4BEC-B64E-59A59CD3F1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F52F51-4E11-4BA0-8B62-9E220184F2F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How does MySQL ensure transactional integrity under high concurrency?</a:t>
          </a:r>
        </a:p>
      </dgm:t>
    </dgm:pt>
    <dgm:pt modelId="{B009307C-2411-4156-A312-A2D307C10FFD}" type="parTrans" cxnId="{590329A4-4AC6-4FD0-9B32-A913F7F92F8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5E9869-A114-4ABF-B89C-619C2000C7D5}" type="sibTrans" cxnId="{590329A4-4AC6-4FD0-9B32-A913F7F92F8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AA46A7-0D08-40F3-9AF5-08E19E00433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How does MongoDB handle concurrent transactions with its flexible schema?</a:t>
          </a:r>
        </a:p>
      </dgm:t>
    </dgm:pt>
    <dgm:pt modelId="{BDA8BEBF-F0C2-458C-89C5-112F2EC70D92}" type="parTrans" cxnId="{4C7E4BF3-8D8F-48E7-A2E4-C275A5D66DB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713EE-584A-4D9E-B4D0-F5089B8AB544}" type="sibTrans" cxnId="{4C7E4BF3-8D8F-48E7-A2E4-C275A5D66DB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EAB861-396D-4A2F-977D-458BFC4EAAD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differences in transactional operations and data modeling between the two databases.</a:t>
          </a:r>
        </a:p>
      </dgm:t>
    </dgm:pt>
    <dgm:pt modelId="{016749E1-4AD1-4C74-881A-057FCDE4E2FE}" type="parTrans" cxnId="{345A0C00-25F7-4067-A521-0FBEC78A8DE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461EF-3559-47BA-AC99-EDF113C4CE9C}" type="sibTrans" cxnId="{345A0C00-25F7-4067-A521-0FBEC78A8DE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1CBDA-3EAA-4C25-BD2E-8D757B801480}" type="pres">
      <dgm:prSet presAssocID="{7DF95955-0A1B-48C0-963B-4635A873A0E1}" presName="root" presStyleCnt="0">
        <dgm:presLayoutVars>
          <dgm:dir/>
          <dgm:resizeHandles val="exact"/>
        </dgm:presLayoutVars>
      </dgm:prSet>
      <dgm:spPr/>
    </dgm:pt>
    <dgm:pt modelId="{01CFA925-6655-4B05-A646-D3D52A4F9A43}" type="pres">
      <dgm:prSet presAssocID="{14E92076-F6D2-4A8D-BF52-BD21EC78D191}" presName="compNode" presStyleCnt="0"/>
      <dgm:spPr/>
    </dgm:pt>
    <dgm:pt modelId="{458B2F8A-133D-4E94-B5F6-89753BA05881}" type="pres">
      <dgm:prSet presAssocID="{14E92076-F6D2-4A8D-BF52-BD21EC78D1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47B8B3-4C9B-4EEB-AC44-3946565733F5}" type="pres">
      <dgm:prSet presAssocID="{14E92076-F6D2-4A8D-BF52-BD21EC78D191}" presName="iconSpace" presStyleCnt="0"/>
      <dgm:spPr/>
    </dgm:pt>
    <dgm:pt modelId="{22F6B0F9-5B8F-4625-B85D-DD1BDBFB65F0}" type="pres">
      <dgm:prSet presAssocID="{14E92076-F6D2-4A8D-BF52-BD21EC78D191}" presName="parTx" presStyleLbl="revTx" presStyleIdx="0" presStyleCnt="4">
        <dgm:presLayoutVars>
          <dgm:chMax val="0"/>
          <dgm:chPref val="0"/>
        </dgm:presLayoutVars>
      </dgm:prSet>
      <dgm:spPr/>
    </dgm:pt>
    <dgm:pt modelId="{4E16463E-F84F-4C69-AE08-86E031251225}" type="pres">
      <dgm:prSet presAssocID="{14E92076-F6D2-4A8D-BF52-BD21EC78D191}" presName="txSpace" presStyleCnt="0"/>
      <dgm:spPr/>
    </dgm:pt>
    <dgm:pt modelId="{277EFCDC-F1B5-475C-93D4-D2DE39B517C9}" type="pres">
      <dgm:prSet presAssocID="{14E92076-F6D2-4A8D-BF52-BD21EC78D191}" presName="desTx" presStyleLbl="revTx" presStyleIdx="1" presStyleCnt="4">
        <dgm:presLayoutVars/>
      </dgm:prSet>
      <dgm:spPr/>
    </dgm:pt>
    <dgm:pt modelId="{D325588E-9949-4D0F-90DC-2B5BCA0FD990}" type="pres">
      <dgm:prSet presAssocID="{789240B0-0F48-4C30-AA57-9F2B4EA5A7F9}" presName="sibTrans" presStyleCnt="0"/>
      <dgm:spPr/>
    </dgm:pt>
    <dgm:pt modelId="{C5C96313-55A8-4EDA-A16F-F9EF96CAB213}" type="pres">
      <dgm:prSet presAssocID="{1CB43ACB-C93F-41D7-A7EF-5FD70314F1C0}" presName="compNode" presStyleCnt="0"/>
      <dgm:spPr/>
    </dgm:pt>
    <dgm:pt modelId="{BAF494E0-A454-446D-862B-9CC6737F43B6}" type="pres">
      <dgm:prSet presAssocID="{1CB43ACB-C93F-41D7-A7EF-5FD70314F1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21D10BC-2529-4670-96D0-593ACFC9E152}" type="pres">
      <dgm:prSet presAssocID="{1CB43ACB-C93F-41D7-A7EF-5FD70314F1C0}" presName="iconSpace" presStyleCnt="0"/>
      <dgm:spPr/>
    </dgm:pt>
    <dgm:pt modelId="{4D4F9898-300D-4054-A84B-5711050AE650}" type="pres">
      <dgm:prSet presAssocID="{1CB43ACB-C93F-41D7-A7EF-5FD70314F1C0}" presName="parTx" presStyleLbl="revTx" presStyleIdx="2" presStyleCnt="4">
        <dgm:presLayoutVars>
          <dgm:chMax val="0"/>
          <dgm:chPref val="0"/>
        </dgm:presLayoutVars>
      </dgm:prSet>
      <dgm:spPr/>
    </dgm:pt>
    <dgm:pt modelId="{232F7FB1-A938-4456-A856-B458D0400113}" type="pres">
      <dgm:prSet presAssocID="{1CB43ACB-C93F-41D7-A7EF-5FD70314F1C0}" presName="txSpace" presStyleCnt="0"/>
      <dgm:spPr/>
    </dgm:pt>
    <dgm:pt modelId="{72E340FB-0878-4FE7-AF66-4E3727E37DDB}" type="pres">
      <dgm:prSet presAssocID="{1CB43ACB-C93F-41D7-A7EF-5FD70314F1C0}" presName="desTx" presStyleLbl="revTx" presStyleIdx="3" presStyleCnt="4">
        <dgm:presLayoutVars/>
      </dgm:prSet>
      <dgm:spPr/>
    </dgm:pt>
  </dgm:ptLst>
  <dgm:cxnLst>
    <dgm:cxn modelId="{345A0C00-25F7-4067-A521-0FBEC78A8DE1}" srcId="{1CB43ACB-C93F-41D7-A7EF-5FD70314F1C0}" destId="{4DEAB861-396D-4A2F-977D-458BFC4EAAD4}" srcOrd="2" destOrd="0" parTransId="{016749E1-4AD1-4C74-881A-057FCDE4E2FE}" sibTransId="{BB2461EF-3559-47BA-AC99-EDF113C4CE9C}"/>
    <dgm:cxn modelId="{A13B4823-C101-4FB9-AD05-A3049C586D36}" srcId="{7DF95955-0A1B-48C0-963B-4635A873A0E1}" destId="{14E92076-F6D2-4A8D-BF52-BD21EC78D191}" srcOrd="0" destOrd="0" parTransId="{A377DB97-D744-4A68-B183-38C8DB7CD500}" sibTransId="{789240B0-0F48-4C30-AA57-9F2B4EA5A7F9}"/>
    <dgm:cxn modelId="{ECB3772C-79D5-4135-8C0C-39B0839AC194}" type="presOf" srcId="{1CB43ACB-C93F-41D7-A7EF-5FD70314F1C0}" destId="{4D4F9898-300D-4054-A84B-5711050AE650}" srcOrd="0" destOrd="0" presId="urn:microsoft.com/office/officeart/2018/5/layout/CenteredIconLabelDescriptionList"/>
    <dgm:cxn modelId="{9DABC333-E05C-4792-9C44-B9F81CB59D2C}" type="presOf" srcId="{06AA46A7-0D08-40F3-9AF5-08E19E004332}" destId="{72E340FB-0878-4FE7-AF66-4E3727E37DDB}" srcOrd="0" destOrd="1" presId="urn:microsoft.com/office/officeart/2018/5/layout/CenteredIconLabelDescriptionList"/>
    <dgm:cxn modelId="{7C10446C-EAEA-420D-A2B9-72591080B0EF}" srcId="{14E92076-F6D2-4A8D-BF52-BD21EC78D191}" destId="{E1D05AA7-9C90-4E13-B844-5CF759E00310}" srcOrd="0" destOrd="0" parTransId="{49A85341-7BAE-422E-89FA-B7E285899105}" sibTransId="{EA2FF472-EC23-422F-A175-F6A434FE961A}"/>
    <dgm:cxn modelId="{BC89308C-AC41-4BEC-B64E-59A59CD3F12A}" srcId="{7DF95955-0A1B-48C0-963B-4635A873A0E1}" destId="{1CB43ACB-C93F-41D7-A7EF-5FD70314F1C0}" srcOrd="1" destOrd="0" parTransId="{424350BA-2EBE-4DF3-9C9F-9B75ADFE4424}" sibTransId="{ECDF3504-B6B3-4DF1-843B-DD64D0D6A2D4}"/>
    <dgm:cxn modelId="{B9E07A96-C8B2-4937-A58F-B61DACD099EC}" type="presOf" srcId="{4DEAB861-396D-4A2F-977D-458BFC4EAAD4}" destId="{72E340FB-0878-4FE7-AF66-4E3727E37DDB}" srcOrd="0" destOrd="2" presId="urn:microsoft.com/office/officeart/2018/5/layout/CenteredIconLabelDescriptionList"/>
    <dgm:cxn modelId="{590329A4-4AC6-4FD0-9B32-A913F7F92F89}" srcId="{1CB43ACB-C93F-41D7-A7EF-5FD70314F1C0}" destId="{4CF52F51-4E11-4BA0-8B62-9E220184F2F5}" srcOrd="0" destOrd="0" parTransId="{B009307C-2411-4156-A312-A2D307C10FFD}" sibTransId="{D45E9869-A114-4ABF-B89C-619C2000C7D5}"/>
    <dgm:cxn modelId="{8737C2BE-D22F-457B-B81C-2E7E4EF88224}" type="presOf" srcId="{7DF95955-0A1B-48C0-963B-4635A873A0E1}" destId="{9F21CBDA-3EAA-4C25-BD2E-8D757B801480}" srcOrd="0" destOrd="0" presId="urn:microsoft.com/office/officeart/2018/5/layout/CenteredIconLabelDescriptionList"/>
    <dgm:cxn modelId="{046256DF-21CA-41B1-93D7-686756ABB2DF}" type="presOf" srcId="{4CF52F51-4E11-4BA0-8B62-9E220184F2F5}" destId="{72E340FB-0878-4FE7-AF66-4E3727E37DDB}" srcOrd="0" destOrd="0" presId="urn:microsoft.com/office/officeart/2018/5/layout/CenteredIconLabelDescriptionList"/>
    <dgm:cxn modelId="{DD1C43E4-C7BF-47C1-BD6B-8AE59C7DF006}" type="presOf" srcId="{14E92076-F6D2-4A8D-BF52-BD21EC78D191}" destId="{22F6B0F9-5B8F-4625-B85D-DD1BDBFB65F0}" srcOrd="0" destOrd="0" presId="urn:microsoft.com/office/officeart/2018/5/layout/CenteredIconLabelDescriptionList"/>
    <dgm:cxn modelId="{99FC6CE9-4B2C-4123-887B-0902BB25C499}" type="presOf" srcId="{E1D05AA7-9C90-4E13-B844-5CF759E00310}" destId="{277EFCDC-F1B5-475C-93D4-D2DE39B517C9}" srcOrd="0" destOrd="0" presId="urn:microsoft.com/office/officeart/2018/5/layout/CenteredIconLabelDescriptionList"/>
    <dgm:cxn modelId="{4C7E4BF3-8D8F-48E7-A2E4-C275A5D66DBE}" srcId="{1CB43ACB-C93F-41D7-A7EF-5FD70314F1C0}" destId="{06AA46A7-0D08-40F3-9AF5-08E19E004332}" srcOrd="1" destOrd="0" parTransId="{BDA8BEBF-F0C2-458C-89C5-112F2EC70D92}" sibTransId="{6DF713EE-584A-4D9E-B4D0-F5089B8AB544}"/>
    <dgm:cxn modelId="{8AD1B04D-FC66-406E-9D2D-A580115C76D9}" type="presParOf" srcId="{9F21CBDA-3EAA-4C25-BD2E-8D757B801480}" destId="{01CFA925-6655-4B05-A646-D3D52A4F9A43}" srcOrd="0" destOrd="0" presId="urn:microsoft.com/office/officeart/2018/5/layout/CenteredIconLabelDescriptionList"/>
    <dgm:cxn modelId="{15F6EA6B-E4CE-4B06-998D-B4324E52C614}" type="presParOf" srcId="{01CFA925-6655-4B05-A646-D3D52A4F9A43}" destId="{458B2F8A-133D-4E94-B5F6-89753BA05881}" srcOrd="0" destOrd="0" presId="urn:microsoft.com/office/officeart/2018/5/layout/CenteredIconLabelDescriptionList"/>
    <dgm:cxn modelId="{00004893-29D7-4E20-8E70-ADEC35EEEAA6}" type="presParOf" srcId="{01CFA925-6655-4B05-A646-D3D52A4F9A43}" destId="{4D47B8B3-4C9B-4EEB-AC44-3946565733F5}" srcOrd="1" destOrd="0" presId="urn:microsoft.com/office/officeart/2018/5/layout/CenteredIconLabelDescriptionList"/>
    <dgm:cxn modelId="{92BB37E7-1259-4053-928B-8AD234D352CB}" type="presParOf" srcId="{01CFA925-6655-4B05-A646-D3D52A4F9A43}" destId="{22F6B0F9-5B8F-4625-B85D-DD1BDBFB65F0}" srcOrd="2" destOrd="0" presId="urn:microsoft.com/office/officeart/2018/5/layout/CenteredIconLabelDescriptionList"/>
    <dgm:cxn modelId="{6D843347-4EFB-4FD6-B802-A91F8D562DF1}" type="presParOf" srcId="{01CFA925-6655-4B05-A646-D3D52A4F9A43}" destId="{4E16463E-F84F-4C69-AE08-86E031251225}" srcOrd="3" destOrd="0" presId="urn:microsoft.com/office/officeart/2018/5/layout/CenteredIconLabelDescriptionList"/>
    <dgm:cxn modelId="{CC6B2CAD-20EA-43F3-B079-47DC30E9B6A1}" type="presParOf" srcId="{01CFA925-6655-4B05-A646-D3D52A4F9A43}" destId="{277EFCDC-F1B5-475C-93D4-D2DE39B517C9}" srcOrd="4" destOrd="0" presId="urn:microsoft.com/office/officeart/2018/5/layout/CenteredIconLabelDescriptionList"/>
    <dgm:cxn modelId="{CC2001A8-8B00-45A1-9B40-FED6CCF1AD26}" type="presParOf" srcId="{9F21CBDA-3EAA-4C25-BD2E-8D757B801480}" destId="{D325588E-9949-4D0F-90DC-2B5BCA0FD990}" srcOrd="1" destOrd="0" presId="urn:microsoft.com/office/officeart/2018/5/layout/CenteredIconLabelDescriptionList"/>
    <dgm:cxn modelId="{1EDEAD7E-427C-4C03-B3B5-7C79DE906E10}" type="presParOf" srcId="{9F21CBDA-3EAA-4C25-BD2E-8D757B801480}" destId="{C5C96313-55A8-4EDA-A16F-F9EF96CAB213}" srcOrd="2" destOrd="0" presId="urn:microsoft.com/office/officeart/2018/5/layout/CenteredIconLabelDescriptionList"/>
    <dgm:cxn modelId="{B4E09D4C-99E5-4228-A8F4-0CCF9CB15575}" type="presParOf" srcId="{C5C96313-55A8-4EDA-A16F-F9EF96CAB213}" destId="{BAF494E0-A454-446D-862B-9CC6737F43B6}" srcOrd="0" destOrd="0" presId="urn:microsoft.com/office/officeart/2018/5/layout/CenteredIconLabelDescriptionList"/>
    <dgm:cxn modelId="{1346D20E-FA28-453E-A025-A6CD574EDFDA}" type="presParOf" srcId="{C5C96313-55A8-4EDA-A16F-F9EF96CAB213}" destId="{321D10BC-2529-4670-96D0-593ACFC9E152}" srcOrd="1" destOrd="0" presId="urn:microsoft.com/office/officeart/2018/5/layout/CenteredIconLabelDescriptionList"/>
    <dgm:cxn modelId="{F1A1924C-D6A6-41C4-B70B-4D2BCD42BB2D}" type="presParOf" srcId="{C5C96313-55A8-4EDA-A16F-F9EF96CAB213}" destId="{4D4F9898-300D-4054-A84B-5711050AE650}" srcOrd="2" destOrd="0" presId="urn:microsoft.com/office/officeart/2018/5/layout/CenteredIconLabelDescriptionList"/>
    <dgm:cxn modelId="{17EB6A42-CEC8-4D48-A89E-BA014F814031}" type="presParOf" srcId="{C5C96313-55A8-4EDA-A16F-F9EF96CAB213}" destId="{232F7FB1-A938-4456-A856-B458D0400113}" srcOrd="3" destOrd="0" presId="urn:microsoft.com/office/officeart/2018/5/layout/CenteredIconLabelDescriptionList"/>
    <dgm:cxn modelId="{E9087476-EDCE-4F22-9D45-063CB3F17EB7}" type="presParOf" srcId="{C5C96313-55A8-4EDA-A16F-F9EF96CAB213}" destId="{72E340FB-0878-4FE7-AF66-4E3727E37D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66438-47BF-4B18-8110-08A7DECD31D7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951C21-A3C6-4EC2-A80C-AC19CCF31FC3}">
      <dgm:prSet phldrT="[Text]"/>
      <dgm:spPr/>
      <dgm:t>
        <a:bodyPr/>
        <a:lstStyle/>
        <a:p>
          <a:r>
            <a:rPr lang="en-US" dirty="0"/>
            <a:t>Technical infrastructure</a:t>
          </a:r>
        </a:p>
      </dgm:t>
    </dgm:pt>
    <dgm:pt modelId="{623BF8A7-96B7-4B69-93EC-D22F86EA6024}" type="parTrans" cxnId="{5E456727-EFDD-4F71-86C0-E2B772DAFD00}">
      <dgm:prSet/>
      <dgm:spPr/>
      <dgm:t>
        <a:bodyPr/>
        <a:lstStyle/>
        <a:p>
          <a:endParaRPr lang="en-US"/>
        </a:p>
      </dgm:t>
    </dgm:pt>
    <dgm:pt modelId="{E37D4038-08B6-4C7A-B4E7-663F2BBE4100}" type="sibTrans" cxnId="{5E456727-EFDD-4F71-86C0-E2B772DAFD00}">
      <dgm:prSet/>
      <dgm:spPr/>
      <dgm:t>
        <a:bodyPr/>
        <a:lstStyle/>
        <a:p>
          <a:endParaRPr lang="en-US"/>
        </a:p>
      </dgm:t>
    </dgm:pt>
    <dgm:pt modelId="{A371E2CC-E7F3-4704-981D-C5AD755B610C}">
      <dgm:prSet phldrT="[Text]" phldr="1"/>
      <dgm:spPr/>
      <dgm:t>
        <a:bodyPr/>
        <a:lstStyle/>
        <a:p>
          <a:endParaRPr lang="en-US"/>
        </a:p>
      </dgm:t>
    </dgm:pt>
    <dgm:pt modelId="{FA284058-3955-46C9-B7D5-8ED925893FDB}" type="parTrans" cxnId="{6BFC66F9-42F1-4CF2-A0BA-82F108DCFAC2}">
      <dgm:prSet/>
      <dgm:spPr/>
      <dgm:t>
        <a:bodyPr/>
        <a:lstStyle/>
        <a:p>
          <a:endParaRPr lang="en-US"/>
        </a:p>
      </dgm:t>
    </dgm:pt>
    <dgm:pt modelId="{588E532C-67A5-434F-8850-F579A3E21EF0}" type="sibTrans" cxnId="{6BFC66F9-42F1-4CF2-A0BA-82F108DCFAC2}">
      <dgm:prSet/>
      <dgm:spPr/>
      <dgm:t>
        <a:bodyPr/>
        <a:lstStyle/>
        <a:p>
          <a:endParaRPr lang="en-US"/>
        </a:p>
      </dgm:t>
    </dgm:pt>
    <dgm:pt modelId="{ABED84C9-69D8-43AB-9A42-D4FBF03D6E51}">
      <dgm:prSet phldrT="[Text]" phldr="1"/>
      <dgm:spPr/>
      <dgm:t>
        <a:bodyPr/>
        <a:lstStyle/>
        <a:p>
          <a:endParaRPr lang="en-US"/>
        </a:p>
      </dgm:t>
    </dgm:pt>
    <dgm:pt modelId="{A9DF769E-E65D-430C-8EA6-00D557AD2CF9}" type="parTrans" cxnId="{96197DE0-0CAD-498A-8256-16E4EF6BC9FE}">
      <dgm:prSet/>
      <dgm:spPr/>
      <dgm:t>
        <a:bodyPr/>
        <a:lstStyle/>
        <a:p>
          <a:endParaRPr lang="en-US"/>
        </a:p>
      </dgm:t>
    </dgm:pt>
    <dgm:pt modelId="{843A179D-C672-452B-AF56-218B6965CA9B}" type="sibTrans" cxnId="{96197DE0-0CAD-498A-8256-16E4EF6BC9FE}">
      <dgm:prSet/>
      <dgm:spPr/>
      <dgm:t>
        <a:bodyPr/>
        <a:lstStyle/>
        <a:p>
          <a:endParaRPr lang="en-US"/>
        </a:p>
      </dgm:t>
    </dgm:pt>
    <dgm:pt modelId="{D5FFD44F-4A1C-4361-8B92-3F27667770DC}">
      <dgm:prSet phldrT="[Text]"/>
      <dgm:spPr/>
      <dgm:t>
        <a:bodyPr/>
        <a:lstStyle/>
        <a:p>
          <a:r>
            <a:rPr lang="en-US" dirty="0"/>
            <a:t>Analysis Methods</a:t>
          </a:r>
        </a:p>
      </dgm:t>
    </dgm:pt>
    <dgm:pt modelId="{18198FDD-2D5A-450A-8A04-0F880D98754B}" type="parTrans" cxnId="{9A25DDCD-5A03-4A94-8CD5-27EC6F703811}">
      <dgm:prSet/>
      <dgm:spPr/>
      <dgm:t>
        <a:bodyPr/>
        <a:lstStyle/>
        <a:p>
          <a:endParaRPr lang="en-US"/>
        </a:p>
      </dgm:t>
    </dgm:pt>
    <dgm:pt modelId="{72AF180E-B238-4704-BBAC-1F1FDEA0796A}" type="sibTrans" cxnId="{9A25DDCD-5A03-4A94-8CD5-27EC6F703811}">
      <dgm:prSet/>
      <dgm:spPr/>
      <dgm:t>
        <a:bodyPr/>
        <a:lstStyle/>
        <a:p>
          <a:endParaRPr lang="en-US"/>
        </a:p>
      </dgm:t>
    </dgm:pt>
    <dgm:pt modelId="{2EFF87BE-B8A1-4FA2-A71F-F37E25C0ED59}">
      <dgm:prSet phldrT="[Text]" phldr="1"/>
      <dgm:spPr/>
      <dgm:t>
        <a:bodyPr/>
        <a:lstStyle/>
        <a:p>
          <a:endParaRPr lang="en-US" dirty="0"/>
        </a:p>
      </dgm:t>
    </dgm:pt>
    <dgm:pt modelId="{C2F55542-2B2D-487C-BD54-1ACF1E3A86CC}" type="parTrans" cxnId="{9B6CBFB2-2ACC-4770-960C-726D409719AF}">
      <dgm:prSet/>
      <dgm:spPr/>
      <dgm:t>
        <a:bodyPr/>
        <a:lstStyle/>
        <a:p>
          <a:endParaRPr lang="en-US"/>
        </a:p>
      </dgm:t>
    </dgm:pt>
    <dgm:pt modelId="{B7F3212F-8291-4EEF-86B4-190C81DF89B9}" type="sibTrans" cxnId="{9B6CBFB2-2ACC-4770-960C-726D409719AF}">
      <dgm:prSet/>
      <dgm:spPr/>
      <dgm:t>
        <a:bodyPr/>
        <a:lstStyle/>
        <a:p>
          <a:endParaRPr lang="en-US"/>
        </a:p>
      </dgm:t>
    </dgm:pt>
    <dgm:pt modelId="{2D5083B7-970B-4381-B222-0A5E5D74489E}">
      <dgm:prSet phldrT="[Text]" phldr="1"/>
      <dgm:spPr/>
      <dgm:t>
        <a:bodyPr/>
        <a:lstStyle/>
        <a:p>
          <a:endParaRPr lang="en-US" dirty="0"/>
        </a:p>
      </dgm:t>
    </dgm:pt>
    <dgm:pt modelId="{39CD3A19-7DBE-4DD9-9CEF-3EEEB8714913}" type="parTrans" cxnId="{0E2DB9D4-7B06-4E06-9FB7-4D67811658EE}">
      <dgm:prSet/>
      <dgm:spPr/>
      <dgm:t>
        <a:bodyPr/>
        <a:lstStyle/>
        <a:p>
          <a:endParaRPr lang="en-US"/>
        </a:p>
      </dgm:t>
    </dgm:pt>
    <dgm:pt modelId="{A49FBAF4-BF8A-4ADE-9CDA-9FC04B7F0DBB}" type="sibTrans" cxnId="{0E2DB9D4-7B06-4E06-9FB7-4D67811658EE}">
      <dgm:prSet/>
      <dgm:spPr/>
      <dgm:t>
        <a:bodyPr/>
        <a:lstStyle/>
        <a:p>
          <a:endParaRPr lang="en-US"/>
        </a:p>
      </dgm:t>
    </dgm:pt>
    <dgm:pt modelId="{77B73999-2D3E-42CC-B8A9-D3EA59D2CD9B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9CEA4749-DA02-494E-A004-2DDBF5A453AE}" type="parTrans" cxnId="{B8F688C9-C2A6-4B11-95C7-7E55E8F25DFD}">
      <dgm:prSet/>
      <dgm:spPr/>
      <dgm:t>
        <a:bodyPr/>
        <a:lstStyle/>
        <a:p>
          <a:endParaRPr lang="en-US"/>
        </a:p>
      </dgm:t>
    </dgm:pt>
    <dgm:pt modelId="{514D087B-FB80-4289-91B9-FD6E10FF2B6A}" type="sibTrans" cxnId="{B8F688C9-C2A6-4B11-95C7-7E55E8F25DFD}">
      <dgm:prSet/>
      <dgm:spPr/>
      <dgm:t>
        <a:bodyPr/>
        <a:lstStyle/>
        <a:p>
          <a:endParaRPr lang="en-US"/>
        </a:p>
      </dgm:t>
    </dgm:pt>
    <dgm:pt modelId="{B863A12F-EA9E-4CB1-A3E9-12DE8F293B01}">
      <dgm:prSet phldrT="[Text]" phldr="1"/>
      <dgm:spPr/>
      <dgm:t>
        <a:bodyPr/>
        <a:lstStyle/>
        <a:p>
          <a:endParaRPr lang="en-US" dirty="0"/>
        </a:p>
      </dgm:t>
    </dgm:pt>
    <dgm:pt modelId="{55D5E88C-471C-4FAE-8189-585483BF0C18}" type="parTrans" cxnId="{1EE7C838-604E-4E74-8E11-DF2A4578CF01}">
      <dgm:prSet/>
      <dgm:spPr/>
      <dgm:t>
        <a:bodyPr/>
        <a:lstStyle/>
        <a:p>
          <a:endParaRPr lang="en-US"/>
        </a:p>
      </dgm:t>
    </dgm:pt>
    <dgm:pt modelId="{95CB70AE-90DA-4445-A600-7823C4238EC3}" type="sibTrans" cxnId="{1EE7C838-604E-4E74-8E11-DF2A4578CF01}">
      <dgm:prSet/>
      <dgm:spPr/>
      <dgm:t>
        <a:bodyPr/>
        <a:lstStyle/>
        <a:p>
          <a:endParaRPr lang="en-US"/>
        </a:p>
      </dgm:t>
    </dgm:pt>
    <dgm:pt modelId="{D9175F17-E671-4F1E-9F77-C47E96E7E05A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B5B99E95-F2D3-4742-9E4D-90000A6D1729}" type="parTrans" cxnId="{4852CD82-1709-4BDA-8B7C-844CD1BC677D}">
      <dgm:prSet/>
      <dgm:spPr/>
      <dgm:t>
        <a:bodyPr/>
        <a:lstStyle/>
        <a:p>
          <a:endParaRPr lang="en-US"/>
        </a:p>
      </dgm:t>
    </dgm:pt>
    <dgm:pt modelId="{29027BF2-DA44-4AC8-9C2B-3E2694120F13}" type="sibTrans" cxnId="{4852CD82-1709-4BDA-8B7C-844CD1BC677D}">
      <dgm:prSet/>
      <dgm:spPr/>
      <dgm:t>
        <a:bodyPr/>
        <a:lstStyle/>
        <a:p>
          <a:endParaRPr lang="en-US"/>
        </a:p>
      </dgm:t>
    </dgm:pt>
    <dgm:pt modelId="{426F785E-0AD3-4ECA-A8C1-24DE1EC9B9BC}">
      <dgm:prSet/>
      <dgm:spPr/>
      <dgm:t>
        <a:bodyPr/>
        <a:lstStyle/>
        <a:p>
          <a:endParaRPr lang="en-US"/>
        </a:p>
      </dgm:t>
    </dgm:pt>
    <dgm:pt modelId="{4791E11D-4D18-4EAB-A709-C08623D17F83}" type="parTrans" cxnId="{4DCD37A9-EE6A-466A-9563-87CAC23AEDD2}">
      <dgm:prSet/>
      <dgm:spPr/>
      <dgm:t>
        <a:bodyPr/>
        <a:lstStyle/>
        <a:p>
          <a:endParaRPr lang="en-US"/>
        </a:p>
      </dgm:t>
    </dgm:pt>
    <dgm:pt modelId="{B03743F7-607B-41C4-89CE-9C6E2D2E7D79}" type="sibTrans" cxnId="{4DCD37A9-EE6A-466A-9563-87CAC23AEDD2}">
      <dgm:prSet/>
      <dgm:spPr/>
      <dgm:t>
        <a:bodyPr/>
        <a:lstStyle/>
        <a:p>
          <a:endParaRPr lang="en-US"/>
        </a:p>
      </dgm:t>
    </dgm:pt>
    <dgm:pt modelId="{272709FE-E215-490B-A9C9-709D10940743}" type="pres">
      <dgm:prSet presAssocID="{0C266438-47BF-4B18-8110-08A7DECD31D7}" presName="Name0" presStyleCnt="0">
        <dgm:presLayoutVars>
          <dgm:dir/>
          <dgm:animLvl val="lvl"/>
          <dgm:resizeHandles val="exact"/>
        </dgm:presLayoutVars>
      </dgm:prSet>
      <dgm:spPr/>
    </dgm:pt>
    <dgm:pt modelId="{A5219656-E7E9-48C8-BA41-CD045DC70606}" type="pres">
      <dgm:prSet presAssocID="{0C266438-47BF-4B18-8110-08A7DECD31D7}" presName="tSp" presStyleCnt="0"/>
      <dgm:spPr/>
    </dgm:pt>
    <dgm:pt modelId="{C0044203-0B36-4351-AC0E-8A65D62A6F49}" type="pres">
      <dgm:prSet presAssocID="{0C266438-47BF-4B18-8110-08A7DECD31D7}" presName="bSp" presStyleCnt="0"/>
      <dgm:spPr/>
    </dgm:pt>
    <dgm:pt modelId="{9F2445BB-6C3B-4D24-A71B-AC47B8638AF5}" type="pres">
      <dgm:prSet presAssocID="{0C266438-47BF-4B18-8110-08A7DECD31D7}" presName="process" presStyleCnt="0"/>
      <dgm:spPr/>
    </dgm:pt>
    <dgm:pt modelId="{100F8961-E51A-456B-A4F0-B340381E1288}" type="pres">
      <dgm:prSet presAssocID="{AE951C21-A3C6-4EC2-A80C-AC19CCF31FC3}" presName="composite1" presStyleCnt="0"/>
      <dgm:spPr/>
    </dgm:pt>
    <dgm:pt modelId="{8EBC288F-C450-4D5D-ADDB-27E4D5DAB7B2}" type="pres">
      <dgm:prSet presAssocID="{AE951C21-A3C6-4EC2-A80C-AC19CCF31FC3}" presName="dummyNode1" presStyleLbl="node1" presStyleIdx="0" presStyleCnt="4"/>
      <dgm:spPr/>
    </dgm:pt>
    <dgm:pt modelId="{9B90A6CF-F900-4932-9534-5F44C432BBAB}" type="pres">
      <dgm:prSet presAssocID="{AE951C21-A3C6-4EC2-A80C-AC19CCF31FC3}" presName="childNode1" presStyleLbl="bgAcc1" presStyleIdx="0" presStyleCnt="4">
        <dgm:presLayoutVars>
          <dgm:bulletEnabled val="1"/>
        </dgm:presLayoutVars>
      </dgm:prSet>
      <dgm:spPr/>
    </dgm:pt>
    <dgm:pt modelId="{EB4683FC-0445-4263-843A-4063AE737900}" type="pres">
      <dgm:prSet presAssocID="{AE951C21-A3C6-4EC2-A80C-AC19CCF31FC3}" presName="childNode1tx" presStyleLbl="bgAcc1" presStyleIdx="0" presStyleCnt="4">
        <dgm:presLayoutVars>
          <dgm:bulletEnabled val="1"/>
        </dgm:presLayoutVars>
      </dgm:prSet>
      <dgm:spPr/>
    </dgm:pt>
    <dgm:pt modelId="{76D5724A-7ABB-4914-BF77-44CC023A369D}" type="pres">
      <dgm:prSet presAssocID="{AE951C21-A3C6-4EC2-A80C-AC19CCF31FC3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2142B040-B1EE-46F5-9732-4C6F1C25ABDF}" type="pres">
      <dgm:prSet presAssocID="{AE951C21-A3C6-4EC2-A80C-AC19CCF31FC3}" presName="connSite1" presStyleCnt="0"/>
      <dgm:spPr/>
    </dgm:pt>
    <dgm:pt modelId="{1272F24B-EB13-416B-A15B-12FA2C972E53}" type="pres">
      <dgm:prSet presAssocID="{E37D4038-08B6-4C7A-B4E7-663F2BBE4100}" presName="Name9" presStyleLbl="sibTrans2D1" presStyleIdx="0" presStyleCnt="3"/>
      <dgm:spPr/>
    </dgm:pt>
    <dgm:pt modelId="{EDF098D2-5E3B-43A6-A039-2AE9C45FD85F}" type="pres">
      <dgm:prSet presAssocID="{D5FFD44F-4A1C-4361-8B92-3F27667770DC}" presName="composite2" presStyleCnt="0"/>
      <dgm:spPr/>
    </dgm:pt>
    <dgm:pt modelId="{28946588-55E1-4B6A-BAAD-20F529397C31}" type="pres">
      <dgm:prSet presAssocID="{D5FFD44F-4A1C-4361-8B92-3F27667770DC}" presName="dummyNode2" presStyleLbl="node1" presStyleIdx="0" presStyleCnt="4"/>
      <dgm:spPr/>
    </dgm:pt>
    <dgm:pt modelId="{568AFD56-9C13-4EF5-9F42-5450448C09FA}" type="pres">
      <dgm:prSet presAssocID="{D5FFD44F-4A1C-4361-8B92-3F27667770DC}" presName="childNode2" presStyleLbl="bgAcc1" presStyleIdx="1" presStyleCnt="4">
        <dgm:presLayoutVars>
          <dgm:bulletEnabled val="1"/>
        </dgm:presLayoutVars>
      </dgm:prSet>
      <dgm:spPr/>
    </dgm:pt>
    <dgm:pt modelId="{731F1BE5-FFA6-40C0-889B-3B3F85AB92E8}" type="pres">
      <dgm:prSet presAssocID="{D5FFD44F-4A1C-4361-8B92-3F27667770DC}" presName="childNode2tx" presStyleLbl="bgAcc1" presStyleIdx="1" presStyleCnt="4">
        <dgm:presLayoutVars>
          <dgm:bulletEnabled val="1"/>
        </dgm:presLayoutVars>
      </dgm:prSet>
      <dgm:spPr/>
    </dgm:pt>
    <dgm:pt modelId="{61B3A75F-E84B-4490-8403-8100FFC89768}" type="pres">
      <dgm:prSet presAssocID="{D5FFD44F-4A1C-4361-8B92-3F27667770DC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5221FD74-D6E2-42C8-A6A2-66C0D58D02B0}" type="pres">
      <dgm:prSet presAssocID="{D5FFD44F-4A1C-4361-8B92-3F27667770DC}" presName="connSite2" presStyleCnt="0"/>
      <dgm:spPr/>
    </dgm:pt>
    <dgm:pt modelId="{D9FC9719-E509-4025-98D7-B91A145785A8}" type="pres">
      <dgm:prSet presAssocID="{72AF180E-B238-4704-BBAC-1F1FDEA0796A}" presName="Name18" presStyleLbl="sibTrans2D1" presStyleIdx="1" presStyleCnt="3"/>
      <dgm:spPr/>
    </dgm:pt>
    <dgm:pt modelId="{060C2663-0EF6-4FEC-A3CC-DEF6CDECCA82}" type="pres">
      <dgm:prSet presAssocID="{77B73999-2D3E-42CC-B8A9-D3EA59D2CD9B}" presName="composite1" presStyleCnt="0"/>
      <dgm:spPr/>
    </dgm:pt>
    <dgm:pt modelId="{81F1E370-0BBF-4778-890E-39FE96919136}" type="pres">
      <dgm:prSet presAssocID="{77B73999-2D3E-42CC-B8A9-D3EA59D2CD9B}" presName="dummyNode1" presStyleLbl="node1" presStyleIdx="1" presStyleCnt="4"/>
      <dgm:spPr/>
    </dgm:pt>
    <dgm:pt modelId="{54378872-1051-4E5F-BE11-CB45C9238816}" type="pres">
      <dgm:prSet presAssocID="{77B73999-2D3E-42CC-B8A9-D3EA59D2CD9B}" presName="childNode1" presStyleLbl="bgAcc1" presStyleIdx="2" presStyleCnt="4">
        <dgm:presLayoutVars>
          <dgm:bulletEnabled val="1"/>
        </dgm:presLayoutVars>
      </dgm:prSet>
      <dgm:spPr/>
    </dgm:pt>
    <dgm:pt modelId="{A8E62002-0859-43BD-B8E6-FF1DBEA1C868}" type="pres">
      <dgm:prSet presAssocID="{77B73999-2D3E-42CC-B8A9-D3EA59D2CD9B}" presName="childNode1tx" presStyleLbl="bgAcc1" presStyleIdx="2" presStyleCnt="4">
        <dgm:presLayoutVars>
          <dgm:bulletEnabled val="1"/>
        </dgm:presLayoutVars>
      </dgm:prSet>
      <dgm:spPr/>
    </dgm:pt>
    <dgm:pt modelId="{7BC38104-535E-42FC-B5A8-1DEA5A0BEF27}" type="pres">
      <dgm:prSet presAssocID="{77B73999-2D3E-42CC-B8A9-D3EA59D2CD9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AEA1B12B-B50A-4F1B-B72F-CFC32ED0B5BF}" type="pres">
      <dgm:prSet presAssocID="{77B73999-2D3E-42CC-B8A9-D3EA59D2CD9B}" presName="connSite1" presStyleCnt="0"/>
      <dgm:spPr/>
    </dgm:pt>
    <dgm:pt modelId="{71E21A04-E435-494C-8C01-0C53D9A3A0FB}" type="pres">
      <dgm:prSet presAssocID="{514D087B-FB80-4289-91B9-FD6E10FF2B6A}" presName="Name9" presStyleLbl="sibTrans2D1" presStyleIdx="2" presStyleCnt="3"/>
      <dgm:spPr/>
    </dgm:pt>
    <dgm:pt modelId="{E858ED27-7947-442F-959A-187482E281BF}" type="pres">
      <dgm:prSet presAssocID="{D9175F17-E671-4F1E-9F77-C47E96E7E05A}" presName="composite2" presStyleCnt="0"/>
      <dgm:spPr/>
    </dgm:pt>
    <dgm:pt modelId="{1F42B238-AD29-4075-8867-A45BB987BE26}" type="pres">
      <dgm:prSet presAssocID="{D9175F17-E671-4F1E-9F77-C47E96E7E05A}" presName="dummyNode2" presStyleLbl="node1" presStyleIdx="2" presStyleCnt="4"/>
      <dgm:spPr/>
    </dgm:pt>
    <dgm:pt modelId="{02355F73-4F7C-433C-8121-E741F53DF69A}" type="pres">
      <dgm:prSet presAssocID="{D9175F17-E671-4F1E-9F77-C47E96E7E05A}" presName="childNode2" presStyleLbl="bgAcc1" presStyleIdx="3" presStyleCnt="4">
        <dgm:presLayoutVars>
          <dgm:bulletEnabled val="1"/>
        </dgm:presLayoutVars>
      </dgm:prSet>
      <dgm:spPr/>
    </dgm:pt>
    <dgm:pt modelId="{E29849C2-211C-4BEB-BDCF-790710656ED9}" type="pres">
      <dgm:prSet presAssocID="{D9175F17-E671-4F1E-9F77-C47E96E7E05A}" presName="childNode2tx" presStyleLbl="bgAcc1" presStyleIdx="3" presStyleCnt="4">
        <dgm:presLayoutVars>
          <dgm:bulletEnabled val="1"/>
        </dgm:presLayoutVars>
      </dgm:prSet>
      <dgm:spPr/>
    </dgm:pt>
    <dgm:pt modelId="{D38D58A0-DE62-462A-8CE1-603A86CA1E04}" type="pres">
      <dgm:prSet presAssocID="{D9175F17-E671-4F1E-9F77-C47E96E7E05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7A1FA7D8-6873-4606-8E40-8BE242FE4649}" type="pres">
      <dgm:prSet presAssocID="{D9175F17-E671-4F1E-9F77-C47E96E7E05A}" presName="connSite2" presStyleCnt="0"/>
      <dgm:spPr/>
    </dgm:pt>
  </dgm:ptLst>
  <dgm:cxnLst>
    <dgm:cxn modelId="{D1EFC702-E134-4A56-AB87-DF2999E03D22}" type="presOf" srcId="{D5FFD44F-4A1C-4361-8B92-3F27667770DC}" destId="{61B3A75F-E84B-4490-8403-8100FFC89768}" srcOrd="0" destOrd="0" presId="urn:microsoft.com/office/officeart/2005/8/layout/hProcess4"/>
    <dgm:cxn modelId="{E20FF008-532C-407E-A7E9-6C41B0B016DB}" type="presOf" srcId="{AE951C21-A3C6-4EC2-A80C-AC19CCF31FC3}" destId="{76D5724A-7ABB-4914-BF77-44CC023A369D}" srcOrd="0" destOrd="0" presId="urn:microsoft.com/office/officeart/2005/8/layout/hProcess4"/>
    <dgm:cxn modelId="{E550ED10-BC9F-4BEE-96EE-B85B18545F53}" type="presOf" srcId="{2D5083B7-970B-4381-B222-0A5E5D74489E}" destId="{731F1BE5-FFA6-40C0-889B-3B3F85AB92E8}" srcOrd="1" destOrd="1" presId="urn:microsoft.com/office/officeart/2005/8/layout/hProcess4"/>
    <dgm:cxn modelId="{5E456727-EFDD-4F71-86C0-E2B772DAFD00}" srcId="{0C266438-47BF-4B18-8110-08A7DECD31D7}" destId="{AE951C21-A3C6-4EC2-A80C-AC19CCF31FC3}" srcOrd="0" destOrd="0" parTransId="{623BF8A7-96B7-4B69-93EC-D22F86EA6024}" sibTransId="{E37D4038-08B6-4C7A-B4E7-663F2BBE4100}"/>
    <dgm:cxn modelId="{1EE7C838-604E-4E74-8E11-DF2A4578CF01}" srcId="{77B73999-2D3E-42CC-B8A9-D3EA59D2CD9B}" destId="{B863A12F-EA9E-4CB1-A3E9-12DE8F293B01}" srcOrd="0" destOrd="0" parTransId="{55D5E88C-471C-4FAE-8189-585483BF0C18}" sibTransId="{95CB70AE-90DA-4445-A600-7823C4238EC3}"/>
    <dgm:cxn modelId="{23E5884F-8AE9-40AC-B2E7-71335C56505C}" type="presOf" srcId="{77B73999-2D3E-42CC-B8A9-D3EA59D2CD9B}" destId="{7BC38104-535E-42FC-B5A8-1DEA5A0BEF27}" srcOrd="0" destOrd="0" presId="urn:microsoft.com/office/officeart/2005/8/layout/hProcess4"/>
    <dgm:cxn modelId="{F9057B56-FE54-4AA4-97AE-50083D538141}" type="presOf" srcId="{0C266438-47BF-4B18-8110-08A7DECD31D7}" destId="{272709FE-E215-490B-A9C9-709D10940743}" srcOrd="0" destOrd="0" presId="urn:microsoft.com/office/officeart/2005/8/layout/hProcess4"/>
    <dgm:cxn modelId="{4852CD82-1709-4BDA-8B7C-844CD1BC677D}" srcId="{0C266438-47BF-4B18-8110-08A7DECD31D7}" destId="{D9175F17-E671-4F1E-9F77-C47E96E7E05A}" srcOrd="3" destOrd="0" parTransId="{B5B99E95-F2D3-4742-9E4D-90000A6D1729}" sibTransId="{29027BF2-DA44-4AC8-9C2B-3E2694120F13}"/>
    <dgm:cxn modelId="{2844E183-5235-41FB-BA04-7ADD32B24E10}" type="presOf" srcId="{A371E2CC-E7F3-4704-981D-C5AD755B610C}" destId="{9B90A6CF-F900-4932-9534-5F44C432BBAB}" srcOrd="0" destOrd="0" presId="urn:microsoft.com/office/officeart/2005/8/layout/hProcess4"/>
    <dgm:cxn modelId="{9D24E190-8BD7-4D43-ACEE-C588A514E2C7}" type="presOf" srcId="{B863A12F-EA9E-4CB1-A3E9-12DE8F293B01}" destId="{A8E62002-0859-43BD-B8E6-FF1DBEA1C868}" srcOrd="1" destOrd="0" presId="urn:microsoft.com/office/officeart/2005/8/layout/hProcess4"/>
    <dgm:cxn modelId="{C2AD5698-C58A-4507-AB4A-A968C8845A33}" type="presOf" srcId="{72AF180E-B238-4704-BBAC-1F1FDEA0796A}" destId="{D9FC9719-E509-4025-98D7-B91A145785A8}" srcOrd="0" destOrd="0" presId="urn:microsoft.com/office/officeart/2005/8/layout/hProcess4"/>
    <dgm:cxn modelId="{56ECBE98-8CF6-4154-9935-498BBAEA33EC}" type="presOf" srcId="{514D087B-FB80-4289-91B9-FD6E10FF2B6A}" destId="{71E21A04-E435-494C-8C01-0C53D9A3A0FB}" srcOrd="0" destOrd="0" presId="urn:microsoft.com/office/officeart/2005/8/layout/hProcess4"/>
    <dgm:cxn modelId="{484DB3A3-2E36-47A7-BA16-09CEAC0FE920}" type="presOf" srcId="{ABED84C9-69D8-43AB-9A42-D4FBF03D6E51}" destId="{EB4683FC-0445-4263-843A-4063AE737900}" srcOrd="1" destOrd="1" presId="urn:microsoft.com/office/officeart/2005/8/layout/hProcess4"/>
    <dgm:cxn modelId="{4DCD37A9-EE6A-466A-9563-87CAC23AEDD2}" srcId="{D9175F17-E671-4F1E-9F77-C47E96E7E05A}" destId="{426F785E-0AD3-4ECA-A8C1-24DE1EC9B9BC}" srcOrd="0" destOrd="0" parTransId="{4791E11D-4D18-4EAB-A709-C08623D17F83}" sibTransId="{B03743F7-607B-41C4-89CE-9C6E2D2E7D79}"/>
    <dgm:cxn modelId="{6D5261AD-AF4D-45D6-80CF-F7735A2EDE37}" type="presOf" srcId="{426F785E-0AD3-4ECA-A8C1-24DE1EC9B9BC}" destId="{02355F73-4F7C-433C-8121-E741F53DF69A}" srcOrd="0" destOrd="0" presId="urn:microsoft.com/office/officeart/2005/8/layout/hProcess4"/>
    <dgm:cxn modelId="{9B6CBFB2-2ACC-4770-960C-726D409719AF}" srcId="{D5FFD44F-4A1C-4361-8B92-3F27667770DC}" destId="{2EFF87BE-B8A1-4FA2-A71F-F37E25C0ED59}" srcOrd="0" destOrd="0" parTransId="{C2F55542-2B2D-487C-BD54-1ACF1E3A86CC}" sibTransId="{B7F3212F-8291-4EEF-86B4-190C81DF89B9}"/>
    <dgm:cxn modelId="{471DE2C7-AD6A-4986-8EDA-4CD0C756D8AE}" type="presOf" srcId="{2EFF87BE-B8A1-4FA2-A71F-F37E25C0ED59}" destId="{731F1BE5-FFA6-40C0-889B-3B3F85AB92E8}" srcOrd="1" destOrd="0" presId="urn:microsoft.com/office/officeart/2005/8/layout/hProcess4"/>
    <dgm:cxn modelId="{B8F688C9-C2A6-4B11-95C7-7E55E8F25DFD}" srcId="{0C266438-47BF-4B18-8110-08A7DECD31D7}" destId="{77B73999-2D3E-42CC-B8A9-D3EA59D2CD9B}" srcOrd="2" destOrd="0" parTransId="{9CEA4749-DA02-494E-A004-2DDBF5A453AE}" sibTransId="{514D087B-FB80-4289-91B9-FD6E10FF2B6A}"/>
    <dgm:cxn modelId="{9A25DDCD-5A03-4A94-8CD5-27EC6F703811}" srcId="{0C266438-47BF-4B18-8110-08A7DECD31D7}" destId="{D5FFD44F-4A1C-4361-8B92-3F27667770DC}" srcOrd="1" destOrd="0" parTransId="{18198FDD-2D5A-450A-8A04-0F880D98754B}" sibTransId="{72AF180E-B238-4704-BBAC-1F1FDEA0796A}"/>
    <dgm:cxn modelId="{666F13D3-78E1-4CE8-B2F1-5BF4C9EF8D3E}" type="presOf" srcId="{2D5083B7-970B-4381-B222-0A5E5D74489E}" destId="{568AFD56-9C13-4EF5-9F42-5450448C09FA}" srcOrd="0" destOrd="1" presId="urn:microsoft.com/office/officeart/2005/8/layout/hProcess4"/>
    <dgm:cxn modelId="{0E2DB9D4-7B06-4E06-9FB7-4D67811658EE}" srcId="{D5FFD44F-4A1C-4361-8B92-3F27667770DC}" destId="{2D5083B7-970B-4381-B222-0A5E5D74489E}" srcOrd="1" destOrd="0" parTransId="{39CD3A19-7DBE-4DD9-9CEF-3EEEB8714913}" sibTransId="{A49FBAF4-BF8A-4ADE-9CDA-9FC04B7F0DBB}"/>
    <dgm:cxn modelId="{4C668FDE-A010-4A99-8FB1-2FA91AEB68D9}" type="presOf" srcId="{ABED84C9-69D8-43AB-9A42-D4FBF03D6E51}" destId="{9B90A6CF-F900-4932-9534-5F44C432BBAB}" srcOrd="0" destOrd="1" presId="urn:microsoft.com/office/officeart/2005/8/layout/hProcess4"/>
    <dgm:cxn modelId="{96197DE0-0CAD-498A-8256-16E4EF6BC9FE}" srcId="{AE951C21-A3C6-4EC2-A80C-AC19CCF31FC3}" destId="{ABED84C9-69D8-43AB-9A42-D4FBF03D6E51}" srcOrd="1" destOrd="0" parTransId="{A9DF769E-E65D-430C-8EA6-00D557AD2CF9}" sibTransId="{843A179D-C672-452B-AF56-218B6965CA9B}"/>
    <dgm:cxn modelId="{74B8C3E3-5C39-4290-AA77-F87C835A9312}" type="presOf" srcId="{A371E2CC-E7F3-4704-981D-C5AD755B610C}" destId="{EB4683FC-0445-4263-843A-4063AE737900}" srcOrd="1" destOrd="0" presId="urn:microsoft.com/office/officeart/2005/8/layout/hProcess4"/>
    <dgm:cxn modelId="{47210FE6-C074-45C9-896C-AA9073BCC0BD}" type="presOf" srcId="{B863A12F-EA9E-4CB1-A3E9-12DE8F293B01}" destId="{54378872-1051-4E5F-BE11-CB45C9238816}" srcOrd="0" destOrd="0" presId="urn:microsoft.com/office/officeart/2005/8/layout/hProcess4"/>
    <dgm:cxn modelId="{8F2B69E8-F3B6-4512-8268-BCCBF1CE08E3}" type="presOf" srcId="{D9175F17-E671-4F1E-9F77-C47E96E7E05A}" destId="{D38D58A0-DE62-462A-8CE1-603A86CA1E04}" srcOrd="0" destOrd="0" presId="urn:microsoft.com/office/officeart/2005/8/layout/hProcess4"/>
    <dgm:cxn modelId="{00D817ED-6977-4EF6-9620-DCDBE8CD0179}" type="presOf" srcId="{2EFF87BE-B8A1-4FA2-A71F-F37E25C0ED59}" destId="{568AFD56-9C13-4EF5-9F42-5450448C09FA}" srcOrd="0" destOrd="0" presId="urn:microsoft.com/office/officeart/2005/8/layout/hProcess4"/>
    <dgm:cxn modelId="{05F5B9F0-DD74-456C-81BE-2A607B0B5C56}" type="presOf" srcId="{E37D4038-08B6-4C7A-B4E7-663F2BBE4100}" destId="{1272F24B-EB13-416B-A15B-12FA2C972E53}" srcOrd="0" destOrd="0" presId="urn:microsoft.com/office/officeart/2005/8/layout/hProcess4"/>
    <dgm:cxn modelId="{C5FF50F2-CAA6-4342-AC83-8B8E77C1E7E7}" type="presOf" srcId="{426F785E-0AD3-4ECA-A8C1-24DE1EC9B9BC}" destId="{E29849C2-211C-4BEB-BDCF-790710656ED9}" srcOrd="1" destOrd="0" presId="urn:microsoft.com/office/officeart/2005/8/layout/hProcess4"/>
    <dgm:cxn modelId="{6BFC66F9-42F1-4CF2-A0BA-82F108DCFAC2}" srcId="{AE951C21-A3C6-4EC2-A80C-AC19CCF31FC3}" destId="{A371E2CC-E7F3-4704-981D-C5AD755B610C}" srcOrd="0" destOrd="0" parTransId="{FA284058-3955-46C9-B7D5-8ED925893FDB}" sibTransId="{588E532C-67A5-434F-8850-F579A3E21EF0}"/>
    <dgm:cxn modelId="{344F4DBC-8BB5-49D7-9A74-5D8CA9275418}" type="presParOf" srcId="{272709FE-E215-490B-A9C9-709D10940743}" destId="{A5219656-E7E9-48C8-BA41-CD045DC70606}" srcOrd="0" destOrd="0" presId="urn:microsoft.com/office/officeart/2005/8/layout/hProcess4"/>
    <dgm:cxn modelId="{1DB6CA35-D56F-44F5-A264-10937E858DEA}" type="presParOf" srcId="{272709FE-E215-490B-A9C9-709D10940743}" destId="{C0044203-0B36-4351-AC0E-8A65D62A6F49}" srcOrd="1" destOrd="0" presId="urn:microsoft.com/office/officeart/2005/8/layout/hProcess4"/>
    <dgm:cxn modelId="{032027B4-E5D6-4644-AC65-694EB3118E9B}" type="presParOf" srcId="{272709FE-E215-490B-A9C9-709D10940743}" destId="{9F2445BB-6C3B-4D24-A71B-AC47B8638AF5}" srcOrd="2" destOrd="0" presId="urn:microsoft.com/office/officeart/2005/8/layout/hProcess4"/>
    <dgm:cxn modelId="{B80BF448-FDAC-4CC5-B2AC-5AB052824CAC}" type="presParOf" srcId="{9F2445BB-6C3B-4D24-A71B-AC47B8638AF5}" destId="{100F8961-E51A-456B-A4F0-B340381E1288}" srcOrd="0" destOrd="0" presId="urn:microsoft.com/office/officeart/2005/8/layout/hProcess4"/>
    <dgm:cxn modelId="{482EE987-E625-4B72-9261-64EA509D8C3B}" type="presParOf" srcId="{100F8961-E51A-456B-A4F0-B340381E1288}" destId="{8EBC288F-C450-4D5D-ADDB-27E4D5DAB7B2}" srcOrd="0" destOrd="0" presId="urn:microsoft.com/office/officeart/2005/8/layout/hProcess4"/>
    <dgm:cxn modelId="{8B1596FA-9634-4EAC-B194-ABDEAB65ADDD}" type="presParOf" srcId="{100F8961-E51A-456B-A4F0-B340381E1288}" destId="{9B90A6CF-F900-4932-9534-5F44C432BBAB}" srcOrd="1" destOrd="0" presId="urn:microsoft.com/office/officeart/2005/8/layout/hProcess4"/>
    <dgm:cxn modelId="{AD329153-9948-47B4-AA22-FAECF84DF1D9}" type="presParOf" srcId="{100F8961-E51A-456B-A4F0-B340381E1288}" destId="{EB4683FC-0445-4263-843A-4063AE737900}" srcOrd="2" destOrd="0" presId="urn:microsoft.com/office/officeart/2005/8/layout/hProcess4"/>
    <dgm:cxn modelId="{18F6F588-A79D-4CCF-905B-29FBD938CF2D}" type="presParOf" srcId="{100F8961-E51A-456B-A4F0-B340381E1288}" destId="{76D5724A-7ABB-4914-BF77-44CC023A369D}" srcOrd="3" destOrd="0" presId="urn:microsoft.com/office/officeart/2005/8/layout/hProcess4"/>
    <dgm:cxn modelId="{A83E4195-EC22-462E-A20A-173ADF02D978}" type="presParOf" srcId="{100F8961-E51A-456B-A4F0-B340381E1288}" destId="{2142B040-B1EE-46F5-9732-4C6F1C25ABDF}" srcOrd="4" destOrd="0" presId="urn:microsoft.com/office/officeart/2005/8/layout/hProcess4"/>
    <dgm:cxn modelId="{2427790B-ED8C-4CF8-AEFA-A2FDDC02B680}" type="presParOf" srcId="{9F2445BB-6C3B-4D24-A71B-AC47B8638AF5}" destId="{1272F24B-EB13-416B-A15B-12FA2C972E53}" srcOrd="1" destOrd="0" presId="urn:microsoft.com/office/officeart/2005/8/layout/hProcess4"/>
    <dgm:cxn modelId="{91002A8A-C32C-4CC7-89F1-448288F1C4E0}" type="presParOf" srcId="{9F2445BB-6C3B-4D24-A71B-AC47B8638AF5}" destId="{EDF098D2-5E3B-43A6-A039-2AE9C45FD85F}" srcOrd="2" destOrd="0" presId="urn:microsoft.com/office/officeart/2005/8/layout/hProcess4"/>
    <dgm:cxn modelId="{7D28895F-B0D4-4114-B7C2-3A189E4F01C2}" type="presParOf" srcId="{EDF098D2-5E3B-43A6-A039-2AE9C45FD85F}" destId="{28946588-55E1-4B6A-BAAD-20F529397C31}" srcOrd="0" destOrd="0" presId="urn:microsoft.com/office/officeart/2005/8/layout/hProcess4"/>
    <dgm:cxn modelId="{71DA660B-9EB6-49F5-99D5-9A5328BF342C}" type="presParOf" srcId="{EDF098D2-5E3B-43A6-A039-2AE9C45FD85F}" destId="{568AFD56-9C13-4EF5-9F42-5450448C09FA}" srcOrd="1" destOrd="0" presId="urn:microsoft.com/office/officeart/2005/8/layout/hProcess4"/>
    <dgm:cxn modelId="{2989B1ED-679E-4209-9039-F8713464EF7B}" type="presParOf" srcId="{EDF098D2-5E3B-43A6-A039-2AE9C45FD85F}" destId="{731F1BE5-FFA6-40C0-889B-3B3F85AB92E8}" srcOrd="2" destOrd="0" presId="urn:microsoft.com/office/officeart/2005/8/layout/hProcess4"/>
    <dgm:cxn modelId="{2828B55D-81EB-4F9E-AC9B-7B92144C2953}" type="presParOf" srcId="{EDF098D2-5E3B-43A6-A039-2AE9C45FD85F}" destId="{61B3A75F-E84B-4490-8403-8100FFC89768}" srcOrd="3" destOrd="0" presId="urn:microsoft.com/office/officeart/2005/8/layout/hProcess4"/>
    <dgm:cxn modelId="{8F854E22-AEA3-4129-BD25-900451358AF5}" type="presParOf" srcId="{EDF098D2-5E3B-43A6-A039-2AE9C45FD85F}" destId="{5221FD74-D6E2-42C8-A6A2-66C0D58D02B0}" srcOrd="4" destOrd="0" presId="urn:microsoft.com/office/officeart/2005/8/layout/hProcess4"/>
    <dgm:cxn modelId="{6B5D011B-F76F-49D8-854E-6DCA14116C75}" type="presParOf" srcId="{9F2445BB-6C3B-4D24-A71B-AC47B8638AF5}" destId="{D9FC9719-E509-4025-98D7-B91A145785A8}" srcOrd="3" destOrd="0" presId="urn:microsoft.com/office/officeart/2005/8/layout/hProcess4"/>
    <dgm:cxn modelId="{2C5C4B62-2D74-4488-B7F2-13DF5679267C}" type="presParOf" srcId="{9F2445BB-6C3B-4D24-A71B-AC47B8638AF5}" destId="{060C2663-0EF6-4FEC-A3CC-DEF6CDECCA82}" srcOrd="4" destOrd="0" presId="urn:microsoft.com/office/officeart/2005/8/layout/hProcess4"/>
    <dgm:cxn modelId="{F9EE055F-9361-405A-B646-D8586D6DA9DC}" type="presParOf" srcId="{060C2663-0EF6-4FEC-A3CC-DEF6CDECCA82}" destId="{81F1E370-0BBF-4778-890E-39FE96919136}" srcOrd="0" destOrd="0" presId="urn:microsoft.com/office/officeart/2005/8/layout/hProcess4"/>
    <dgm:cxn modelId="{91D47752-1093-4854-8913-61F6F81CF7E1}" type="presParOf" srcId="{060C2663-0EF6-4FEC-A3CC-DEF6CDECCA82}" destId="{54378872-1051-4E5F-BE11-CB45C9238816}" srcOrd="1" destOrd="0" presId="urn:microsoft.com/office/officeart/2005/8/layout/hProcess4"/>
    <dgm:cxn modelId="{59053EB2-B43B-4F03-975A-56E3CFFCE02F}" type="presParOf" srcId="{060C2663-0EF6-4FEC-A3CC-DEF6CDECCA82}" destId="{A8E62002-0859-43BD-B8E6-FF1DBEA1C868}" srcOrd="2" destOrd="0" presId="urn:microsoft.com/office/officeart/2005/8/layout/hProcess4"/>
    <dgm:cxn modelId="{9D09A6E7-A62D-4ABB-917F-AD632BF43ECF}" type="presParOf" srcId="{060C2663-0EF6-4FEC-A3CC-DEF6CDECCA82}" destId="{7BC38104-535E-42FC-B5A8-1DEA5A0BEF27}" srcOrd="3" destOrd="0" presId="urn:microsoft.com/office/officeart/2005/8/layout/hProcess4"/>
    <dgm:cxn modelId="{2A4FDC21-DF26-4D4C-8994-962D6686D17C}" type="presParOf" srcId="{060C2663-0EF6-4FEC-A3CC-DEF6CDECCA82}" destId="{AEA1B12B-B50A-4F1B-B72F-CFC32ED0B5BF}" srcOrd="4" destOrd="0" presId="urn:microsoft.com/office/officeart/2005/8/layout/hProcess4"/>
    <dgm:cxn modelId="{DDE185F0-DA4B-4062-963F-F726A18057C3}" type="presParOf" srcId="{9F2445BB-6C3B-4D24-A71B-AC47B8638AF5}" destId="{71E21A04-E435-494C-8C01-0C53D9A3A0FB}" srcOrd="5" destOrd="0" presId="urn:microsoft.com/office/officeart/2005/8/layout/hProcess4"/>
    <dgm:cxn modelId="{5EBF6CBB-D3D8-4939-80AF-4698B488C540}" type="presParOf" srcId="{9F2445BB-6C3B-4D24-A71B-AC47B8638AF5}" destId="{E858ED27-7947-442F-959A-187482E281BF}" srcOrd="6" destOrd="0" presId="urn:microsoft.com/office/officeart/2005/8/layout/hProcess4"/>
    <dgm:cxn modelId="{CA7C886D-916B-4F4A-9780-53179FD49F27}" type="presParOf" srcId="{E858ED27-7947-442F-959A-187482E281BF}" destId="{1F42B238-AD29-4075-8867-A45BB987BE26}" srcOrd="0" destOrd="0" presId="urn:microsoft.com/office/officeart/2005/8/layout/hProcess4"/>
    <dgm:cxn modelId="{4AF96073-CCA7-4655-A6E8-088BD70C0F35}" type="presParOf" srcId="{E858ED27-7947-442F-959A-187482E281BF}" destId="{02355F73-4F7C-433C-8121-E741F53DF69A}" srcOrd="1" destOrd="0" presId="urn:microsoft.com/office/officeart/2005/8/layout/hProcess4"/>
    <dgm:cxn modelId="{F7E01A66-3F8B-49F6-BCD8-255D8819C46E}" type="presParOf" srcId="{E858ED27-7947-442F-959A-187482E281BF}" destId="{E29849C2-211C-4BEB-BDCF-790710656ED9}" srcOrd="2" destOrd="0" presId="urn:microsoft.com/office/officeart/2005/8/layout/hProcess4"/>
    <dgm:cxn modelId="{0A56EF27-4EA4-4421-9102-D5783D40FD02}" type="presParOf" srcId="{E858ED27-7947-442F-959A-187482E281BF}" destId="{D38D58A0-DE62-462A-8CE1-603A86CA1E04}" srcOrd="3" destOrd="0" presId="urn:microsoft.com/office/officeart/2005/8/layout/hProcess4"/>
    <dgm:cxn modelId="{1CED0EFE-F58A-44A3-8C62-D05E36702BE9}" type="presParOf" srcId="{E858ED27-7947-442F-959A-187482E281BF}" destId="{7A1FA7D8-6873-4606-8E40-8BE242FE46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F7CD3-1EB3-47F3-A9BB-7DB98F2080EF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FCF4D7F-D558-4453-9766-0C095C62DD7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findings</a:t>
          </a:r>
        </a:p>
      </dgm:t>
    </dgm:pt>
    <dgm:pt modelId="{B6077E5B-8C2A-4B3D-B3E3-4ABFA8F5EA33}" type="parTrans" cxnId="{AFEC16FD-092E-4909-88BC-A281635DCAF7}">
      <dgm:prSet/>
      <dgm:spPr/>
      <dgm:t>
        <a:bodyPr/>
        <a:lstStyle/>
        <a:p>
          <a:endParaRPr lang="en-US"/>
        </a:p>
      </dgm:t>
    </dgm:pt>
    <dgm:pt modelId="{F7251DB5-C40B-4351-BE70-7DFDAAAE2F63}" type="sibTrans" cxnId="{AFEC16FD-092E-4909-88BC-A281635DCAF7}">
      <dgm:prSet/>
      <dgm:spPr/>
      <dgm:t>
        <a:bodyPr/>
        <a:lstStyle/>
        <a:p>
          <a:endParaRPr lang="en-US"/>
        </a:p>
      </dgm:t>
    </dgm:pt>
    <dgm:pt modelId="{31D5D34E-7687-42EC-8221-D2649C617789}">
      <dgm:prSet phldrT="[Text]" phldr="1"/>
      <dgm:spPr/>
      <dgm:t>
        <a:bodyPr/>
        <a:lstStyle/>
        <a:p>
          <a:endParaRPr lang="en-US"/>
        </a:p>
      </dgm:t>
    </dgm:pt>
    <dgm:pt modelId="{B56317AC-C9C6-426B-B87E-754E936103F4}" type="parTrans" cxnId="{AF554BFD-C2F2-4407-83C6-DEC8EBFF4CD7}">
      <dgm:prSet/>
      <dgm:spPr/>
      <dgm:t>
        <a:bodyPr/>
        <a:lstStyle/>
        <a:p>
          <a:endParaRPr lang="en-US"/>
        </a:p>
      </dgm:t>
    </dgm:pt>
    <dgm:pt modelId="{453509A1-C790-4B02-805C-1C42DDE529F6}" type="sibTrans" cxnId="{AF554BFD-C2F2-4407-83C6-DEC8EBFF4CD7}">
      <dgm:prSet/>
      <dgm:spPr/>
      <dgm:t>
        <a:bodyPr/>
        <a:lstStyle/>
        <a:p>
          <a:endParaRPr lang="en-US"/>
        </a:p>
      </dgm:t>
    </dgm:pt>
    <dgm:pt modelId="{AE173627-30BE-431E-AE23-4A7A398C992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Connect to research questions</a:t>
          </a:r>
        </a:p>
      </dgm:t>
    </dgm:pt>
    <dgm:pt modelId="{B24FB2E8-F927-4255-8AF7-C5F288A4359A}" type="parTrans" cxnId="{8F27E433-EE31-45D2-A553-FBE11398B03F}">
      <dgm:prSet/>
      <dgm:spPr/>
      <dgm:t>
        <a:bodyPr/>
        <a:lstStyle/>
        <a:p>
          <a:endParaRPr lang="en-US"/>
        </a:p>
      </dgm:t>
    </dgm:pt>
    <dgm:pt modelId="{68490CFB-F161-4F83-9E9B-922D34408FEF}" type="sibTrans" cxnId="{8F27E433-EE31-45D2-A553-FBE11398B03F}">
      <dgm:prSet/>
      <dgm:spPr/>
      <dgm:t>
        <a:bodyPr/>
        <a:lstStyle/>
        <a:p>
          <a:endParaRPr lang="en-US"/>
        </a:p>
      </dgm:t>
    </dgm:pt>
    <dgm:pt modelId="{04A18126-DBF4-41CA-AD41-683158FA73DE}">
      <dgm:prSet phldrT="[Text]" phldr="1"/>
      <dgm:spPr/>
      <dgm:t>
        <a:bodyPr/>
        <a:lstStyle/>
        <a:p>
          <a:endParaRPr lang="en-US"/>
        </a:p>
      </dgm:t>
    </dgm:pt>
    <dgm:pt modelId="{A3F33516-8CB3-4752-AC6A-BAAB96623FF8}" type="parTrans" cxnId="{9C6DFB93-CD9E-43B2-A7CB-1BF2941EBAC1}">
      <dgm:prSet/>
      <dgm:spPr/>
      <dgm:t>
        <a:bodyPr/>
        <a:lstStyle/>
        <a:p>
          <a:endParaRPr lang="en-US"/>
        </a:p>
      </dgm:t>
    </dgm:pt>
    <dgm:pt modelId="{140C5A21-7514-4EBD-8566-AEFDDE27E9D6}" type="sibTrans" cxnId="{9C6DFB93-CD9E-43B2-A7CB-1BF2941EBAC1}">
      <dgm:prSet/>
      <dgm:spPr/>
      <dgm:t>
        <a:bodyPr/>
        <a:lstStyle/>
        <a:p>
          <a:endParaRPr lang="en-US"/>
        </a:p>
      </dgm:t>
    </dgm:pt>
    <dgm:pt modelId="{0C56334C-4BEA-450E-A7E9-3051FBCBDF4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COMPARISON WITH STUDIES </a:t>
          </a:r>
        </a:p>
      </dgm:t>
    </dgm:pt>
    <dgm:pt modelId="{73356BB3-4787-4B4E-90C3-CECE863E69E8}" type="parTrans" cxnId="{ECB9EBAE-DF24-47FC-935A-8AC70A63A5A1}">
      <dgm:prSet/>
      <dgm:spPr/>
      <dgm:t>
        <a:bodyPr/>
        <a:lstStyle/>
        <a:p>
          <a:endParaRPr lang="en-US"/>
        </a:p>
      </dgm:t>
    </dgm:pt>
    <dgm:pt modelId="{74BFC773-1B05-4031-9D48-44005737D7ED}" type="sibTrans" cxnId="{ECB9EBAE-DF24-47FC-935A-8AC70A63A5A1}">
      <dgm:prSet/>
      <dgm:spPr/>
      <dgm:t>
        <a:bodyPr/>
        <a:lstStyle/>
        <a:p>
          <a:endParaRPr lang="en-US"/>
        </a:p>
      </dgm:t>
    </dgm:pt>
    <dgm:pt modelId="{68CE3115-2862-409D-A8A0-765905EC6C2D}">
      <dgm:prSet phldrT="[Text]" phldr="1"/>
      <dgm:spPr/>
      <dgm:t>
        <a:bodyPr/>
        <a:lstStyle/>
        <a:p>
          <a:endParaRPr lang="en-US"/>
        </a:p>
      </dgm:t>
    </dgm:pt>
    <dgm:pt modelId="{EA4EBC88-A894-4A2D-96EA-2A2A215B431D}" type="parTrans" cxnId="{F7346295-90A8-408B-912C-6BED5EFA82DB}">
      <dgm:prSet/>
      <dgm:spPr/>
      <dgm:t>
        <a:bodyPr/>
        <a:lstStyle/>
        <a:p>
          <a:endParaRPr lang="en-US"/>
        </a:p>
      </dgm:t>
    </dgm:pt>
    <dgm:pt modelId="{BAF21708-0245-42A1-8E14-5F84DD4BD2EE}" type="sibTrans" cxnId="{F7346295-90A8-408B-912C-6BED5EFA82DB}">
      <dgm:prSet/>
      <dgm:spPr/>
      <dgm:t>
        <a:bodyPr/>
        <a:lstStyle/>
        <a:p>
          <a:endParaRPr lang="en-US"/>
        </a:p>
      </dgm:t>
    </dgm:pt>
    <dgm:pt modelId="{A4BE42A8-87DD-45D5-B0A6-1D1659F92ABF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implications</a:t>
          </a:r>
        </a:p>
      </dgm:t>
    </dgm:pt>
    <dgm:pt modelId="{405621BB-1362-465A-A98C-882790DE0ABF}" type="parTrans" cxnId="{6777DF7D-B46C-42E8-8D9A-F139FD0F6511}">
      <dgm:prSet/>
      <dgm:spPr/>
      <dgm:t>
        <a:bodyPr/>
        <a:lstStyle/>
        <a:p>
          <a:endParaRPr lang="en-US"/>
        </a:p>
      </dgm:t>
    </dgm:pt>
    <dgm:pt modelId="{AA27FCA0-991D-4649-9F87-0C1791DBB667}" type="sibTrans" cxnId="{6777DF7D-B46C-42E8-8D9A-F139FD0F6511}">
      <dgm:prSet/>
      <dgm:spPr/>
      <dgm:t>
        <a:bodyPr/>
        <a:lstStyle/>
        <a:p>
          <a:endParaRPr lang="en-US"/>
        </a:p>
      </dgm:t>
    </dgm:pt>
    <dgm:pt modelId="{AC5CF181-81FB-472E-B65D-4CC30362446B}">
      <dgm:prSet phldr="0"/>
      <dgm:spPr/>
      <dgm:t>
        <a:bodyPr/>
        <a:lstStyle/>
        <a:p>
          <a:endParaRPr lang="en-US"/>
        </a:p>
      </dgm:t>
    </dgm:pt>
    <dgm:pt modelId="{AC5C1B57-E68F-4E49-8A06-5D3105FDDB65}" type="parTrans" cxnId="{66470466-FFC0-4969-AB0E-8462E2F1AD1F}">
      <dgm:prSet/>
      <dgm:spPr/>
      <dgm:t>
        <a:bodyPr/>
        <a:lstStyle/>
        <a:p>
          <a:endParaRPr lang="en-US"/>
        </a:p>
      </dgm:t>
    </dgm:pt>
    <dgm:pt modelId="{91E7A9FB-EA96-4837-909F-1B3ECB7D8D11}" type="sibTrans" cxnId="{66470466-FFC0-4969-AB0E-8462E2F1AD1F}">
      <dgm:prSet/>
      <dgm:spPr/>
      <dgm:t>
        <a:bodyPr/>
        <a:lstStyle/>
        <a:p>
          <a:endParaRPr lang="en-US"/>
        </a:p>
      </dgm:t>
    </dgm:pt>
    <dgm:pt modelId="{15651DC5-E7A6-4445-AE71-3A1BDD73CCA8}" type="pres">
      <dgm:prSet presAssocID="{5C5F7CD3-1EB3-47F3-A9BB-7DB98F2080EF}" presName="root" presStyleCnt="0">
        <dgm:presLayoutVars>
          <dgm:dir/>
          <dgm:resizeHandles val="exact"/>
        </dgm:presLayoutVars>
      </dgm:prSet>
      <dgm:spPr/>
    </dgm:pt>
    <dgm:pt modelId="{5C7840B4-1694-431F-8E4D-C7D5790F977F}" type="pres">
      <dgm:prSet presAssocID="{8FCF4D7F-D558-4453-9766-0C095C62DD7A}" presName="compNode" presStyleCnt="0"/>
      <dgm:spPr/>
    </dgm:pt>
    <dgm:pt modelId="{C9F12705-0B93-47F7-8F3E-82C620843B74}" type="pres">
      <dgm:prSet presAssocID="{8FCF4D7F-D558-4453-9766-0C095C62DD7A}" presName="iconBgRect" presStyleLbl="bgShp" presStyleIdx="0" presStyleCnt="4"/>
      <dgm:spPr/>
    </dgm:pt>
    <dgm:pt modelId="{837978AA-5EB4-4662-A2E3-AB3F45AD9306}" type="pres">
      <dgm:prSet presAssocID="{8FCF4D7F-D558-4453-9766-0C095C62DD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B840FD5-D16D-4674-8A78-57ACB50A9CDB}" type="pres">
      <dgm:prSet presAssocID="{8FCF4D7F-D558-4453-9766-0C095C62DD7A}" presName="spaceRect" presStyleCnt="0"/>
      <dgm:spPr/>
    </dgm:pt>
    <dgm:pt modelId="{B930A0FC-A51B-44E5-A84E-91C949925B3A}" type="pres">
      <dgm:prSet presAssocID="{8FCF4D7F-D558-4453-9766-0C095C62DD7A}" presName="textRect" presStyleLbl="revTx" presStyleIdx="0" presStyleCnt="4">
        <dgm:presLayoutVars>
          <dgm:chMax val="1"/>
          <dgm:chPref val="1"/>
        </dgm:presLayoutVars>
      </dgm:prSet>
      <dgm:spPr/>
    </dgm:pt>
    <dgm:pt modelId="{2BD7CC03-99BD-44B5-AECC-57C353424972}" type="pres">
      <dgm:prSet presAssocID="{F7251DB5-C40B-4351-BE70-7DFDAAAE2F63}" presName="sibTrans" presStyleCnt="0"/>
      <dgm:spPr/>
    </dgm:pt>
    <dgm:pt modelId="{8571435E-1A9A-481B-87CF-1E8E33D44DF3}" type="pres">
      <dgm:prSet presAssocID="{AE173627-30BE-431E-AE23-4A7A398C9921}" presName="compNode" presStyleCnt="0"/>
      <dgm:spPr/>
    </dgm:pt>
    <dgm:pt modelId="{727C1FA4-F5A1-449F-9087-142DC958A115}" type="pres">
      <dgm:prSet presAssocID="{AE173627-30BE-431E-AE23-4A7A398C9921}" presName="iconBgRect" presStyleLbl="bgShp" presStyleIdx="1" presStyleCnt="4"/>
      <dgm:spPr/>
    </dgm:pt>
    <dgm:pt modelId="{B4418574-5C2C-4F17-814C-496A995E277E}" type="pres">
      <dgm:prSet presAssocID="{AE173627-30BE-431E-AE23-4A7A398C99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8869D69-21F1-4A89-80E5-C0B99F37C4C3}" type="pres">
      <dgm:prSet presAssocID="{AE173627-30BE-431E-AE23-4A7A398C9921}" presName="spaceRect" presStyleCnt="0"/>
      <dgm:spPr/>
    </dgm:pt>
    <dgm:pt modelId="{FF09AA55-167F-4CA2-93CB-EEA56F35A3C8}" type="pres">
      <dgm:prSet presAssocID="{AE173627-30BE-431E-AE23-4A7A398C9921}" presName="textRect" presStyleLbl="revTx" presStyleIdx="1" presStyleCnt="4">
        <dgm:presLayoutVars>
          <dgm:chMax val="1"/>
          <dgm:chPref val="1"/>
        </dgm:presLayoutVars>
      </dgm:prSet>
      <dgm:spPr/>
    </dgm:pt>
    <dgm:pt modelId="{69D205FE-4BF8-412F-B122-795B186AF5E9}" type="pres">
      <dgm:prSet presAssocID="{68490CFB-F161-4F83-9E9B-922D34408FEF}" presName="sibTrans" presStyleCnt="0"/>
      <dgm:spPr/>
    </dgm:pt>
    <dgm:pt modelId="{E6C8EFE8-70BD-4877-B501-380BDCAA0F42}" type="pres">
      <dgm:prSet presAssocID="{A4BE42A8-87DD-45D5-B0A6-1D1659F92ABF}" presName="compNode" presStyleCnt="0"/>
      <dgm:spPr/>
    </dgm:pt>
    <dgm:pt modelId="{F145C16A-A121-4CA3-B896-A8E0C589C870}" type="pres">
      <dgm:prSet presAssocID="{A4BE42A8-87DD-45D5-B0A6-1D1659F92ABF}" presName="iconBgRect" presStyleLbl="bgShp" presStyleIdx="2" presStyleCnt="4"/>
      <dgm:spPr/>
    </dgm:pt>
    <dgm:pt modelId="{EDBBAAAA-E936-41E6-916E-D63F88A35330}" type="pres">
      <dgm:prSet presAssocID="{A4BE42A8-87DD-45D5-B0A6-1D1659F92A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170B53E-B8C9-474B-84ED-FD3F06E88E25}" type="pres">
      <dgm:prSet presAssocID="{A4BE42A8-87DD-45D5-B0A6-1D1659F92ABF}" presName="spaceRect" presStyleCnt="0"/>
      <dgm:spPr/>
    </dgm:pt>
    <dgm:pt modelId="{E86F5182-EA2B-491D-93B7-89DAD8F57032}" type="pres">
      <dgm:prSet presAssocID="{A4BE42A8-87DD-45D5-B0A6-1D1659F92ABF}" presName="textRect" presStyleLbl="revTx" presStyleIdx="2" presStyleCnt="4">
        <dgm:presLayoutVars>
          <dgm:chMax val="1"/>
          <dgm:chPref val="1"/>
        </dgm:presLayoutVars>
      </dgm:prSet>
      <dgm:spPr/>
    </dgm:pt>
    <dgm:pt modelId="{C57A75E5-E8F5-4FB5-BF1B-A9097A3216C6}" type="pres">
      <dgm:prSet presAssocID="{AA27FCA0-991D-4649-9F87-0C1791DBB667}" presName="sibTrans" presStyleCnt="0"/>
      <dgm:spPr/>
    </dgm:pt>
    <dgm:pt modelId="{4E9CBECD-B244-46E0-9382-F3894C18073E}" type="pres">
      <dgm:prSet presAssocID="{0C56334C-4BEA-450E-A7E9-3051FBCBDF4C}" presName="compNode" presStyleCnt="0"/>
      <dgm:spPr/>
    </dgm:pt>
    <dgm:pt modelId="{E1A59290-B518-4813-9534-66FBC4AD410A}" type="pres">
      <dgm:prSet presAssocID="{0C56334C-4BEA-450E-A7E9-3051FBCBDF4C}" presName="iconBgRect" presStyleLbl="bgShp" presStyleIdx="3" presStyleCnt="4" custLinFactNeighborX="-1291" custLinFactNeighborY="-1936"/>
      <dgm:spPr/>
    </dgm:pt>
    <dgm:pt modelId="{E8C5482D-4154-4359-A6C0-78E32EFE98E9}" type="pres">
      <dgm:prSet presAssocID="{0C56334C-4BEA-450E-A7E9-3051FBCBDF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A3EBA1C-5E06-4B09-99DE-35FD40720246}" type="pres">
      <dgm:prSet presAssocID="{0C56334C-4BEA-450E-A7E9-3051FBCBDF4C}" presName="spaceRect" presStyleCnt="0"/>
      <dgm:spPr/>
    </dgm:pt>
    <dgm:pt modelId="{CA292EAF-3A3E-496E-85F0-9C5E6E499848}" type="pres">
      <dgm:prSet presAssocID="{0C56334C-4BEA-450E-A7E9-3051FBCBDF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F37F0B-4148-4C12-AC98-EB8881E95447}" type="presOf" srcId="{5C5F7CD3-1EB3-47F3-A9BB-7DB98F2080EF}" destId="{15651DC5-E7A6-4445-AE71-3A1BDD73CCA8}" srcOrd="0" destOrd="0" presId="urn:microsoft.com/office/officeart/2018/5/layout/IconCircleLabelList"/>
    <dgm:cxn modelId="{8F27E433-EE31-45D2-A553-FBE11398B03F}" srcId="{5C5F7CD3-1EB3-47F3-A9BB-7DB98F2080EF}" destId="{AE173627-30BE-431E-AE23-4A7A398C9921}" srcOrd="1" destOrd="0" parTransId="{B24FB2E8-F927-4255-8AF7-C5F288A4359A}" sibTransId="{68490CFB-F161-4F83-9E9B-922D34408FEF}"/>
    <dgm:cxn modelId="{66470466-FFC0-4969-AB0E-8462E2F1AD1F}" srcId="{A4BE42A8-87DD-45D5-B0A6-1D1659F92ABF}" destId="{AC5CF181-81FB-472E-B65D-4CC30362446B}" srcOrd="0" destOrd="0" parTransId="{AC5C1B57-E68F-4E49-8A06-5D3105FDDB65}" sibTransId="{91E7A9FB-EA96-4837-909F-1B3ECB7D8D11}"/>
    <dgm:cxn modelId="{6777DF7D-B46C-42E8-8D9A-F139FD0F6511}" srcId="{5C5F7CD3-1EB3-47F3-A9BB-7DB98F2080EF}" destId="{A4BE42A8-87DD-45D5-B0A6-1D1659F92ABF}" srcOrd="2" destOrd="0" parTransId="{405621BB-1362-465A-A98C-882790DE0ABF}" sibTransId="{AA27FCA0-991D-4649-9F87-0C1791DBB667}"/>
    <dgm:cxn modelId="{9C6DFB93-CD9E-43B2-A7CB-1BF2941EBAC1}" srcId="{AE173627-30BE-431E-AE23-4A7A398C9921}" destId="{04A18126-DBF4-41CA-AD41-683158FA73DE}" srcOrd="0" destOrd="0" parTransId="{A3F33516-8CB3-4752-AC6A-BAAB96623FF8}" sibTransId="{140C5A21-7514-4EBD-8566-AEFDDE27E9D6}"/>
    <dgm:cxn modelId="{F7346295-90A8-408B-912C-6BED5EFA82DB}" srcId="{0C56334C-4BEA-450E-A7E9-3051FBCBDF4C}" destId="{68CE3115-2862-409D-A8A0-765905EC6C2D}" srcOrd="0" destOrd="0" parTransId="{EA4EBC88-A894-4A2D-96EA-2A2A215B431D}" sibTransId="{BAF21708-0245-42A1-8E14-5F84DD4BD2EE}"/>
    <dgm:cxn modelId="{F527AC98-23C6-4590-8A3C-922F930DB0C8}" type="presOf" srcId="{0C56334C-4BEA-450E-A7E9-3051FBCBDF4C}" destId="{CA292EAF-3A3E-496E-85F0-9C5E6E499848}" srcOrd="0" destOrd="0" presId="urn:microsoft.com/office/officeart/2018/5/layout/IconCircleLabelList"/>
    <dgm:cxn modelId="{ECB9EBAE-DF24-47FC-935A-8AC70A63A5A1}" srcId="{5C5F7CD3-1EB3-47F3-A9BB-7DB98F2080EF}" destId="{0C56334C-4BEA-450E-A7E9-3051FBCBDF4C}" srcOrd="3" destOrd="0" parTransId="{73356BB3-4787-4B4E-90C3-CECE863E69E8}" sibTransId="{74BFC773-1B05-4031-9D48-44005737D7ED}"/>
    <dgm:cxn modelId="{E7827AB7-D5AF-4148-A03B-16E2328DEF57}" type="presOf" srcId="{AE173627-30BE-431E-AE23-4A7A398C9921}" destId="{FF09AA55-167F-4CA2-93CB-EEA56F35A3C8}" srcOrd="0" destOrd="0" presId="urn:microsoft.com/office/officeart/2018/5/layout/IconCircleLabelList"/>
    <dgm:cxn modelId="{6F7E24EA-8697-4CDF-ABF3-9DB9D556BDF6}" type="presOf" srcId="{A4BE42A8-87DD-45D5-B0A6-1D1659F92ABF}" destId="{E86F5182-EA2B-491D-93B7-89DAD8F57032}" srcOrd="0" destOrd="0" presId="urn:microsoft.com/office/officeart/2018/5/layout/IconCircleLabelList"/>
    <dgm:cxn modelId="{C96560EE-975C-433D-879F-37C83862C118}" type="presOf" srcId="{8FCF4D7F-D558-4453-9766-0C095C62DD7A}" destId="{B930A0FC-A51B-44E5-A84E-91C949925B3A}" srcOrd="0" destOrd="0" presId="urn:microsoft.com/office/officeart/2018/5/layout/IconCircleLabelList"/>
    <dgm:cxn modelId="{AFEC16FD-092E-4909-88BC-A281635DCAF7}" srcId="{5C5F7CD3-1EB3-47F3-A9BB-7DB98F2080EF}" destId="{8FCF4D7F-D558-4453-9766-0C095C62DD7A}" srcOrd="0" destOrd="0" parTransId="{B6077E5B-8C2A-4B3D-B3E3-4ABFA8F5EA33}" sibTransId="{F7251DB5-C40B-4351-BE70-7DFDAAAE2F63}"/>
    <dgm:cxn modelId="{AF554BFD-C2F2-4407-83C6-DEC8EBFF4CD7}" srcId="{8FCF4D7F-D558-4453-9766-0C095C62DD7A}" destId="{31D5D34E-7687-42EC-8221-D2649C617789}" srcOrd="0" destOrd="0" parTransId="{B56317AC-C9C6-426B-B87E-754E936103F4}" sibTransId="{453509A1-C790-4B02-805C-1C42DDE529F6}"/>
    <dgm:cxn modelId="{C57411F0-660B-42D2-A66E-1077DFBC5CCF}" type="presParOf" srcId="{15651DC5-E7A6-4445-AE71-3A1BDD73CCA8}" destId="{5C7840B4-1694-431F-8E4D-C7D5790F977F}" srcOrd="0" destOrd="0" presId="urn:microsoft.com/office/officeart/2018/5/layout/IconCircleLabelList"/>
    <dgm:cxn modelId="{8BA32717-BC03-476A-A78D-5D0207FF1CB4}" type="presParOf" srcId="{5C7840B4-1694-431F-8E4D-C7D5790F977F}" destId="{C9F12705-0B93-47F7-8F3E-82C620843B74}" srcOrd="0" destOrd="0" presId="urn:microsoft.com/office/officeart/2018/5/layout/IconCircleLabelList"/>
    <dgm:cxn modelId="{30066EF4-460F-4F10-995F-F69D3D40A4D2}" type="presParOf" srcId="{5C7840B4-1694-431F-8E4D-C7D5790F977F}" destId="{837978AA-5EB4-4662-A2E3-AB3F45AD9306}" srcOrd="1" destOrd="0" presId="urn:microsoft.com/office/officeart/2018/5/layout/IconCircleLabelList"/>
    <dgm:cxn modelId="{D5228ED5-2F7D-449C-81E6-760AE2BCD0D7}" type="presParOf" srcId="{5C7840B4-1694-431F-8E4D-C7D5790F977F}" destId="{7B840FD5-D16D-4674-8A78-57ACB50A9CDB}" srcOrd="2" destOrd="0" presId="urn:microsoft.com/office/officeart/2018/5/layout/IconCircleLabelList"/>
    <dgm:cxn modelId="{D672EFAA-0EA9-4C25-90DD-5755AD6D3196}" type="presParOf" srcId="{5C7840B4-1694-431F-8E4D-C7D5790F977F}" destId="{B930A0FC-A51B-44E5-A84E-91C949925B3A}" srcOrd="3" destOrd="0" presId="urn:microsoft.com/office/officeart/2018/5/layout/IconCircleLabelList"/>
    <dgm:cxn modelId="{F85126E4-9AEC-4DA4-9F84-EB7594C6BE27}" type="presParOf" srcId="{15651DC5-E7A6-4445-AE71-3A1BDD73CCA8}" destId="{2BD7CC03-99BD-44B5-AECC-57C353424972}" srcOrd="1" destOrd="0" presId="urn:microsoft.com/office/officeart/2018/5/layout/IconCircleLabelList"/>
    <dgm:cxn modelId="{45C52A27-6AB8-4BCC-9A6E-E2F79FF990D8}" type="presParOf" srcId="{15651DC5-E7A6-4445-AE71-3A1BDD73CCA8}" destId="{8571435E-1A9A-481B-87CF-1E8E33D44DF3}" srcOrd="2" destOrd="0" presId="urn:microsoft.com/office/officeart/2018/5/layout/IconCircleLabelList"/>
    <dgm:cxn modelId="{85571D7F-26FE-4CBE-9A28-2395A1631BC6}" type="presParOf" srcId="{8571435E-1A9A-481B-87CF-1E8E33D44DF3}" destId="{727C1FA4-F5A1-449F-9087-142DC958A115}" srcOrd="0" destOrd="0" presId="urn:microsoft.com/office/officeart/2018/5/layout/IconCircleLabelList"/>
    <dgm:cxn modelId="{F28AD623-D04E-4CE9-91D3-4B90869B2716}" type="presParOf" srcId="{8571435E-1A9A-481B-87CF-1E8E33D44DF3}" destId="{B4418574-5C2C-4F17-814C-496A995E277E}" srcOrd="1" destOrd="0" presId="urn:microsoft.com/office/officeart/2018/5/layout/IconCircleLabelList"/>
    <dgm:cxn modelId="{805BBC6C-A0C9-4EE5-B5B0-3554E119371A}" type="presParOf" srcId="{8571435E-1A9A-481B-87CF-1E8E33D44DF3}" destId="{68869D69-21F1-4A89-80E5-C0B99F37C4C3}" srcOrd="2" destOrd="0" presId="urn:microsoft.com/office/officeart/2018/5/layout/IconCircleLabelList"/>
    <dgm:cxn modelId="{9DA055F2-A4A7-4D3B-8081-5677A98B2709}" type="presParOf" srcId="{8571435E-1A9A-481B-87CF-1E8E33D44DF3}" destId="{FF09AA55-167F-4CA2-93CB-EEA56F35A3C8}" srcOrd="3" destOrd="0" presId="urn:microsoft.com/office/officeart/2018/5/layout/IconCircleLabelList"/>
    <dgm:cxn modelId="{A9898F32-01F2-4E19-9D4F-BDB09332F004}" type="presParOf" srcId="{15651DC5-E7A6-4445-AE71-3A1BDD73CCA8}" destId="{69D205FE-4BF8-412F-B122-795B186AF5E9}" srcOrd="3" destOrd="0" presId="urn:microsoft.com/office/officeart/2018/5/layout/IconCircleLabelList"/>
    <dgm:cxn modelId="{85A33122-AD88-4AC7-B638-1C65EE41E563}" type="presParOf" srcId="{15651DC5-E7A6-4445-AE71-3A1BDD73CCA8}" destId="{E6C8EFE8-70BD-4877-B501-380BDCAA0F42}" srcOrd="4" destOrd="0" presId="urn:microsoft.com/office/officeart/2018/5/layout/IconCircleLabelList"/>
    <dgm:cxn modelId="{943EADCF-F2B6-4497-B2CA-6620CD3A12CE}" type="presParOf" srcId="{E6C8EFE8-70BD-4877-B501-380BDCAA0F42}" destId="{F145C16A-A121-4CA3-B896-A8E0C589C870}" srcOrd="0" destOrd="0" presId="urn:microsoft.com/office/officeart/2018/5/layout/IconCircleLabelList"/>
    <dgm:cxn modelId="{77983F65-E9CB-4E7F-AF33-C70412E1FDA6}" type="presParOf" srcId="{E6C8EFE8-70BD-4877-B501-380BDCAA0F42}" destId="{EDBBAAAA-E936-41E6-916E-D63F88A35330}" srcOrd="1" destOrd="0" presId="urn:microsoft.com/office/officeart/2018/5/layout/IconCircleLabelList"/>
    <dgm:cxn modelId="{09394968-8337-4735-B23D-1F2216264AD0}" type="presParOf" srcId="{E6C8EFE8-70BD-4877-B501-380BDCAA0F42}" destId="{7170B53E-B8C9-474B-84ED-FD3F06E88E25}" srcOrd="2" destOrd="0" presId="urn:microsoft.com/office/officeart/2018/5/layout/IconCircleLabelList"/>
    <dgm:cxn modelId="{242AB352-D0D2-4AD9-999C-24388B303C8B}" type="presParOf" srcId="{E6C8EFE8-70BD-4877-B501-380BDCAA0F42}" destId="{E86F5182-EA2B-491D-93B7-89DAD8F57032}" srcOrd="3" destOrd="0" presId="urn:microsoft.com/office/officeart/2018/5/layout/IconCircleLabelList"/>
    <dgm:cxn modelId="{6CE56B48-9C55-4C1C-925E-B936EB268454}" type="presParOf" srcId="{15651DC5-E7A6-4445-AE71-3A1BDD73CCA8}" destId="{C57A75E5-E8F5-4FB5-BF1B-A9097A3216C6}" srcOrd="5" destOrd="0" presId="urn:microsoft.com/office/officeart/2018/5/layout/IconCircleLabelList"/>
    <dgm:cxn modelId="{46CE2C5D-4BE0-4C52-9871-9F5ADC99DE60}" type="presParOf" srcId="{15651DC5-E7A6-4445-AE71-3A1BDD73CCA8}" destId="{4E9CBECD-B244-46E0-9382-F3894C18073E}" srcOrd="6" destOrd="0" presId="urn:microsoft.com/office/officeart/2018/5/layout/IconCircleLabelList"/>
    <dgm:cxn modelId="{F93D2805-8118-4040-A728-19EDE452622A}" type="presParOf" srcId="{4E9CBECD-B244-46E0-9382-F3894C18073E}" destId="{E1A59290-B518-4813-9534-66FBC4AD410A}" srcOrd="0" destOrd="0" presId="urn:microsoft.com/office/officeart/2018/5/layout/IconCircleLabelList"/>
    <dgm:cxn modelId="{0C3CAC9E-9193-4BC7-A34F-9C0EB79A79DD}" type="presParOf" srcId="{4E9CBECD-B244-46E0-9382-F3894C18073E}" destId="{E8C5482D-4154-4359-A6C0-78E32EFE98E9}" srcOrd="1" destOrd="0" presId="urn:microsoft.com/office/officeart/2018/5/layout/IconCircleLabelList"/>
    <dgm:cxn modelId="{33D3B334-45E0-4B83-8D3E-0B681361769C}" type="presParOf" srcId="{4E9CBECD-B244-46E0-9382-F3894C18073E}" destId="{5A3EBA1C-5E06-4B09-99DE-35FD40720246}" srcOrd="2" destOrd="0" presId="urn:microsoft.com/office/officeart/2018/5/layout/IconCircleLabelList"/>
    <dgm:cxn modelId="{BFC8E0AC-D1BB-4C65-B0A8-97171AC82CEF}" type="presParOf" srcId="{4E9CBECD-B244-46E0-9382-F3894C18073E}" destId="{CA292EAF-3A3E-496E-85F0-9C5E6E4998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D7DB0-8B4C-46F8-8C22-ED5A86C8AE04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934B01A-548B-4C22-A217-410F1B8985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Answers to research questions</a:t>
          </a:r>
        </a:p>
      </dgm:t>
    </dgm:pt>
    <dgm:pt modelId="{48A77323-8664-4EEA-938B-656A5D3E2D1F}" type="parTrans" cxnId="{D64E298C-AA40-4620-A372-5CE84626193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17E8FE-D83B-4F6C-98D7-2F4AB9891744}" type="sibTrans" cxnId="{D64E298C-AA40-4620-A372-5CE84626193A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861000-A3AC-4D86-8B30-62CC82208E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Contributions</a:t>
          </a:r>
        </a:p>
      </dgm:t>
    </dgm:pt>
    <dgm:pt modelId="{E1E8DB8B-70DE-4E00-B6F3-E07C0CCC61D9}" type="parTrans" cxnId="{CC70FCA6-294A-4012-A5E2-B19FEB74501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8D3AA3-A63A-4707-B202-560BDF2A054F}" type="sibTrans" cxnId="{CC70FCA6-294A-4012-A5E2-B19FEB74501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6D5987-21A2-4481-A8E1-F8E14ECBC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Recommendations</a:t>
          </a:r>
        </a:p>
      </dgm:t>
    </dgm:pt>
    <dgm:pt modelId="{A2781DE3-667F-4761-9FC0-FDF8138E058C}" type="parTrans" cxnId="{9DF2F3B0-4BFA-4325-9C36-73A484C2428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B644B0-508F-49F2-9F27-617AE6161539}" type="sibTrans" cxnId="{9DF2F3B0-4BFA-4325-9C36-73A484C24286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3FAF5-1736-4C61-AE83-438F0454B7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</dgm:t>
    </dgm:pt>
    <dgm:pt modelId="{5D85EBA4-5CAD-4876-83EC-53E189D95992}" type="parTrans" cxnId="{20199308-3237-43BB-A775-C6960297AC8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565A7-C9A3-42D1-94E8-16FD21EF2CEF}" type="sibTrans" cxnId="{20199308-3237-43BB-A775-C6960297AC8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6A88F-7C5E-4BCF-9F1E-8E7F9E9C53B8}" type="pres">
      <dgm:prSet presAssocID="{2FFD7DB0-8B4C-46F8-8C22-ED5A86C8AE04}" presName="root" presStyleCnt="0">
        <dgm:presLayoutVars>
          <dgm:dir/>
          <dgm:resizeHandles val="exact"/>
        </dgm:presLayoutVars>
      </dgm:prSet>
      <dgm:spPr/>
    </dgm:pt>
    <dgm:pt modelId="{860BFA7C-4CDB-4C3F-BA63-275B28F0607E}" type="pres">
      <dgm:prSet presAssocID="{D934B01A-548B-4C22-A217-410F1B8985BB}" presName="compNode" presStyleCnt="0"/>
      <dgm:spPr/>
    </dgm:pt>
    <dgm:pt modelId="{B58F28A9-7C88-41F4-BF5E-4F4930B193CA}" type="pres">
      <dgm:prSet presAssocID="{D934B01A-548B-4C22-A217-410F1B8985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C94FD0-1934-4C42-B22C-00B390F7BE63}" type="pres">
      <dgm:prSet presAssocID="{D934B01A-548B-4C22-A217-410F1B8985BB}" presName="spaceRect" presStyleCnt="0"/>
      <dgm:spPr/>
    </dgm:pt>
    <dgm:pt modelId="{711F0001-FE48-4E1A-9AC5-76B6074EF059}" type="pres">
      <dgm:prSet presAssocID="{D934B01A-548B-4C22-A217-410F1B8985BB}" presName="textRect" presStyleLbl="revTx" presStyleIdx="0" presStyleCnt="4">
        <dgm:presLayoutVars>
          <dgm:chMax val="1"/>
          <dgm:chPref val="1"/>
        </dgm:presLayoutVars>
      </dgm:prSet>
      <dgm:spPr/>
    </dgm:pt>
    <dgm:pt modelId="{9E28E994-79EB-44B2-9922-EE02198E5A32}" type="pres">
      <dgm:prSet presAssocID="{3217E8FE-D83B-4F6C-98D7-2F4AB9891744}" presName="sibTrans" presStyleCnt="0"/>
      <dgm:spPr/>
    </dgm:pt>
    <dgm:pt modelId="{7C77CEAB-4AF1-4F82-841A-ADCFD049DF12}" type="pres">
      <dgm:prSet presAssocID="{72861000-A3AC-4D86-8B30-62CC82208EFD}" presName="compNode" presStyleCnt="0"/>
      <dgm:spPr/>
    </dgm:pt>
    <dgm:pt modelId="{224FF6B8-A4DA-42DC-924B-31420C0C7C27}" type="pres">
      <dgm:prSet presAssocID="{72861000-A3AC-4D86-8B30-62CC82208E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6776FA3-37A9-46C0-A050-27D31096FEB3}" type="pres">
      <dgm:prSet presAssocID="{72861000-A3AC-4D86-8B30-62CC82208EFD}" presName="spaceRect" presStyleCnt="0"/>
      <dgm:spPr/>
    </dgm:pt>
    <dgm:pt modelId="{0D4439EB-9E98-4E4D-810E-299FC9816D1F}" type="pres">
      <dgm:prSet presAssocID="{72861000-A3AC-4D86-8B30-62CC82208EFD}" presName="textRect" presStyleLbl="revTx" presStyleIdx="1" presStyleCnt="4">
        <dgm:presLayoutVars>
          <dgm:chMax val="1"/>
          <dgm:chPref val="1"/>
        </dgm:presLayoutVars>
      </dgm:prSet>
      <dgm:spPr/>
    </dgm:pt>
    <dgm:pt modelId="{C3480EFF-D796-4A46-A921-906B0DD66572}" type="pres">
      <dgm:prSet presAssocID="{A18D3AA3-A63A-4707-B202-560BDF2A054F}" presName="sibTrans" presStyleCnt="0"/>
      <dgm:spPr/>
    </dgm:pt>
    <dgm:pt modelId="{CAFBD902-66B9-4C3C-9161-C90EC0337ABF}" type="pres">
      <dgm:prSet presAssocID="{4E6D5987-21A2-4481-A8E1-F8E14ECBCAE8}" presName="compNode" presStyleCnt="0"/>
      <dgm:spPr/>
    </dgm:pt>
    <dgm:pt modelId="{7B66C618-25AF-4AB3-87F8-829EDBC0A70F}" type="pres">
      <dgm:prSet presAssocID="{4E6D5987-21A2-4481-A8E1-F8E14ECBCA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4F3073C-03E5-4037-AD42-C90BF0361580}" type="pres">
      <dgm:prSet presAssocID="{4E6D5987-21A2-4481-A8E1-F8E14ECBCAE8}" presName="spaceRect" presStyleCnt="0"/>
      <dgm:spPr/>
    </dgm:pt>
    <dgm:pt modelId="{8DBF4FE0-1EB7-446F-8AB4-6A3BBB03F09E}" type="pres">
      <dgm:prSet presAssocID="{4E6D5987-21A2-4481-A8E1-F8E14ECBCAE8}" presName="textRect" presStyleLbl="revTx" presStyleIdx="2" presStyleCnt="4">
        <dgm:presLayoutVars>
          <dgm:chMax val="1"/>
          <dgm:chPref val="1"/>
        </dgm:presLayoutVars>
      </dgm:prSet>
      <dgm:spPr/>
    </dgm:pt>
    <dgm:pt modelId="{98F4B097-E7CB-43F8-84AF-81E8AFC94093}" type="pres">
      <dgm:prSet presAssocID="{FCB644B0-508F-49F2-9F27-617AE6161539}" presName="sibTrans" presStyleCnt="0"/>
      <dgm:spPr/>
    </dgm:pt>
    <dgm:pt modelId="{68E9F37C-0260-46FD-82E4-57A56C9A2F1E}" type="pres">
      <dgm:prSet presAssocID="{44C3FAF5-1736-4C61-AE83-438F0454B7E6}" presName="compNode" presStyleCnt="0"/>
      <dgm:spPr/>
    </dgm:pt>
    <dgm:pt modelId="{BEED6C6C-50D8-4FC1-95F6-D6730A9B39B6}" type="pres">
      <dgm:prSet presAssocID="{44C3FAF5-1736-4C61-AE83-438F0454B7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C36A66C-CB15-4C33-A1B1-51FC59E7A6F8}" type="pres">
      <dgm:prSet presAssocID="{44C3FAF5-1736-4C61-AE83-438F0454B7E6}" presName="spaceRect" presStyleCnt="0"/>
      <dgm:spPr/>
    </dgm:pt>
    <dgm:pt modelId="{24615644-E455-4C53-9528-03EBBECE88A0}" type="pres">
      <dgm:prSet presAssocID="{44C3FAF5-1736-4C61-AE83-438F0454B7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199308-3237-43BB-A775-C6960297AC87}" srcId="{2FFD7DB0-8B4C-46F8-8C22-ED5A86C8AE04}" destId="{44C3FAF5-1736-4C61-AE83-438F0454B7E6}" srcOrd="3" destOrd="0" parTransId="{5D85EBA4-5CAD-4876-83EC-53E189D95992}" sibTransId="{E2B565A7-C9A3-42D1-94E8-16FD21EF2CEF}"/>
    <dgm:cxn modelId="{D64E298C-AA40-4620-A372-5CE84626193A}" srcId="{2FFD7DB0-8B4C-46F8-8C22-ED5A86C8AE04}" destId="{D934B01A-548B-4C22-A217-410F1B8985BB}" srcOrd="0" destOrd="0" parTransId="{48A77323-8664-4EEA-938B-656A5D3E2D1F}" sibTransId="{3217E8FE-D83B-4F6C-98D7-2F4AB9891744}"/>
    <dgm:cxn modelId="{B4FAB58D-02EF-4D8D-8D02-6820D379B7FD}" type="presOf" srcId="{72861000-A3AC-4D86-8B30-62CC82208EFD}" destId="{0D4439EB-9E98-4E4D-810E-299FC9816D1F}" srcOrd="0" destOrd="0" presId="urn:microsoft.com/office/officeart/2018/2/layout/IconLabelList"/>
    <dgm:cxn modelId="{CC70FCA6-294A-4012-A5E2-B19FEB745012}" srcId="{2FFD7DB0-8B4C-46F8-8C22-ED5A86C8AE04}" destId="{72861000-A3AC-4D86-8B30-62CC82208EFD}" srcOrd="1" destOrd="0" parTransId="{E1E8DB8B-70DE-4E00-B6F3-E07C0CCC61D9}" sibTransId="{A18D3AA3-A63A-4707-B202-560BDF2A054F}"/>
    <dgm:cxn modelId="{EF782CA9-C5C2-4359-A6FD-87939C885951}" type="presOf" srcId="{D934B01A-548B-4C22-A217-410F1B8985BB}" destId="{711F0001-FE48-4E1A-9AC5-76B6074EF059}" srcOrd="0" destOrd="0" presId="urn:microsoft.com/office/officeart/2018/2/layout/IconLabelList"/>
    <dgm:cxn modelId="{9DF2F3B0-4BFA-4325-9C36-73A484C24286}" srcId="{2FFD7DB0-8B4C-46F8-8C22-ED5A86C8AE04}" destId="{4E6D5987-21A2-4481-A8E1-F8E14ECBCAE8}" srcOrd="2" destOrd="0" parTransId="{A2781DE3-667F-4761-9FC0-FDF8138E058C}" sibTransId="{FCB644B0-508F-49F2-9F27-617AE6161539}"/>
    <dgm:cxn modelId="{0D5AFDBA-20FF-4EE0-8B27-B57B89C89CBA}" type="presOf" srcId="{4E6D5987-21A2-4481-A8E1-F8E14ECBCAE8}" destId="{8DBF4FE0-1EB7-446F-8AB4-6A3BBB03F09E}" srcOrd="0" destOrd="0" presId="urn:microsoft.com/office/officeart/2018/2/layout/IconLabelList"/>
    <dgm:cxn modelId="{4AF990D8-91E0-46A1-9DB6-61C627E85757}" type="presOf" srcId="{2FFD7DB0-8B4C-46F8-8C22-ED5A86C8AE04}" destId="{E256A88F-7C5E-4BCF-9F1E-8E7F9E9C53B8}" srcOrd="0" destOrd="0" presId="urn:microsoft.com/office/officeart/2018/2/layout/IconLabelList"/>
    <dgm:cxn modelId="{846047FE-270F-42D2-A925-8385531B6730}" type="presOf" srcId="{44C3FAF5-1736-4C61-AE83-438F0454B7E6}" destId="{24615644-E455-4C53-9528-03EBBECE88A0}" srcOrd="0" destOrd="0" presId="urn:microsoft.com/office/officeart/2018/2/layout/IconLabelList"/>
    <dgm:cxn modelId="{8F393CA4-9AC0-4CA4-984C-CEBDD0ECA302}" type="presParOf" srcId="{E256A88F-7C5E-4BCF-9F1E-8E7F9E9C53B8}" destId="{860BFA7C-4CDB-4C3F-BA63-275B28F0607E}" srcOrd="0" destOrd="0" presId="urn:microsoft.com/office/officeart/2018/2/layout/IconLabelList"/>
    <dgm:cxn modelId="{96D8226B-3526-4DC3-80EA-14E938607973}" type="presParOf" srcId="{860BFA7C-4CDB-4C3F-BA63-275B28F0607E}" destId="{B58F28A9-7C88-41F4-BF5E-4F4930B193CA}" srcOrd="0" destOrd="0" presId="urn:microsoft.com/office/officeart/2018/2/layout/IconLabelList"/>
    <dgm:cxn modelId="{972639D1-BC08-40AE-8456-29A68F1F5016}" type="presParOf" srcId="{860BFA7C-4CDB-4C3F-BA63-275B28F0607E}" destId="{CDC94FD0-1934-4C42-B22C-00B390F7BE63}" srcOrd="1" destOrd="0" presId="urn:microsoft.com/office/officeart/2018/2/layout/IconLabelList"/>
    <dgm:cxn modelId="{A76538FB-45CD-43B9-AD7C-692ECCFE8EEE}" type="presParOf" srcId="{860BFA7C-4CDB-4C3F-BA63-275B28F0607E}" destId="{711F0001-FE48-4E1A-9AC5-76B6074EF059}" srcOrd="2" destOrd="0" presId="urn:microsoft.com/office/officeart/2018/2/layout/IconLabelList"/>
    <dgm:cxn modelId="{FA05E871-D7CC-48C0-84CB-5ED2886C5397}" type="presParOf" srcId="{E256A88F-7C5E-4BCF-9F1E-8E7F9E9C53B8}" destId="{9E28E994-79EB-44B2-9922-EE02198E5A32}" srcOrd="1" destOrd="0" presId="urn:microsoft.com/office/officeart/2018/2/layout/IconLabelList"/>
    <dgm:cxn modelId="{7DF3A0A7-39C3-451D-A2AD-4BE44470F341}" type="presParOf" srcId="{E256A88F-7C5E-4BCF-9F1E-8E7F9E9C53B8}" destId="{7C77CEAB-4AF1-4F82-841A-ADCFD049DF12}" srcOrd="2" destOrd="0" presId="urn:microsoft.com/office/officeart/2018/2/layout/IconLabelList"/>
    <dgm:cxn modelId="{1B508C9C-D060-4029-AC22-51F586872300}" type="presParOf" srcId="{7C77CEAB-4AF1-4F82-841A-ADCFD049DF12}" destId="{224FF6B8-A4DA-42DC-924B-31420C0C7C27}" srcOrd="0" destOrd="0" presId="urn:microsoft.com/office/officeart/2018/2/layout/IconLabelList"/>
    <dgm:cxn modelId="{3C0203D2-1BF2-4BEF-B182-B247AC574B47}" type="presParOf" srcId="{7C77CEAB-4AF1-4F82-841A-ADCFD049DF12}" destId="{56776FA3-37A9-46C0-A050-27D31096FEB3}" srcOrd="1" destOrd="0" presId="urn:microsoft.com/office/officeart/2018/2/layout/IconLabelList"/>
    <dgm:cxn modelId="{0745D8B4-836B-48E4-B16C-66F266BB7809}" type="presParOf" srcId="{7C77CEAB-4AF1-4F82-841A-ADCFD049DF12}" destId="{0D4439EB-9E98-4E4D-810E-299FC9816D1F}" srcOrd="2" destOrd="0" presId="urn:microsoft.com/office/officeart/2018/2/layout/IconLabelList"/>
    <dgm:cxn modelId="{9D631E37-D167-4919-B324-A46462084CE4}" type="presParOf" srcId="{E256A88F-7C5E-4BCF-9F1E-8E7F9E9C53B8}" destId="{C3480EFF-D796-4A46-A921-906B0DD66572}" srcOrd="3" destOrd="0" presId="urn:microsoft.com/office/officeart/2018/2/layout/IconLabelList"/>
    <dgm:cxn modelId="{C33BA844-06E7-4AAC-A854-4CC7339593CE}" type="presParOf" srcId="{E256A88F-7C5E-4BCF-9F1E-8E7F9E9C53B8}" destId="{CAFBD902-66B9-4C3C-9161-C90EC0337ABF}" srcOrd="4" destOrd="0" presId="urn:microsoft.com/office/officeart/2018/2/layout/IconLabelList"/>
    <dgm:cxn modelId="{A453C602-107A-4EF5-9A23-77C25D60D8D6}" type="presParOf" srcId="{CAFBD902-66B9-4C3C-9161-C90EC0337ABF}" destId="{7B66C618-25AF-4AB3-87F8-829EDBC0A70F}" srcOrd="0" destOrd="0" presId="urn:microsoft.com/office/officeart/2018/2/layout/IconLabelList"/>
    <dgm:cxn modelId="{0E8D9A66-3745-4758-9ACA-71F4F01A18BB}" type="presParOf" srcId="{CAFBD902-66B9-4C3C-9161-C90EC0337ABF}" destId="{84F3073C-03E5-4037-AD42-C90BF0361580}" srcOrd="1" destOrd="0" presId="urn:microsoft.com/office/officeart/2018/2/layout/IconLabelList"/>
    <dgm:cxn modelId="{1F0C56CA-F71C-488A-A174-1DF851BFB75C}" type="presParOf" srcId="{CAFBD902-66B9-4C3C-9161-C90EC0337ABF}" destId="{8DBF4FE0-1EB7-446F-8AB4-6A3BBB03F09E}" srcOrd="2" destOrd="0" presId="urn:microsoft.com/office/officeart/2018/2/layout/IconLabelList"/>
    <dgm:cxn modelId="{70787B11-1400-4F1D-812B-7B51CB889235}" type="presParOf" srcId="{E256A88F-7C5E-4BCF-9F1E-8E7F9E9C53B8}" destId="{98F4B097-E7CB-43F8-84AF-81E8AFC94093}" srcOrd="5" destOrd="0" presId="urn:microsoft.com/office/officeart/2018/2/layout/IconLabelList"/>
    <dgm:cxn modelId="{B1D30EE0-FC0D-47C6-AA08-1FC946D1CDD7}" type="presParOf" srcId="{E256A88F-7C5E-4BCF-9F1E-8E7F9E9C53B8}" destId="{68E9F37C-0260-46FD-82E4-57A56C9A2F1E}" srcOrd="6" destOrd="0" presId="urn:microsoft.com/office/officeart/2018/2/layout/IconLabelList"/>
    <dgm:cxn modelId="{CBD3D950-D369-46B1-B61C-BD87C5445727}" type="presParOf" srcId="{68E9F37C-0260-46FD-82E4-57A56C9A2F1E}" destId="{BEED6C6C-50D8-4FC1-95F6-D6730A9B39B6}" srcOrd="0" destOrd="0" presId="urn:microsoft.com/office/officeart/2018/2/layout/IconLabelList"/>
    <dgm:cxn modelId="{5DAD9B33-F982-47B9-85D8-5F899404F7B8}" type="presParOf" srcId="{68E9F37C-0260-46FD-82E4-57A56C9A2F1E}" destId="{1C36A66C-CB15-4C33-A1B1-51FC59E7A6F8}" srcOrd="1" destOrd="0" presId="urn:microsoft.com/office/officeart/2018/2/layout/IconLabelList"/>
    <dgm:cxn modelId="{629F3C72-570A-4192-9348-770A0586396F}" type="presParOf" srcId="{68E9F37C-0260-46FD-82E4-57A56C9A2F1E}" destId="{24615644-E455-4C53-9528-03EBBECE88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2F8A-133D-4E94-B5F6-89753BA05881}">
      <dsp:nvSpPr>
        <dsp:cNvPr id="0" name=""/>
        <dsp:cNvSpPr/>
      </dsp:nvSpPr>
      <dsp:spPr>
        <a:xfrm>
          <a:off x="1963800" y="1356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B0F9-5B8F-4625-B85D-DD1BDBFB65F0}">
      <dsp:nvSpPr>
        <dsp:cNvPr id="0" name=""/>
        <dsp:cNvSpPr/>
      </dsp:nvSpPr>
      <dsp:spPr>
        <a:xfrm>
          <a:off x="559800" y="18230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Research objectives 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9800" y="1823049"/>
        <a:ext cx="4320000" cy="648000"/>
      </dsp:txXfrm>
    </dsp:sp>
    <dsp:sp modelId="{277EFCDC-F1B5-475C-93D4-D2DE39B517C9}">
      <dsp:nvSpPr>
        <dsp:cNvPr id="0" name=""/>
        <dsp:cNvSpPr/>
      </dsp:nvSpPr>
      <dsp:spPr>
        <a:xfrm>
          <a:off x="559800" y="2552652"/>
          <a:ext cx="4320000" cy="166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and compare </a:t>
          </a: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MongoDB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transactional behavior, schema design, and nested data management via a ticketing system simulation.</a:t>
          </a:r>
        </a:p>
      </dsp:txBody>
      <dsp:txXfrm>
        <a:off x="559800" y="2552652"/>
        <a:ext cx="4320000" cy="1663081"/>
      </dsp:txXfrm>
    </dsp:sp>
    <dsp:sp modelId="{BAF494E0-A454-446D-862B-9CC6737F43B6}">
      <dsp:nvSpPr>
        <dsp:cNvPr id="0" name=""/>
        <dsp:cNvSpPr/>
      </dsp:nvSpPr>
      <dsp:spPr>
        <a:xfrm>
          <a:off x="7039800" y="1356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9898-300D-4054-A84B-5711050AE650}">
      <dsp:nvSpPr>
        <dsp:cNvPr id="0" name=""/>
        <dsp:cNvSpPr/>
      </dsp:nvSpPr>
      <dsp:spPr>
        <a:xfrm>
          <a:off x="5635800" y="18230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Research Questions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5800" y="1823049"/>
        <a:ext cx="4320000" cy="648000"/>
      </dsp:txXfrm>
    </dsp:sp>
    <dsp:sp modelId="{72E340FB-0878-4FE7-AF66-4E3727E37DDB}">
      <dsp:nvSpPr>
        <dsp:cNvPr id="0" name=""/>
        <dsp:cNvSpPr/>
      </dsp:nvSpPr>
      <dsp:spPr>
        <a:xfrm>
          <a:off x="5635800" y="2552652"/>
          <a:ext cx="4320000" cy="166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does MySQL ensure transactional integrity under high concurrency?</a:t>
          </a:r>
        </a:p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does MongoDB handle concurrent transactions with its flexible schema?</a:t>
          </a:r>
        </a:p>
        <a:p>
          <a:pPr marL="0" lvl="0" indent="0" algn="just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differences in transactional operations and data modeling between the two databases.</a:t>
          </a:r>
        </a:p>
      </dsp:txBody>
      <dsp:txXfrm>
        <a:off x="5635800" y="2552652"/>
        <a:ext cx="4320000" cy="166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0A6CF-F900-4932-9534-5F44C432BBAB}">
      <dsp:nvSpPr>
        <dsp:cNvPr id="0" name=""/>
        <dsp:cNvSpPr/>
      </dsp:nvSpPr>
      <dsp:spPr>
        <a:xfrm>
          <a:off x="3926" y="1381316"/>
          <a:ext cx="1926192" cy="1588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/>
        </a:p>
      </dsp:txBody>
      <dsp:txXfrm>
        <a:off x="40487" y="1417877"/>
        <a:ext cx="1853070" cy="1175146"/>
      </dsp:txXfrm>
    </dsp:sp>
    <dsp:sp modelId="{1272F24B-EB13-416B-A15B-12FA2C972E53}">
      <dsp:nvSpPr>
        <dsp:cNvPr id="0" name=""/>
        <dsp:cNvSpPr/>
      </dsp:nvSpPr>
      <dsp:spPr>
        <a:xfrm>
          <a:off x="1074196" y="1715881"/>
          <a:ext cx="2188959" cy="2188959"/>
        </a:xfrm>
        <a:prstGeom prst="leftCircularArrow">
          <a:avLst>
            <a:gd name="adj1" fmla="val 3448"/>
            <a:gd name="adj2" fmla="val 427285"/>
            <a:gd name="adj3" fmla="val 2202795"/>
            <a:gd name="adj4" fmla="val 9024489"/>
            <a:gd name="adj5" fmla="val 402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5724A-7ABB-4914-BF77-44CC023A369D}">
      <dsp:nvSpPr>
        <dsp:cNvPr id="0" name=""/>
        <dsp:cNvSpPr/>
      </dsp:nvSpPr>
      <dsp:spPr>
        <a:xfrm>
          <a:off x="431968" y="2629584"/>
          <a:ext cx="1712170" cy="6808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Technical infrastructure</a:t>
          </a:r>
        </a:p>
      </dsp:txBody>
      <dsp:txXfrm>
        <a:off x="451910" y="2649526"/>
        <a:ext cx="1672286" cy="640989"/>
      </dsp:txXfrm>
    </dsp:sp>
    <dsp:sp modelId="{568AFD56-9C13-4EF5-9F42-5450448C09FA}">
      <dsp:nvSpPr>
        <dsp:cNvPr id="0" name=""/>
        <dsp:cNvSpPr/>
      </dsp:nvSpPr>
      <dsp:spPr>
        <a:xfrm>
          <a:off x="2503544" y="1381316"/>
          <a:ext cx="1926192" cy="1588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2540105" y="1758314"/>
        <a:ext cx="1853070" cy="1175146"/>
      </dsp:txXfrm>
    </dsp:sp>
    <dsp:sp modelId="{D9FC9719-E509-4025-98D7-B91A145785A8}">
      <dsp:nvSpPr>
        <dsp:cNvPr id="0" name=""/>
        <dsp:cNvSpPr/>
      </dsp:nvSpPr>
      <dsp:spPr>
        <a:xfrm>
          <a:off x="3557762" y="384204"/>
          <a:ext cx="2435084" cy="2435084"/>
        </a:xfrm>
        <a:prstGeom prst="circularArrow">
          <a:avLst>
            <a:gd name="adj1" fmla="val 3099"/>
            <a:gd name="adj2" fmla="val 380938"/>
            <a:gd name="adj3" fmla="val 19443551"/>
            <a:gd name="adj4" fmla="val 12575511"/>
            <a:gd name="adj5" fmla="val 3616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3A75F-E84B-4490-8403-8100FFC89768}">
      <dsp:nvSpPr>
        <dsp:cNvPr id="0" name=""/>
        <dsp:cNvSpPr/>
      </dsp:nvSpPr>
      <dsp:spPr>
        <a:xfrm>
          <a:off x="2931586" y="1040879"/>
          <a:ext cx="1712170" cy="680873"/>
        </a:xfrm>
        <a:prstGeom prst="roundRect">
          <a:avLst>
            <a:gd name="adj" fmla="val 10000"/>
          </a:avLst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 Methods</a:t>
          </a:r>
        </a:p>
      </dsp:txBody>
      <dsp:txXfrm>
        <a:off x="2951528" y="1060821"/>
        <a:ext cx="1672286" cy="640989"/>
      </dsp:txXfrm>
    </dsp:sp>
    <dsp:sp modelId="{54378872-1051-4E5F-BE11-CB45C9238816}">
      <dsp:nvSpPr>
        <dsp:cNvPr id="0" name=""/>
        <dsp:cNvSpPr/>
      </dsp:nvSpPr>
      <dsp:spPr>
        <a:xfrm>
          <a:off x="5003162" y="1381316"/>
          <a:ext cx="1926192" cy="1588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5039723" y="1417877"/>
        <a:ext cx="1853070" cy="1175146"/>
      </dsp:txXfrm>
    </dsp:sp>
    <dsp:sp modelId="{71E21A04-E435-494C-8C01-0C53D9A3A0FB}">
      <dsp:nvSpPr>
        <dsp:cNvPr id="0" name=""/>
        <dsp:cNvSpPr/>
      </dsp:nvSpPr>
      <dsp:spPr>
        <a:xfrm>
          <a:off x="6073432" y="1715881"/>
          <a:ext cx="2188959" cy="2188959"/>
        </a:xfrm>
        <a:prstGeom prst="leftCircularArrow">
          <a:avLst>
            <a:gd name="adj1" fmla="val 3448"/>
            <a:gd name="adj2" fmla="val 427285"/>
            <a:gd name="adj3" fmla="val 2202795"/>
            <a:gd name="adj4" fmla="val 9024489"/>
            <a:gd name="adj5" fmla="val 4023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8104-535E-42FC-B5A8-1DEA5A0BEF27}">
      <dsp:nvSpPr>
        <dsp:cNvPr id="0" name=""/>
        <dsp:cNvSpPr/>
      </dsp:nvSpPr>
      <dsp:spPr>
        <a:xfrm>
          <a:off x="5431204" y="2629584"/>
          <a:ext cx="1712170" cy="680873"/>
        </a:xfrm>
        <a:prstGeom prst="roundRect">
          <a:avLst>
            <a:gd name="adj" fmla="val 10000"/>
          </a:avLst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5451146" y="2649526"/>
        <a:ext cx="1672286" cy="640989"/>
      </dsp:txXfrm>
    </dsp:sp>
    <dsp:sp modelId="{02355F73-4F7C-433C-8121-E741F53DF69A}">
      <dsp:nvSpPr>
        <dsp:cNvPr id="0" name=""/>
        <dsp:cNvSpPr/>
      </dsp:nvSpPr>
      <dsp:spPr>
        <a:xfrm>
          <a:off x="7502780" y="1381316"/>
          <a:ext cx="1926192" cy="1588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/>
        </a:p>
      </dsp:txBody>
      <dsp:txXfrm>
        <a:off x="7539341" y="1758314"/>
        <a:ext cx="1853070" cy="1175146"/>
      </dsp:txXfrm>
    </dsp:sp>
    <dsp:sp modelId="{D38D58A0-DE62-462A-8CE1-603A86CA1E04}">
      <dsp:nvSpPr>
        <dsp:cNvPr id="0" name=""/>
        <dsp:cNvSpPr/>
      </dsp:nvSpPr>
      <dsp:spPr>
        <a:xfrm>
          <a:off x="7930822" y="1040879"/>
          <a:ext cx="1712170" cy="680873"/>
        </a:xfrm>
        <a:prstGeom prst="roundRect">
          <a:avLst>
            <a:gd name="adj" fmla="val 10000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</a:t>
          </a:r>
        </a:p>
      </dsp:txBody>
      <dsp:txXfrm>
        <a:off x="7950764" y="1060821"/>
        <a:ext cx="1672286" cy="640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12705-0B93-47F7-8F3E-82C620843B74}">
      <dsp:nvSpPr>
        <dsp:cNvPr id="0" name=""/>
        <dsp:cNvSpPr/>
      </dsp:nvSpPr>
      <dsp:spPr>
        <a:xfrm>
          <a:off x="299066" y="1061710"/>
          <a:ext cx="927509" cy="9275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978AA-5EB4-4662-A2E3-AB3F45AD9306}">
      <dsp:nvSpPr>
        <dsp:cNvPr id="0" name=""/>
        <dsp:cNvSpPr/>
      </dsp:nvSpPr>
      <dsp:spPr>
        <a:xfrm>
          <a:off x="496732" y="1259376"/>
          <a:ext cx="532177" cy="532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A0FC-A51B-44E5-A84E-91C949925B3A}">
      <dsp:nvSpPr>
        <dsp:cNvPr id="0" name=""/>
        <dsp:cNvSpPr/>
      </dsp:nvSpPr>
      <dsp:spPr>
        <a:xfrm>
          <a:off x="2567" y="2278117"/>
          <a:ext cx="1520507" cy="60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Key findings</a:t>
          </a:r>
        </a:p>
      </dsp:txBody>
      <dsp:txXfrm>
        <a:off x="2567" y="2278117"/>
        <a:ext cx="1520507" cy="608203"/>
      </dsp:txXfrm>
    </dsp:sp>
    <dsp:sp modelId="{727C1FA4-F5A1-449F-9087-142DC958A115}">
      <dsp:nvSpPr>
        <dsp:cNvPr id="0" name=""/>
        <dsp:cNvSpPr/>
      </dsp:nvSpPr>
      <dsp:spPr>
        <a:xfrm>
          <a:off x="2085662" y="1061710"/>
          <a:ext cx="927509" cy="9275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18574-5C2C-4F17-814C-496A995E277E}">
      <dsp:nvSpPr>
        <dsp:cNvPr id="0" name=""/>
        <dsp:cNvSpPr/>
      </dsp:nvSpPr>
      <dsp:spPr>
        <a:xfrm>
          <a:off x="2283328" y="1259376"/>
          <a:ext cx="532177" cy="532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9AA55-167F-4CA2-93CB-EEA56F35A3C8}">
      <dsp:nvSpPr>
        <dsp:cNvPr id="0" name=""/>
        <dsp:cNvSpPr/>
      </dsp:nvSpPr>
      <dsp:spPr>
        <a:xfrm>
          <a:off x="1789163" y="2278117"/>
          <a:ext cx="1520507" cy="60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Connect to research questions</a:t>
          </a:r>
        </a:p>
      </dsp:txBody>
      <dsp:txXfrm>
        <a:off x="1789163" y="2278117"/>
        <a:ext cx="1520507" cy="608203"/>
      </dsp:txXfrm>
    </dsp:sp>
    <dsp:sp modelId="{F145C16A-A121-4CA3-B896-A8E0C589C870}">
      <dsp:nvSpPr>
        <dsp:cNvPr id="0" name=""/>
        <dsp:cNvSpPr/>
      </dsp:nvSpPr>
      <dsp:spPr>
        <a:xfrm>
          <a:off x="3872259" y="1061710"/>
          <a:ext cx="927509" cy="9275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BAAAA-E936-41E6-916E-D63F88A35330}">
      <dsp:nvSpPr>
        <dsp:cNvPr id="0" name=""/>
        <dsp:cNvSpPr/>
      </dsp:nvSpPr>
      <dsp:spPr>
        <a:xfrm>
          <a:off x="4069925" y="1259376"/>
          <a:ext cx="532177" cy="532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F5182-EA2B-491D-93B7-89DAD8F57032}">
      <dsp:nvSpPr>
        <dsp:cNvPr id="0" name=""/>
        <dsp:cNvSpPr/>
      </dsp:nvSpPr>
      <dsp:spPr>
        <a:xfrm>
          <a:off x="3575760" y="2278117"/>
          <a:ext cx="1520507" cy="60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implications</a:t>
          </a:r>
        </a:p>
      </dsp:txBody>
      <dsp:txXfrm>
        <a:off x="3575760" y="2278117"/>
        <a:ext cx="1520507" cy="608203"/>
      </dsp:txXfrm>
    </dsp:sp>
    <dsp:sp modelId="{E1A59290-B518-4813-9534-66FBC4AD410A}">
      <dsp:nvSpPr>
        <dsp:cNvPr id="0" name=""/>
        <dsp:cNvSpPr/>
      </dsp:nvSpPr>
      <dsp:spPr>
        <a:xfrm>
          <a:off x="5646881" y="1043754"/>
          <a:ext cx="927509" cy="9275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5482D-4154-4359-A6C0-78E32EFE98E9}">
      <dsp:nvSpPr>
        <dsp:cNvPr id="0" name=""/>
        <dsp:cNvSpPr/>
      </dsp:nvSpPr>
      <dsp:spPr>
        <a:xfrm>
          <a:off x="5856522" y="1259376"/>
          <a:ext cx="532177" cy="532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92EAF-3A3E-496E-85F0-9C5E6E499848}">
      <dsp:nvSpPr>
        <dsp:cNvPr id="0" name=""/>
        <dsp:cNvSpPr/>
      </dsp:nvSpPr>
      <dsp:spPr>
        <a:xfrm>
          <a:off x="5362357" y="2278117"/>
          <a:ext cx="1520507" cy="60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COMPARISON WITH STUDIES </a:t>
          </a:r>
        </a:p>
      </dsp:txBody>
      <dsp:txXfrm>
        <a:off x="5362357" y="2278117"/>
        <a:ext cx="1520507" cy="608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F28A9-7C88-41F4-BF5E-4F4930B193CA}">
      <dsp:nvSpPr>
        <dsp:cNvPr id="0" name=""/>
        <dsp:cNvSpPr/>
      </dsp:nvSpPr>
      <dsp:spPr>
        <a:xfrm>
          <a:off x="741922" y="197916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F0001-FE48-4E1A-9AC5-76B6074EF059}">
      <dsp:nvSpPr>
        <dsp:cNvPr id="0" name=""/>
        <dsp:cNvSpPr/>
      </dsp:nvSpPr>
      <dsp:spPr>
        <a:xfrm>
          <a:off x="258523" y="1252817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Answers to research questions</a:t>
          </a:r>
        </a:p>
      </dsp:txBody>
      <dsp:txXfrm>
        <a:off x="258523" y="1252817"/>
        <a:ext cx="1757812" cy="703125"/>
      </dsp:txXfrm>
    </dsp:sp>
    <dsp:sp modelId="{224FF6B8-A4DA-42DC-924B-31420C0C7C27}">
      <dsp:nvSpPr>
        <dsp:cNvPr id="0" name=""/>
        <dsp:cNvSpPr/>
      </dsp:nvSpPr>
      <dsp:spPr>
        <a:xfrm>
          <a:off x="2807352" y="197916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39EB-9E98-4E4D-810E-299FC9816D1F}">
      <dsp:nvSpPr>
        <dsp:cNvPr id="0" name=""/>
        <dsp:cNvSpPr/>
      </dsp:nvSpPr>
      <dsp:spPr>
        <a:xfrm>
          <a:off x="2323953" y="1252817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Contributions</a:t>
          </a:r>
        </a:p>
      </dsp:txBody>
      <dsp:txXfrm>
        <a:off x="2323953" y="1252817"/>
        <a:ext cx="1757812" cy="703125"/>
      </dsp:txXfrm>
    </dsp:sp>
    <dsp:sp modelId="{7B66C618-25AF-4AB3-87F8-829EDBC0A70F}">
      <dsp:nvSpPr>
        <dsp:cNvPr id="0" name=""/>
        <dsp:cNvSpPr/>
      </dsp:nvSpPr>
      <dsp:spPr>
        <a:xfrm>
          <a:off x="741922" y="2395395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F4FE0-1EB7-446F-8AB4-6A3BBB03F09E}">
      <dsp:nvSpPr>
        <dsp:cNvPr id="0" name=""/>
        <dsp:cNvSpPr/>
      </dsp:nvSpPr>
      <dsp:spPr>
        <a:xfrm>
          <a:off x="258523" y="3450296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Recommendations</a:t>
          </a:r>
        </a:p>
      </dsp:txBody>
      <dsp:txXfrm>
        <a:off x="258523" y="3450296"/>
        <a:ext cx="1757812" cy="703125"/>
      </dsp:txXfrm>
    </dsp:sp>
    <dsp:sp modelId="{BEED6C6C-50D8-4FC1-95F6-D6730A9B39B6}">
      <dsp:nvSpPr>
        <dsp:cNvPr id="0" name=""/>
        <dsp:cNvSpPr/>
      </dsp:nvSpPr>
      <dsp:spPr>
        <a:xfrm>
          <a:off x="2807352" y="2395395"/>
          <a:ext cx="791015" cy="791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15644-E455-4C53-9528-03EBBECE88A0}">
      <dsp:nvSpPr>
        <dsp:cNvPr id="0" name=""/>
        <dsp:cNvSpPr/>
      </dsp:nvSpPr>
      <dsp:spPr>
        <a:xfrm>
          <a:off x="2323953" y="3450296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</dsp:txBody>
      <dsp:txXfrm>
        <a:off x="2323953" y="3450296"/>
        <a:ext cx="1757812" cy="70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25918-50DD-4B6D-8F36-367AD2EC11D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EE24-9CF2-4BD4-8DA4-F183528F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EE24-9CF2-4BD4-8DA4-F183528F6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AAC5-D100-4CF9-5F47-C305DF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7253E-9134-C1DC-6A3C-2203254D7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F922-7E05-F16B-6029-1C9A8858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C4BD-96A9-DB22-5A3D-A32E6FD1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7CCD-3170-F366-B0E8-DE34FAF1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C4BA-FFA5-EA3D-2593-8F192E1A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1565-0B10-6DD9-3316-246D1070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A185-F3B8-C1F4-0632-EB3D8C90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086A-AA32-BEC5-84C5-7F78344B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0420-0270-B59D-5503-9C88E328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88F6E-2266-3169-1B9B-2F494249F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748E4-33BF-4546-005A-FDAE8A4D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F3DE-D994-86EE-B266-9A5A9EF2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6E42-6793-14A7-99C4-AE33F1E6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A25C-E692-087F-F44C-CD50F82A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28EA-539F-57B6-7C08-04E85D19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806C-33AF-82AE-CB16-BC1D3898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59EE-ABF6-565F-29B8-49948C8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2160-FB14-7665-A918-1B902195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F774-EE9A-866B-51CA-82785F7A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99BA-4B9D-6593-95FA-09B8FEB7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0286-B377-2759-D02A-6C3651FC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9623-2B8D-6C39-082D-5958F1EB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A086-F879-0DC6-9D13-4E74F43A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0530-C1FA-D71C-FE21-6B5F636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AD63-6412-561D-FBD6-06E0D575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47D1-5F9B-1233-4A0D-9F47F87B6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5A975-C955-43C2-0B43-3B118F8CB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8FFC-645B-DFC8-1C84-17928B0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3A13-6C68-F13E-597E-E418BEBB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8741-9E61-47E3-1010-FB0E06AB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4CAB-232D-44C9-475F-A2142B79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5787-761A-EEF6-853D-C38D6F15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6C4E-FF3E-4A24-1D58-0FBA299A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0CCB5-8A67-09E7-8F86-4AFA84D84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0DA2C-2A3B-BF77-5025-F9CD32209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00093-9321-B348-9EE7-3E9F828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7360-8C82-3991-7A01-C3882864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B2DD-0C3A-FCC7-FE47-7AEC6AF4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1ABA-A8DC-025A-4356-5C3B8C86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AB41-B9C8-7E86-BDDE-5CF67881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6B68D-C070-6F41-C156-E14AAD96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52EAB-4D72-C2AE-9AF9-F5C6F36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00BE1-AEF2-38E7-93A6-8A076004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1DDA-AA7F-382B-91F2-B3C03396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783D-AD7C-8D0F-46B0-9FB11EF4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7053-668C-0FA3-2608-41FDF5D0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1C18-115C-5E4C-6DAA-674E7E7A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2AAA4-CFC5-D071-5E67-D0921ACDE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1FF4C-F491-DD67-F867-7C5F10C2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6935-D71D-FA26-6276-DC2FE537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4E9D-8AB0-75C6-31BC-BD6539A6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8BF0-C762-D2D8-1DDE-469778F5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475C3-DD85-C41D-DA92-FDDFCEA20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A77FD-81C1-1325-8464-03DCB44E9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2701-67AF-9B86-A117-0C9D181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8C03-BEFD-312B-7E96-C6A56E20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700-6ABA-A558-616D-6E71C728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50356-FA17-8140-4EC8-78234CE9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B5E0-1AC3-FB9F-481C-348A3E34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5C9B-FED1-FA02-55D1-4B4DE4DD6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93140-1326-4525-99B5-9DB7C3AB9EB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5913-F3FE-A348-51BA-7F3A7893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9A7B-66DE-55E6-0568-0E77F4B6D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3B044-374E-4002-BAF6-4A881F4F2B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22200-9030-0623-DE7F-D17319591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703060"/>
            <a:ext cx="785813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Controlled</a:t>
            </a:r>
          </a:p>
        </p:txBody>
      </p:sp>
    </p:spTree>
    <p:extLst>
      <p:ext uri="{BB962C8B-B14F-4D97-AF65-F5344CB8AC3E}">
        <p14:creationId xmlns:p14="http://schemas.microsoft.com/office/powerpoint/2010/main" val="228078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A888-0495-1E38-8242-1BD6C76E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2173923"/>
            <a:ext cx="9543288" cy="179457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MySQL and MongoDB in a High-Concurrency Ticketing System: A Practical Implementation Study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4E141D6-9ED3-091C-F947-DB8148F07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77C1-CE9A-42B2-4580-60895451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D165984-7050-6448-610D-8A6CF9CE1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2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4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5D5B-DEE9-A3CC-5812-BAABF23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9F52A8C-EBEF-7511-4A85-CB8660C4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D381FAD-2644-DBF7-1283-AB21591B7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354650"/>
              </p:ext>
            </p:extLst>
          </p:nvPr>
        </p:nvGraphicFramePr>
        <p:xfrm>
          <a:off x="1133856" y="1600200"/>
          <a:ext cx="96469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90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76B10B-CAF7-BFD1-3E71-B0477121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" y="125306"/>
            <a:ext cx="5147880" cy="3101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9F8E1-1E74-7602-07B2-1E2D99DF7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61" y="142749"/>
            <a:ext cx="4954467" cy="3084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C705D-7128-3AC2-E090-272D51A40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15" y="3631095"/>
            <a:ext cx="4900879" cy="2903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1538D-1DAF-F513-CAA1-0B060271E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578" y="3631096"/>
            <a:ext cx="4883750" cy="29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4FCB-B304-2E68-E992-AB02D1A3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355981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Discussion</a:t>
            </a:r>
          </a:p>
        </p:txBody>
      </p:sp>
      <p:graphicFrame>
        <p:nvGraphicFramePr>
          <p:cNvPr id="262" name="Content Placeholder 4">
            <a:extLst>
              <a:ext uri="{FF2B5EF4-FFF2-40B4-BE49-F238E27FC236}">
                <a16:creationId xmlns:a16="http://schemas.microsoft.com/office/drawing/2014/main" id="{2A4E95CD-82CA-BD82-9541-D10FA8EA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429"/>
              </p:ext>
            </p:extLst>
          </p:nvPr>
        </p:nvGraphicFramePr>
        <p:xfrm>
          <a:off x="4782313" y="1766969"/>
          <a:ext cx="6885432" cy="3948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62B9594-10DC-D0B3-6A8E-CEEFF2EA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" y="1143000"/>
            <a:ext cx="3363041" cy="5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BCD79-82C7-7F28-15FA-87465747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pic>
        <p:nvPicPr>
          <p:cNvPr id="6" name="Picture 5" descr="Yellow and blue symbols">
            <a:extLst>
              <a:ext uri="{FF2B5EF4-FFF2-40B4-BE49-F238E27FC236}">
                <a16:creationId xmlns:a16="http://schemas.microsoft.com/office/drawing/2014/main" id="{46EB85AF-F42A-4D4B-48DB-2FA3EFC9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72" r="14329" b="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41A2F649-70AC-7103-942B-504D8DE98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317238"/>
              </p:ext>
            </p:extLst>
          </p:nvPr>
        </p:nvGraphicFramePr>
        <p:xfrm>
          <a:off x="838200" y="1825625"/>
          <a:ext cx="43402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401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03C-5E59-7F73-578F-288F56BA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Future research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AD796C-FB3F-BF8F-3600-FAA87835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lvl="0"/>
            <a:endParaRPr lang="en-US" sz="2000" dirty="0"/>
          </a:p>
          <a:p>
            <a:pPr lvl="1"/>
            <a:r>
              <a:rPr lang="en-US" dirty="0"/>
              <a:t>Replication strategies comparison</a:t>
            </a:r>
          </a:p>
          <a:p>
            <a:pPr lvl="1"/>
            <a:r>
              <a:rPr lang="en-US" sz="2000" dirty="0"/>
              <a:t>Integration patterns exploration</a:t>
            </a:r>
          </a:p>
          <a:p>
            <a:pPr lvl="1"/>
            <a:r>
              <a:rPr lang="en-US" sz="2000" dirty="0"/>
              <a:t>ORM vs ODM analysis</a:t>
            </a:r>
          </a:p>
          <a:p>
            <a:endParaRPr lang="en-US" sz="2000" dirty="0"/>
          </a:p>
        </p:txBody>
      </p:sp>
      <p:pic>
        <p:nvPicPr>
          <p:cNvPr id="10" name="Picture 9" descr="Magnifying glass showing decling performance">
            <a:extLst>
              <a:ext uri="{FF2B5EF4-FFF2-40B4-BE49-F238E27FC236}">
                <a16:creationId xmlns:a16="http://schemas.microsoft.com/office/drawing/2014/main" id="{4654FCAC-D927-1E59-63BE-619BEDB6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3" r="36832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8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c71a0f-75e1-4c8f-90e2-641c9351dd98}" enabled="1" method="Privileged" siteId="{3e0088dc-0629-4ae6-aa8c-813e7a296f5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Comparative Analysis of MySQL and MongoDB in a High-Concurrency Ticketing System: A Practical Implementation Study</vt:lpstr>
      <vt:lpstr>Objectives</vt:lpstr>
      <vt:lpstr>Methodology overview</vt:lpstr>
      <vt:lpstr>PowerPoint Presentation</vt:lpstr>
      <vt:lpstr>Discussion</vt:lpstr>
      <vt:lpstr>Conclusions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Solares</dc:creator>
  <cp:lastModifiedBy>Gabriel Solares</cp:lastModifiedBy>
  <cp:revision>1</cp:revision>
  <dcterms:created xsi:type="dcterms:W3CDTF">2024-12-05T13:41:27Z</dcterms:created>
  <dcterms:modified xsi:type="dcterms:W3CDTF">2024-12-05T17:31:40Z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Classification: Controlled</vt:lpwstr>
  </property>
</Properties>
</file>