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99" r:id="rId6"/>
    <p:sldId id="301" r:id="rId7"/>
    <p:sldId id="304" r:id="rId8"/>
    <p:sldId id="305" r:id="rId9"/>
    <p:sldId id="306" r:id="rId10"/>
    <p:sldId id="307" r:id="rId11"/>
    <p:sldId id="277" r:id="rId12"/>
  </p:sldIdLst>
  <p:sldSz cx="20104100" cy="11309350"/>
  <p:notesSz cx="20104100" cy="11309350"/>
  <p:embeddedFontLst>
    <p:embeddedFont>
      <p:font typeface="Abadi" panose="020B0604020104020204" pitchFamily="34" charset="0"/>
      <p:regular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Light" panose="00000400000000000000" pitchFamily="2" charset="0"/>
      <p:regular r:id="rId18"/>
      <p:italic r:id="rId19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54" y="78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teus Ramiris" userId="d6dcff02-bda0-410e-b483-e9aa2ff64135" providerId="ADAL" clId="{30F55DEC-E379-4ACF-8600-C72213095556}"/>
    <pc:docChg chg="custSel modSld">
      <pc:chgData name="Jose Mateus Ramiris" userId="d6dcff02-bda0-410e-b483-e9aa2ff64135" providerId="ADAL" clId="{30F55DEC-E379-4ACF-8600-C72213095556}" dt="2025-03-11T11:55:59.441" v="102" actId="255"/>
      <pc:docMkLst>
        <pc:docMk/>
      </pc:docMkLst>
      <pc:sldChg chg="modSp mod">
        <pc:chgData name="Jose Mateus Ramiris" userId="d6dcff02-bda0-410e-b483-e9aa2ff64135" providerId="ADAL" clId="{30F55DEC-E379-4ACF-8600-C72213095556}" dt="2025-03-11T11:55:59.441" v="102" actId="255"/>
        <pc:sldMkLst>
          <pc:docMk/>
          <pc:sldMk cId="3472546591" sldId="301"/>
        </pc:sldMkLst>
        <pc:spChg chg="mod">
          <ac:chgData name="Jose Mateus Ramiris" userId="d6dcff02-bda0-410e-b483-e9aa2ff64135" providerId="ADAL" clId="{30F55DEC-E379-4ACF-8600-C72213095556}" dt="2025-03-11T11:55:59.441" v="102" actId="255"/>
          <ac:spMkLst>
            <pc:docMk/>
            <pc:sldMk cId="3472546591" sldId="301"/>
            <ac:spMk id="74" creationId="{55D996FD-EE19-3996-BDDD-ABAEC33CFD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2660650" y="4363269"/>
            <a:ext cx="6701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Atividades </a:t>
            </a:r>
          </a:p>
        </p:txBody>
      </p:sp>
    </p:spTree>
    <p:extLst>
      <p:ext uri="{BB962C8B-B14F-4D97-AF65-F5344CB8AC3E}">
        <p14:creationId xmlns:p14="http://schemas.microsoft.com/office/powerpoint/2010/main" val="46006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8070207" y="309292"/>
            <a:ext cx="4434734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Atividades em equipe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/>
          <p:nvPr/>
        </p:nvSpPr>
        <p:spPr>
          <a:xfrm>
            <a:off x="1413254" y="2325755"/>
            <a:ext cx="1774864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1 – Crie uma Ata de Reunião com o assunto Decisão PO (</a:t>
            </a:r>
            <a:r>
              <a:rPr lang="pt-BR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</a:t>
            </a:r>
            <a:r>
              <a:rPr lang="pt-BR" sz="4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roduct</a:t>
            </a:r>
            <a:r>
              <a:rPr lang="pt-BR" sz="4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pt-BR" sz="4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Owner</a:t>
            </a:r>
            <a:r>
              <a:rPr lang="pt-BR" sz="4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). Entre o grupo defina quem vai ser o líder da equipe, registre na Ata, e coloque os membros participantes. </a:t>
            </a:r>
            <a:r>
              <a:rPr lang="pt-BR" sz="3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Só por curiosidade, pesquise o que é PO, esse conteúdo é para o próximo semestre.</a:t>
            </a:r>
          </a:p>
          <a:p>
            <a:pPr algn="just"/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just"/>
            <a:r>
              <a:rPr lang="pt-BR" sz="4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2 -  Documente a regra “ se</a:t>
            </a: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a/o correntista fizer uma solicitação de empréstimos e</a:t>
            </a:r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tiver 18 anos ou mais e</a:t>
            </a:r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não tiver restrições junto aos serviços de proteção ao crédito, então o acesso ao empréstimo será liberado, senão</a:t>
            </a:r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</a:t>
            </a: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a razão da recusa deve ser especifica. </a:t>
            </a:r>
          </a:p>
        </p:txBody>
      </p:sp>
    </p:spTree>
    <p:extLst>
      <p:ext uri="{BB962C8B-B14F-4D97-AF65-F5344CB8AC3E}">
        <p14:creationId xmlns:p14="http://schemas.microsoft.com/office/powerpoint/2010/main" val="347254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B0B29F1-4124-A940-03CD-FCEDDEF2D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E6185C1-45ED-EDB2-FD65-ED76E80B55F7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CB511A5-3423-E2A0-C950-4EF93DFB4B3A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EFC8C80C-76A4-8D0E-7F51-04741FC2FC93}"/>
              </a:ext>
            </a:extLst>
          </p:cNvPr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9B3394-5B3B-3821-0B5F-61184DE982EB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DAE7B9A-A987-9EB7-5ABD-7B27CD897981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1C6B64BD-11AC-873E-21BF-5B631AF89EC2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F2A7B53-A358-9269-DB33-F410C1A61E45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98F7560-EF5B-C868-C2FF-C3456FD7BE6F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3554F7F-1750-A191-30B3-134B38F5B71F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D8DF0ED-63C8-97ED-E4A1-441CF37AEC10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7808EDC-B52E-E9F8-954E-EB33E3F40FF2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7AF0593-64E1-7DE0-85A8-2C06BAC8B3C1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06CB7F9B-3B2B-32C4-23C8-D12028269275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BF5AAA95-C4CD-60D2-8234-5EBDD6162D81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80F011FA-CD5C-5929-D502-028990D13545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50066727-DB65-FD94-D5B8-022AA05F88DA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8078F4AF-B977-DAE2-C2DA-172D856C5F23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1E7F550B-AFBF-3177-077B-B61A021BC1BF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DE35434-C2D3-D2B2-6245-C5161A3BB2E9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B3181601-88B2-FCB3-D67A-736E8E2AB669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E94E2F1-B8F2-231A-FDD8-8B8DCD17687C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A1CB7ACE-C9B7-DB7D-9EB8-DD9EEB06821D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E16D9C7-AC49-6973-8426-1F8971AF739A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4F5E556-08F1-4B57-1218-C41D010A6B80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4C96FEE9-E150-44B7-76CA-39E944554802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D725E1B5-8F09-2F51-36D2-5C40A52298FF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FE2D2120-BE77-57B6-CCC7-AC5FD290A121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00FF4C42-A98F-AF90-DB8A-FBE3A0B93CF2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28BB099D-52C6-3D00-ABD7-675AE3F7E1F2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B220F190-5C8D-D2EE-3DC6-C142FE8AF02B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0577E5D3-6D53-C529-5C99-02C65DFCDFC0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351B9BE5-84A2-A315-F120-EA2CD692C179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CB86F327-A130-3FDF-868C-58A05A5D3CAA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B5070A73-B3B9-5918-62E0-C658EE7EFDCF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21D66CD6-AD4C-05CF-A39E-AF9875E8E4AF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310167C7-4B6B-EA4A-F424-B936752D4A1C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207B0405-43DA-8D31-9A97-F4E27CB39BD5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46A8C014-41BA-AC1A-FD17-F2A9437925DD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C668C5F3-9328-A7AC-3D7B-FD8CE4A6D6B6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F272EF43-3499-FC5D-E0C7-07FACD350E62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E6434786-A05F-2BBA-FE5D-64A8579CD154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5F3B50F8-E971-3209-8EC8-7B62162E4940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6158B167-D268-7A6E-66FC-A703705AEB73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636A9BBE-61D2-9EE6-589C-8E91B42F9ECD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77E38641-92C7-F1DB-0751-6125BCCC8023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7AD6E7FD-EB8B-6F52-579E-9C9691E352E4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E3BEF919-B80E-C147-1FDC-9CB7FF3C8A0A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6F7F975F-D697-4366-A05E-ED9F8C214ED3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613C25B9-C3F1-7D41-7509-7E3FB6E13F3C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58A9BEFE-2B32-4219-0DEA-541F3C9D7A19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CB68AF24-CC32-5C64-90CC-05308B30D41B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00310495-ADF0-BC1C-DC7C-9CD32A790DD3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28DB8FCB-9016-8C4F-7930-FC6F703F6F2A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67BDC1B0-9043-8CDC-AFF6-49226498A0F7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C344C850-845C-1AE3-CBB7-D30F5040E36C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20CD1907-6FE1-4B3C-BA7C-BB038311B6B6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47B815EF-A377-64B3-D779-465F8DB84D5D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021C8759-6571-F7E8-9A53-72B8F065A75C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6B9A3A32-0946-93D2-FF17-30E658BB6171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A3603A35-E357-EBAB-72DA-564CA7AF5F19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EEE68C4A-946E-9844-CA97-2E6D7E3CF050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971C3D71-6EF5-AD4D-B759-93AD852FF0FE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6A0FA9E9-1495-3C17-BB36-3E8FFC57D80E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FF1A0F5B-78F1-8781-3CD1-DD07723452C4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345C6F1C-3847-0698-251F-CDCC7AF08331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680E2995-048B-EA16-6AF8-C6DCC167E578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1D3A4807-27A6-A283-4F9D-4A66854FF5A7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931F15BE-6E86-C775-742E-C54A8E00F472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4B366D6E-D2D7-9D84-9A74-309390C43E8B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738B250B-B332-A023-B98C-3E4388418C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70207" y="309292"/>
            <a:ext cx="4434734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Atividades em equipe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C1ED2261-BCD9-F5B6-BC18-5D2CC58CBC01}"/>
              </a:ext>
            </a:extLst>
          </p:cNvPr>
          <p:cNvSpPr txBox="1"/>
          <p:nvPr/>
        </p:nvSpPr>
        <p:spPr>
          <a:xfrm>
            <a:off x="1509379" y="2956841"/>
            <a:ext cx="177486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3</a:t>
            </a:r>
            <a:r>
              <a:rPr lang="pt-BR" sz="4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 – Documente a regra “Para conceder um empréstimo para compra de veículo: “Deve ser correntista há 12 meses ou mais, não deve ter ocorrência de saldo negativo nos últimos 6 meses, não deve constar nenhuma restrição do CPF junto aos sistemas de proteção ao crédito, deve ser maior de 21 anos, deve ter comprovação de renda de no mínimo R$5.000, o valor do empréstimo não deve ultrapassar R$35.000”</a:t>
            </a: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76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B2B1D47-831F-1328-E7E3-34075897D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C2A1E3-27ED-4467-9D78-253788ABC08F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963AA97-B386-C950-5977-910FEBA7E0C1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EE383F89-0DE5-1C6F-82FB-353E24DD7D1C}"/>
              </a:ext>
            </a:extLst>
          </p:cNvPr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19DD1FB-453A-401A-2495-7881C1DB79B2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B2BE10C5-1B4C-3585-149C-EC21665C518E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EF42C07E-ED89-2980-2164-2EB9AF698049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8F72505-7DC0-00B3-3E0A-F525838AEA90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B368FD2-8550-4F96-5AFE-9799B09F6016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6C23B24-39AD-3B12-02BE-773DA7C211A9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094CE84-DEEA-7E1E-9578-CD3DC2183894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BAE5562-CEDA-54C3-8AED-F823ABD4075E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C5A0CF0B-07F5-FD64-046D-8BFE64915C64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E011214-6865-5936-BE02-0551D484AF50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FF1EFF3-35CC-F15A-9923-C1995C973B2D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065DE00-3AB4-E39B-5799-8EAA676135B6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79B32A8-EF54-3FD8-E66A-615CE9EE4BD7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5958D25C-E753-E026-D60E-B13A1EFED33F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BB33E6C-9D33-CDD3-F4EC-D968E601B045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9D4CCC3C-A49A-245C-0330-8E693A44A52B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39B1376C-DABB-918B-FB79-A94AAE9408B2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0D6F84A-33F4-1C96-C5CB-47B336712695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86F48B33-750C-A508-F18D-1816E6B568AD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C51B2293-8897-9A2F-054A-E97621B30EAF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A499107-F201-C30F-DDE7-1EA178B8E4AF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2F5E7A0E-4901-6895-A3EB-76AC1AFB2E3B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2810640C-571C-982B-699B-51971AC51A81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1AD57E28-9A60-E13D-FE6F-9F7E18A90204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BFB41A9B-E8D8-8B4F-58ED-71AE709BB279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716D1E89-376A-EFA3-3717-929E44C8AB01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60AC0E8F-7D82-A68D-4B2D-D79C8B82E105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8E72DF19-1A7C-9B89-9F4A-97A753C00208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790CE536-CB69-432E-C428-406E9A0055A3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99BD4EDF-20BE-D248-25E4-4669CB374FF5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46065D05-D91F-E620-A510-A7B088FC8F4C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4D176515-9A75-81CF-1827-352BA0663741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9A031AC9-FDE2-17E2-4452-7363E184F807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3371BF0D-919B-4F2F-4D44-26064E5B8F72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CB0816EC-1F81-921B-FE0F-E625AD1684B1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80A435B4-9E59-29D3-C9DE-94A3A68DB9D5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16DDD8E9-71B9-CB0E-9314-5E2FF08C9996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82D56C9B-CDB6-64E6-4DE2-5543466D95A3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68005615-82DF-CE6E-F910-FB991D3E9F90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F1721450-7594-D6B2-1D4F-7896B7F32258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3B5D8BB2-338B-845F-FFB6-9138E48BBBBE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0A5922A7-212D-AB66-566B-4CED84F799B8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D7E51BFB-205E-591E-9A7B-AD0E669684B2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29F73041-23C5-50D9-7240-92BBBBCE95D9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73A43DC9-1C48-4EE2-7737-5FAD674B77D4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69FD882C-9F2A-2B72-B5D6-5FB78F2A44A5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10B4E65D-AA01-62FD-1E6D-A6D491C645EA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395CE267-7BFE-49AE-1140-6A78AB3F6DCD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D6F2278B-2A0B-0F8D-D765-4B2E695EDEAE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970B939C-031D-B9F4-CC9A-F3FD811B9194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A676286A-217B-69C4-7C4F-484643E69270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DDAC0748-A206-CE9D-4A64-FC28D3FC0C65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9290A61F-A088-9B69-801C-00F63EB2C8F2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BC91A734-ACFE-7392-54A4-6EAE93884A87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6173DDC1-0E98-8E11-6F22-76D0B0C8AAB4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EFE6AB75-958F-FA95-DDFD-1DEBA47DD679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5F85DEC9-43B5-E4E3-E31F-3B860DE78829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11AC4CCD-FEC9-7671-1943-E6227C9EB376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480749AB-28F3-D5BD-FC3A-750EE7E5F89E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F470A8EA-16B3-88FA-67B1-7CDE51F9FEE5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CD74D5FE-6273-F0C7-3CB2-C46019806903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2450F11F-7445-5F8F-9B7C-D03662217B07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D70B0AC0-5D4A-7B33-2D55-94039329F12D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C027C8F2-B04E-194A-CBE1-F42ABB3B36E2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AE6516C4-E387-CD57-9065-3418D7664940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572BE915-1B20-8AB0-FD08-DB92A42AB6B0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7EED3385-9F6C-31F6-BBA8-AC55261FC7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70207" y="309292"/>
            <a:ext cx="4434734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Atividades em equipe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EA6F91E-925B-D187-FA22-9BBBFB4A14FB}"/>
              </a:ext>
            </a:extLst>
          </p:cNvPr>
          <p:cNvSpPr txBox="1"/>
          <p:nvPr/>
        </p:nvSpPr>
        <p:spPr>
          <a:xfrm>
            <a:off x="1413254" y="2712789"/>
            <a:ext cx="177486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4 – Documente a regra “Para transferências de valores: Efetuar automaticamente transferências que sejam feitas entre 7:00 e 20:00; transferências efetuadas entre 22:00 e 7:00 têm um limite de R$100 cada, com restrição de no máximo 3 transferências de até R$100 por conta.”</a:t>
            </a:r>
          </a:p>
          <a:p>
            <a:pPr algn="just"/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just"/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4588A90-8630-7D08-E876-17FFB86EF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4D61239-1A8A-FF92-4C61-FAE3EC00DF84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5C92C47-8BC4-C235-5C91-3382BD5F0AEF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D7EF2D53-92EE-391E-895D-7F1A552FBDCB}"/>
              </a:ext>
            </a:extLst>
          </p:cNvPr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32F70CC-948F-9B96-FD7C-54C54556EAEB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D875156D-22C0-77BE-AAD3-95E1729FD307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1673A95D-AC10-AE4D-4489-5C2150E0E9B9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2FE1BA0-627D-EFD9-B6D6-B628BBD2E572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252B7AC-B21A-3296-A150-30BA32DAC031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F13DB8A-16C0-84BC-E8E6-19B54888AD0A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CE0414A-F3AB-AA14-ACBB-3E8A508FFAEE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668EE9D-5436-2142-6E68-7AF8EB12327A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0D91A90-A9CA-A9F9-4970-4868F2AF0085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FDF700D0-6EC7-E71F-BB2F-647081F7FB54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F028F65C-0C18-2424-DEA8-2B39B1C3CFDB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3425984-E471-284C-E9CF-47B380E488CF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70BDF3F-C852-B8EC-6ED4-65A2E06EB7B1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10B0220-5187-08C3-0B56-2F7C55B61A90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BDDEC2D-8D7D-AB4E-3E32-8DEACEE0BB62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CA8A43C-4F11-93AC-9657-AEDE9833C53C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2EB1E91-58EC-9ACF-EA4A-806B8561FE42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0CAF4205-F48E-E016-8AA0-B0DCCD2E2B43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61452FD4-2159-046C-639F-5BB1A24D149B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E6BDD7DB-B867-D1BE-7180-1B1EB19570CA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D6CFA71-484F-67A9-9B36-85B5873E3078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EBDEC357-DCCB-AC90-739E-BC83E4E30E37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D8FA2928-50D5-5D70-3A7C-2F30DCCBE420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273E47B7-9FF4-605F-7C50-26B8256C51A4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CBAD948F-E0E5-7D82-A287-F93527D4CF44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3E372D54-D305-47B3-4C83-3918910651CE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7B29B103-7187-2593-C1F6-BBF686FCC1D7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176B58D6-31AF-7683-DD7C-DF0601574C26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135CACEE-2E2C-85EE-C0C7-348086765227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2AA75731-EC3C-4C52-D6E8-54D4E142E7DF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1A01B8A0-0118-62AE-240E-D29613DAEAC1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18011582-9665-32B0-33F5-0B14A107E829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9DF12C4B-54F0-B23E-00FC-3857DEC91EDE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89786F57-768E-CB12-B635-653220F9AA2A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38D80C1-0395-9D67-E441-5FEEF93A0A64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ECE63774-AE4A-251F-9329-09AAA63404A7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E57F7740-8C45-F959-C093-837E03ACD69F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6D6BF6B4-F7B2-311C-3EDD-1BEDC8C105A3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3214A913-C0F4-CD1D-5531-041E14D5609C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86EBB369-8EB3-1AE3-F385-3483C5A95D2B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9C9C5A47-23D9-8E11-DD01-8AB3149A6A2E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7D7C13E6-675B-32B1-597B-2FB9822391B4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7D54988C-B435-A12B-9B98-9C19F98AF7F4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393341A5-82F6-2EDF-A1D5-47C0C495F48F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A209BDAF-835A-5022-56EC-843EFDA45CCD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48DEEA25-50F2-1B7F-FE4F-CA9FFE17DCBA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5D39DDC0-B13C-B54E-CC57-FF2743B5E495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96A536CB-6B03-DD74-D748-64665618BB5D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6AD8D16D-035D-0127-227A-0441F2A734CC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9146894B-A78D-43E1-2CF0-E8D837896BC7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39B60B0E-6984-A996-CCFA-58E4B5777189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329CEF8E-AAE1-C2ED-577E-9A2265DD1F0F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D2C5E6F1-80B3-ACF6-0837-62F177C8DCB6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3A3D154D-5544-58F1-7B99-7F9D2732155A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778CE4B0-FDED-42E3-4255-EE0FCAA85B9D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4DA716C6-04AE-42C2-C01E-55F91DCF2EA3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99E7F5A1-4903-CE7E-23AA-06EEDA193142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AFC72B82-CF7B-D470-D4F1-06928EF24467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3FA74CFA-FFB5-D3F7-3B1E-3C574F5A9E15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74D08196-88D9-7D99-9215-2A8235BB7CED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523E8D55-FE1C-EC90-A30F-FC84862F5D63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971CD28C-03A2-D56F-0F10-5519BB63FD51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ADE3BBFD-9C41-49F1-93A8-3793FFB12D03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F0A70505-4301-10B2-E411-F3C3BD14C4E6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D1B5FCAC-F9D1-E8B8-CE9A-F4DDD35546FD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4B6B1A82-93B0-E37E-744F-94FC4131B768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5176C83E-4B1E-00FB-4E65-7B09DF70DB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70207" y="309292"/>
            <a:ext cx="4434734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Atividades em equipe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12A4862-6325-04C9-51C0-022469873CCC}"/>
              </a:ext>
            </a:extLst>
          </p:cNvPr>
          <p:cNvSpPr txBox="1"/>
          <p:nvPr/>
        </p:nvSpPr>
        <p:spPr>
          <a:xfrm>
            <a:off x="1413254" y="2712789"/>
            <a:ext cx="1774864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5</a:t>
            </a:r>
            <a:r>
              <a:rPr lang="pt-BR" sz="4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 –  Faça a regra de negócio através da história do usuário:</a:t>
            </a:r>
          </a:p>
          <a:p>
            <a:pPr algn="just"/>
            <a:endParaRPr lang="pt-BR" sz="48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just"/>
            <a:r>
              <a:rPr lang="pt-BR" sz="4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 “Como um usuário registrado, quero poder fazer login na plataforma usando minha conta do Google, para facilitar o acesso e aumentar a segurança do meu perfil.</a:t>
            </a:r>
          </a:p>
          <a:p>
            <a:pPr algn="just"/>
            <a:endParaRPr lang="pt-BR" sz="48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just"/>
            <a:r>
              <a:rPr lang="pt-BR" sz="4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Critérios de aceitação: Implementar a autenticação </a:t>
            </a:r>
            <a:r>
              <a:rPr lang="pt-BR" sz="4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OAuth</a:t>
            </a:r>
            <a:r>
              <a:rPr lang="pt-BR" sz="4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 com a API do Google, garantindo que apenas contas válidas possam acessar a plataforma.”</a:t>
            </a: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just"/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27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5CD5CDB-6A18-FF28-BCB4-AA6EE77F6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21AE0A-AAD4-9EB7-4CAD-808D20930ED0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AF12A51-9C5B-07F5-82D7-BCF628D518A6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F831DE17-0EC7-C6CE-E6A9-10BFD295CAA6}"/>
              </a:ext>
            </a:extLst>
          </p:cNvPr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2B73D09-24EE-3A88-C726-6ECEBAA17DD6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D5E0C1C-60FF-2E3A-5B96-19ED43F26E0B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5CD77E51-3E4F-F979-D1E9-78A5FD3CD461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A9CE65F-886A-AB04-F23C-82CC08A28977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8E8A80D-8372-CA0D-9C13-828A1F1E1D96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2A05D42-0508-F9D2-006E-2A869D265B3C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65595D0-2A6A-98AF-6632-7AF9BA8C54BC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71CC529-3809-C778-A524-E1A491AE7D0E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6FC7CDD-ECE5-113D-ADB9-6067D74818BB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F489705C-91CA-25A3-09D5-84727BD201BE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B0A9783A-B5E9-8835-8C4F-2F12E708142C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8A80E47-3DE8-8C6E-729F-223C376C4619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00B7824-A642-5151-95D7-95DAFCF988F4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A608CEF-A131-D547-C9C7-401F27AEB170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E93F8FE-6695-8DDC-8629-1CF9C75CB504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E568544-66BB-B474-3457-68731E31C136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3FAF1752-C684-25A3-4758-BEF42E748238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A8CD036-2EBA-272C-7085-268B4F384EC4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73FD2659-C803-A173-1583-AE2B186E6755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564C63B6-F957-5261-6803-81D32254F04E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498D38E2-3D46-4E6E-E6F7-18BABFE91B26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874A2A89-F1A2-F5E2-07A6-4D162C62F8A9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8F5ADCC3-76D7-510F-98BB-DAA0728933FD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7BEC26BB-A17D-815E-3C5E-B06898F48E4C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0493C4E7-4550-62DD-9979-1A6B46EDE7C2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5A179625-9C27-32F3-E75F-C095AC74DE02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16BF574B-DCDB-7835-E0A9-6B11CBCD7DFF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95C1DCC2-7C4A-3FED-C04F-D50DCBD59DE7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F7C42F8B-6520-A1D1-1DAE-88FF3B9A29E6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6387735D-8718-258A-35B7-D1B7102370EC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4C619299-C698-6D6B-9AF2-0F375BC8DE60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BC243BC2-242A-68D1-3307-A68D51AD6B71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A9294F29-9F7D-3EF7-8829-5B8E37FC2136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676307EC-4320-412E-49FE-D35BD6D04B93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6217749B-FBFC-A26C-5906-0CF9C3B01D00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A9AD70E1-FF8A-07D8-C9D6-0B8DB8581334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3C081D53-BD41-D741-2C3F-308EB4CCE539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F8C67627-70EC-4EDB-0A4F-3ABAD4DBF65F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805A9F65-370C-9D92-772C-8139E2E54C4D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3E29452D-EBAB-B5F5-2ED2-90FC3D7ECE35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1F8D433F-78E1-E60C-69F4-9A9ABFE7463A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A93ED088-5B8E-6CEE-23B5-D7703E67A2EC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EBA06540-FB8E-22C7-A353-E99CAD545123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283A53D2-409A-0888-F649-C3E96F7DBAD8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7F5B9779-1970-02A2-EB61-E0B1644D71C6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A901BB69-5DF2-6BAB-AB8D-38806365CB76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7646F0D3-EF39-EE89-42B5-0EB57086F5EE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1907A8BC-4BBC-00A5-BEC5-686FBD732A62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1624CCD9-9090-B9F0-0323-C10BC421AAB4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9C264160-052A-23C3-4FA3-90F665F60186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3B8F33D3-C6A5-E09F-051D-F795E15E046C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2228AB88-78FF-9DFB-B811-26693EA50C2B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400440A3-C6FA-3854-9F98-BBC2A74152F4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731139F9-F86B-7638-7BE8-EBFFEA791BEE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7FF311C3-D34F-4AED-434F-A76B0931CC0F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24B974FC-F169-D7E4-874E-B23AB352B5D1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B6318483-69D1-A93E-4631-F06356ED8C4F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5F7357B8-0BCA-7D24-D0BA-843502538C97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835BB276-69DE-445C-776B-A3E9E7DAE475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2F0194F6-9EF9-6863-7A49-CD020F4F7C00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E2927175-A0E0-2548-72F9-C5509BF95B10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FFCD05B4-7F16-16FA-6796-12DD568001E6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72CCF575-B800-FA28-AA81-EC5D5AB7680E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56ECF432-C18A-4E26-1F15-CA71A8EFE2E0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1308B942-967C-91F9-92C8-1D1EAB401B73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8B291662-4633-FC71-8D9F-4B64325A214D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A8C129BF-0F38-90E4-A22B-DDED3C96C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70207" y="309292"/>
            <a:ext cx="4434734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Atividades em equipe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AAF622FD-5229-FC4D-D3C3-4C0FD2E4CB0E}"/>
              </a:ext>
            </a:extLst>
          </p:cNvPr>
          <p:cNvSpPr txBox="1"/>
          <p:nvPr/>
        </p:nvSpPr>
        <p:spPr>
          <a:xfrm>
            <a:off x="1413254" y="2712789"/>
            <a:ext cx="1774864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6</a:t>
            </a:r>
            <a:r>
              <a:rPr lang="pt-BR" sz="48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pt-BR" sz="4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–  Faça a regra de negócio através da história do usuário:</a:t>
            </a:r>
          </a:p>
          <a:p>
            <a:pPr algn="just"/>
            <a:endParaRPr lang="pt-BR" sz="48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just"/>
            <a:r>
              <a:rPr lang="pt-BR" sz="4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“ Como um usuário do e-commerce, quero poder adicionar produtos ao meu carrinho de compras e finalizar a compra com facilidade, para uma experiência de compra sem complicações.</a:t>
            </a:r>
          </a:p>
          <a:p>
            <a:pPr algn="just"/>
            <a:endParaRPr lang="pt-BR" sz="48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just"/>
            <a:r>
              <a:rPr lang="pt-BR" sz="4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Critérios de aceitação: Implementar funcionalidades de adicionar/remover produtos do carrinho, calcular o total da compra, possibilitar a seleção de métodos de pagamento e fornecer confirmação do pedido após a conclusão da compra.”</a:t>
            </a: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31201" y="5107290"/>
            <a:ext cx="697420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2071</TotalTime>
  <Words>415</Words>
  <Application>Microsoft Office PowerPoint</Application>
  <PresentationFormat>Personalizar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Abadi</vt:lpstr>
      <vt:lpstr>Montserrat</vt:lpstr>
      <vt:lpstr>Montserrat Light</vt:lpstr>
      <vt:lpstr>Arial</vt:lpstr>
      <vt:lpstr>Calibri</vt:lpstr>
      <vt:lpstr>Office Theme</vt:lpstr>
      <vt:lpstr>Apresentação do PowerPoint</vt:lpstr>
      <vt:lpstr>Apresentação do PowerPoint</vt:lpstr>
      <vt:lpstr>Atividades em equipe </vt:lpstr>
      <vt:lpstr>Atividades em equipe </vt:lpstr>
      <vt:lpstr>Atividades em equipe </vt:lpstr>
      <vt:lpstr>Atividades em equipe </vt:lpstr>
      <vt:lpstr>Atividades em equipe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Jose Mateus Ramiris</cp:lastModifiedBy>
  <cp:revision>21</cp:revision>
  <dcterms:created xsi:type="dcterms:W3CDTF">2021-08-24T16:20:14Z</dcterms:created>
  <dcterms:modified xsi:type="dcterms:W3CDTF">2025-03-11T11:56:02Z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