
<file path=[Content_Types].xml><?xml version="1.0" encoding="utf-8"?>
<Types xmlns="http://schemas.openxmlformats.org/package/2006/content-types">
  <Default Extension="fntdata" ContentType="application/x-fontdata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</p:sldMasterIdLst>
  <p:notesMasterIdLst>
    <p:notesMasterId r:id="rId15"/>
  </p:notesMasterIdLst>
  <p:sldIdLst>
    <p:sldId id="256" r:id="rId5"/>
    <p:sldId id="281" r:id="rId6"/>
    <p:sldId id="350" r:id="rId7"/>
    <p:sldId id="351" r:id="rId8"/>
    <p:sldId id="375" r:id="rId9"/>
    <p:sldId id="376" r:id="rId10"/>
    <p:sldId id="377" r:id="rId11"/>
    <p:sldId id="378" r:id="rId12"/>
    <p:sldId id="379" r:id="rId13"/>
    <p:sldId id="277" r:id="rId14"/>
  </p:sldIdLst>
  <p:sldSz cx="20104100" cy="11309350"/>
  <p:notesSz cx="20104100" cy="11309350"/>
  <p:embeddedFontLst>
    <p:embeddedFont>
      <p:font typeface="Montserrat" panose="00000500000000000000" pitchFamily="2" charset="0"/>
      <p:regular r:id="rId16"/>
      <p:bold r:id="rId17"/>
      <p:italic r:id="rId18"/>
      <p:boldItalic r:id="rId19"/>
    </p:embeddedFont>
    <p:embeddedFont>
      <p:font typeface="Montserrat Light" panose="00000400000000000000" pitchFamily="2" charset="0"/>
      <p:regular r:id="rId20"/>
      <p:italic r:id="rId21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90" userDrawn="1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739" autoAdjust="0"/>
  </p:normalViewPr>
  <p:slideViewPr>
    <p:cSldViewPr>
      <p:cViewPr varScale="1">
        <p:scale>
          <a:sx n="34" d="100"/>
          <a:sy n="34" d="100"/>
        </p:scale>
        <p:origin x="1284" y="60"/>
      </p:cViewPr>
      <p:guideLst>
        <p:guide orient="horz" pos="289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3.fntdata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font" Target="fonts/font6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Mateus Ramiris" userId="d6dcff02-bda0-410e-b483-e9aa2ff64135" providerId="ADAL" clId="{551ACC72-2600-46EC-8A03-AA8E432D9077}"/>
    <pc:docChg chg="custSel delSld modSld">
      <pc:chgData name="Jose Mateus Ramiris" userId="d6dcff02-bda0-410e-b483-e9aa2ff64135" providerId="ADAL" clId="{551ACC72-2600-46EC-8A03-AA8E432D9077}" dt="2023-02-11T02:58:56.814" v="221" actId="20577"/>
      <pc:docMkLst>
        <pc:docMk/>
      </pc:docMkLst>
      <pc:sldChg chg="addSp delSp modSp mod">
        <pc:chgData name="Jose Mateus Ramiris" userId="d6dcff02-bda0-410e-b483-e9aa2ff64135" providerId="ADAL" clId="{551ACC72-2600-46EC-8A03-AA8E432D9077}" dt="2023-02-11T02:58:56.814" v="221" actId="20577"/>
        <pc:sldMkLst>
          <pc:docMk/>
          <pc:sldMk cId="3925058246" sldId="291"/>
        </pc:sldMkLst>
      </pc:sldChg>
      <pc:sldChg chg="addSp delSp modSp mod">
        <pc:chgData name="Jose Mateus Ramiris" userId="d6dcff02-bda0-410e-b483-e9aa2ff64135" providerId="ADAL" clId="{551ACC72-2600-46EC-8A03-AA8E432D9077}" dt="2023-02-10T19:26:55.963" v="209" actId="14100"/>
        <pc:sldMkLst>
          <pc:docMk/>
          <pc:sldMk cId="1556692816" sldId="298"/>
        </pc:sldMkLst>
      </pc:sldChg>
      <pc:sldChg chg="del">
        <pc:chgData name="Jose Mateus Ramiris" userId="d6dcff02-bda0-410e-b483-e9aa2ff64135" providerId="ADAL" clId="{551ACC72-2600-46EC-8A03-AA8E432D9077}" dt="2023-02-10T02:02:55.800" v="195" actId="47"/>
        <pc:sldMkLst>
          <pc:docMk/>
          <pc:sldMk cId="2550302055" sldId="299"/>
        </pc:sldMkLst>
      </pc:sldChg>
    </pc:docChg>
  </pc:docChgLst>
  <pc:docChgLst>
    <pc:chgData name="Jose Mateus Ramiris" userId="d6dcff02-bda0-410e-b483-e9aa2ff64135" providerId="ADAL" clId="{9662E829-97FA-4019-B1CA-51735E8DF518}"/>
    <pc:docChg chg="custSel addSld delSld modSld">
      <pc:chgData name="Jose Mateus Ramiris" userId="d6dcff02-bda0-410e-b483-e9aa2ff64135" providerId="ADAL" clId="{9662E829-97FA-4019-B1CA-51735E8DF518}" dt="2023-12-26T17:54:27.538" v="498" actId="2890"/>
      <pc:docMkLst>
        <pc:docMk/>
      </pc:docMkLst>
      <pc:sldChg chg="del">
        <pc:chgData name="Jose Mateus Ramiris" userId="d6dcff02-bda0-410e-b483-e9aa2ff64135" providerId="ADAL" clId="{9662E829-97FA-4019-B1CA-51735E8DF518}" dt="2023-12-26T15:14:10.078" v="71" actId="47"/>
        <pc:sldMkLst>
          <pc:docMk/>
          <pc:sldMk cId="0" sldId="257"/>
        </pc:sldMkLst>
      </pc:sldChg>
      <pc:sldChg chg="modSp mod">
        <pc:chgData name="Jose Mateus Ramiris" userId="d6dcff02-bda0-410e-b483-e9aa2ff64135" providerId="ADAL" clId="{9662E829-97FA-4019-B1CA-51735E8DF518}" dt="2023-12-26T15:13:33.208" v="60" actId="20577"/>
        <pc:sldMkLst>
          <pc:docMk/>
          <pc:sldMk cId="2479405693" sldId="281"/>
        </pc:sldMkLst>
      </pc:sldChg>
      <pc:sldChg chg="del">
        <pc:chgData name="Jose Mateus Ramiris" userId="d6dcff02-bda0-410e-b483-e9aa2ff64135" providerId="ADAL" clId="{9662E829-97FA-4019-B1CA-51735E8DF518}" dt="2023-12-26T17:45:23.588" v="446" actId="47"/>
        <pc:sldMkLst>
          <pc:docMk/>
          <pc:sldMk cId="1556692816" sldId="298"/>
        </pc:sldMkLst>
      </pc:sldChg>
      <pc:sldChg chg="modSp mod">
        <pc:chgData name="Jose Mateus Ramiris" userId="d6dcff02-bda0-410e-b483-e9aa2ff64135" providerId="ADAL" clId="{9662E829-97FA-4019-B1CA-51735E8DF518}" dt="2023-12-26T17:31:47.044" v="102" actId="20577"/>
        <pc:sldMkLst>
          <pc:docMk/>
          <pc:sldMk cId="460064704" sldId="299"/>
        </pc:sldMkLst>
      </pc:sldChg>
      <pc:sldChg chg="addSp delSp modSp mod">
        <pc:chgData name="Jose Mateus Ramiris" userId="d6dcff02-bda0-410e-b483-e9aa2ff64135" providerId="ADAL" clId="{9662E829-97FA-4019-B1CA-51735E8DF518}" dt="2023-12-26T17:44:58.286" v="432" actId="1076"/>
        <pc:sldMkLst>
          <pc:docMk/>
          <pc:sldMk cId="3472546591" sldId="301"/>
        </pc:sldMkLst>
      </pc:sldChg>
      <pc:sldChg chg="delSp modSp del mod">
        <pc:chgData name="Jose Mateus Ramiris" userId="d6dcff02-bda0-410e-b483-e9aa2ff64135" providerId="ADAL" clId="{9662E829-97FA-4019-B1CA-51735E8DF518}" dt="2023-12-26T17:45:21.861" v="445" actId="47"/>
        <pc:sldMkLst>
          <pc:docMk/>
          <pc:sldMk cId="2821306521" sldId="302"/>
        </pc:sldMkLst>
      </pc:sldChg>
      <pc:sldChg chg="del">
        <pc:chgData name="Jose Mateus Ramiris" userId="d6dcff02-bda0-410e-b483-e9aa2ff64135" providerId="ADAL" clId="{9662E829-97FA-4019-B1CA-51735E8DF518}" dt="2023-12-26T17:45:24.825" v="447" actId="47"/>
        <pc:sldMkLst>
          <pc:docMk/>
          <pc:sldMk cId="4283032968" sldId="303"/>
        </pc:sldMkLst>
      </pc:sldChg>
      <pc:sldChg chg="del">
        <pc:chgData name="Jose Mateus Ramiris" userId="d6dcff02-bda0-410e-b483-e9aa2ff64135" providerId="ADAL" clId="{9662E829-97FA-4019-B1CA-51735E8DF518}" dt="2023-12-26T17:45:27.036" v="449" actId="47"/>
        <pc:sldMkLst>
          <pc:docMk/>
          <pc:sldMk cId="3294296809" sldId="306"/>
        </pc:sldMkLst>
      </pc:sldChg>
      <pc:sldChg chg="del">
        <pc:chgData name="Jose Mateus Ramiris" userId="d6dcff02-bda0-410e-b483-e9aa2ff64135" providerId="ADAL" clId="{9662E829-97FA-4019-B1CA-51735E8DF518}" dt="2023-12-26T17:45:25.921" v="448" actId="47"/>
        <pc:sldMkLst>
          <pc:docMk/>
          <pc:sldMk cId="3488946045" sldId="308"/>
        </pc:sldMkLst>
      </pc:sldChg>
      <pc:sldChg chg="del">
        <pc:chgData name="Jose Mateus Ramiris" userId="d6dcff02-bda0-410e-b483-e9aa2ff64135" providerId="ADAL" clId="{9662E829-97FA-4019-B1CA-51735E8DF518}" dt="2023-12-26T17:45:28.203" v="450" actId="47"/>
        <pc:sldMkLst>
          <pc:docMk/>
          <pc:sldMk cId="1676669100" sldId="309"/>
        </pc:sldMkLst>
      </pc:sldChg>
      <pc:sldChg chg="del">
        <pc:chgData name="Jose Mateus Ramiris" userId="d6dcff02-bda0-410e-b483-e9aa2ff64135" providerId="ADAL" clId="{9662E829-97FA-4019-B1CA-51735E8DF518}" dt="2023-12-26T17:45:29.211" v="451" actId="47"/>
        <pc:sldMkLst>
          <pc:docMk/>
          <pc:sldMk cId="2093428840" sldId="310"/>
        </pc:sldMkLst>
      </pc:sldChg>
      <pc:sldChg chg="del">
        <pc:chgData name="Jose Mateus Ramiris" userId="d6dcff02-bda0-410e-b483-e9aa2ff64135" providerId="ADAL" clId="{9662E829-97FA-4019-B1CA-51735E8DF518}" dt="2023-12-26T17:45:30.411" v="452" actId="47"/>
        <pc:sldMkLst>
          <pc:docMk/>
          <pc:sldMk cId="3612363744" sldId="311"/>
        </pc:sldMkLst>
      </pc:sldChg>
      <pc:sldChg chg="del">
        <pc:chgData name="Jose Mateus Ramiris" userId="d6dcff02-bda0-410e-b483-e9aa2ff64135" providerId="ADAL" clId="{9662E829-97FA-4019-B1CA-51735E8DF518}" dt="2023-12-26T17:45:31.720" v="453" actId="47"/>
        <pc:sldMkLst>
          <pc:docMk/>
          <pc:sldMk cId="855289215" sldId="312"/>
        </pc:sldMkLst>
      </pc:sldChg>
      <pc:sldChg chg="del">
        <pc:chgData name="Jose Mateus Ramiris" userId="d6dcff02-bda0-410e-b483-e9aa2ff64135" providerId="ADAL" clId="{9662E829-97FA-4019-B1CA-51735E8DF518}" dt="2023-12-26T17:45:32.819" v="454" actId="47"/>
        <pc:sldMkLst>
          <pc:docMk/>
          <pc:sldMk cId="553751274" sldId="313"/>
        </pc:sldMkLst>
      </pc:sldChg>
      <pc:sldChg chg="del">
        <pc:chgData name="Jose Mateus Ramiris" userId="d6dcff02-bda0-410e-b483-e9aa2ff64135" providerId="ADAL" clId="{9662E829-97FA-4019-B1CA-51735E8DF518}" dt="2023-12-26T17:45:34.624" v="455" actId="47"/>
        <pc:sldMkLst>
          <pc:docMk/>
          <pc:sldMk cId="2946985243" sldId="314"/>
        </pc:sldMkLst>
      </pc:sldChg>
      <pc:sldChg chg="del">
        <pc:chgData name="Jose Mateus Ramiris" userId="d6dcff02-bda0-410e-b483-e9aa2ff64135" providerId="ADAL" clId="{9662E829-97FA-4019-B1CA-51735E8DF518}" dt="2023-12-26T17:45:36.113" v="456" actId="47"/>
        <pc:sldMkLst>
          <pc:docMk/>
          <pc:sldMk cId="1485134614" sldId="315"/>
        </pc:sldMkLst>
      </pc:sldChg>
      <pc:sldChg chg="modSp add mod">
        <pc:chgData name="Jose Mateus Ramiris" userId="d6dcff02-bda0-410e-b483-e9aa2ff64135" providerId="ADAL" clId="{9662E829-97FA-4019-B1CA-51735E8DF518}" dt="2023-12-26T17:45:16.501" v="444" actId="14100"/>
        <pc:sldMkLst>
          <pc:docMk/>
          <pc:sldMk cId="1038920594" sldId="316"/>
        </pc:sldMkLst>
      </pc:sldChg>
      <pc:sldChg chg="modSp add mod">
        <pc:chgData name="Jose Mateus Ramiris" userId="d6dcff02-bda0-410e-b483-e9aa2ff64135" providerId="ADAL" clId="{9662E829-97FA-4019-B1CA-51735E8DF518}" dt="2023-12-26T17:54:21.356" v="497" actId="6549"/>
        <pc:sldMkLst>
          <pc:docMk/>
          <pc:sldMk cId="1497038194" sldId="317"/>
        </pc:sldMkLst>
      </pc:sldChg>
      <pc:sldChg chg="add">
        <pc:chgData name="Jose Mateus Ramiris" userId="d6dcff02-bda0-410e-b483-e9aa2ff64135" providerId="ADAL" clId="{9662E829-97FA-4019-B1CA-51735E8DF518}" dt="2023-12-26T17:54:27.538" v="498" actId="2890"/>
        <pc:sldMkLst>
          <pc:docMk/>
          <pc:sldMk cId="2430971517" sldId="318"/>
        </pc:sldMkLst>
      </pc:sldChg>
    </pc:docChg>
  </pc:docChgLst>
  <pc:docChgLst>
    <pc:chgData name="Jose Mateus Ramiris" userId="d6dcff02-bda0-410e-b483-e9aa2ff64135" providerId="ADAL" clId="{D7765929-7B0E-4C60-A9AB-BAB596C446B4}"/>
    <pc:docChg chg="custSel addSld delSld modSld">
      <pc:chgData name="Jose Mateus Ramiris" userId="d6dcff02-bda0-410e-b483-e9aa2ff64135" providerId="ADAL" clId="{D7765929-7B0E-4C60-A9AB-BAB596C446B4}" dt="2023-12-28T03:02:15.163" v="4315" actId="47"/>
      <pc:docMkLst>
        <pc:docMk/>
      </pc:docMkLst>
      <pc:sldChg chg="delSp modSp mod modNotesTx">
        <pc:chgData name="Jose Mateus Ramiris" userId="d6dcff02-bda0-410e-b483-e9aa2ff64135" providerId="ADAL" clId="{D7765929-7B0E-4C60-A9AB-BAB596C446B4}" dt="2023-12-28T02:27:54.474" v="2112" actId="20577"/>
        <pc:sldMkLst>
          <pc:docMk/>
          <pc:sldMk cId="3472546591" sldId="301"/>
        </pc:sldMkLst>
      </pc:sldChg>
      <pc:sldChg chg="delSp modSp mod modNotesTx">
        <pc:chgData name="Jose Mateus Ramiris" userId="d6dcff02-bda0-410e-b483-e9aa2ff64135" providerId="ADAL" clId="{D7765929-7B0E-4C60-A9AB-BAB596C446B4}" dt="2023-12-28T02:46:36.864" v="3327" actId="20577"/>
        <pc:sldMkLst>
          <pc:docMk/>
          <pc:sldMk cId="3250988096" sldId="302"/>
        </pc:sldMkLst>
      </pc:sldChg>
      <pc:sldChg chg="del">
        <pc:chgData name="Jose Mateus Ramiris" userId="d6dcff02-bda0-410e-b483-e9aa2ff64135" providerId="ADAL" clId="{D7765929-7B0E-4C60-A9AB-BAB596C446B4}" dt="2023-12-28T03:02:13.790" v="4314" actId="47"/>
        <pc:sldMkLst>
          <pc:docMk/>
          <pc:sldMk cId="1710160549" sldId="304"/>
        </pc:sldMkLst>
      </pc:sldChg>
      <pc:sldChg chg="del">
        <pc:chgData name="Jose Mateus Ramiris" userId="d6dcff02-bda0-410e-b483-e9aa2ff64135" providerId="ADAL" clId="{D7765929-7B0E-4C60-A9AB-BAB596C446B4}" dt="2023-12-28T03:02:15.163" v="4315" actId="47"/>
        <pc:sldMkLst>
          <pc:docMk/>
          <pc:sldMk cId="361799313" sldId="305"/>
        </pc:sldMkLst>
      </pc:sldChg>
      <pc:sldChg chg="modSp add mod modNotesTx">
        <pc:chgData name="Jose Mateus Ramiris" userId="d6dcff02-bda0-410e-b483-e9aa2ff64135" providerId="ADAL" clId="{D7765929-7B0E-4C60-A9AB-BAB596C446B4}" dt="2023-12-28T03:00:14.066" v="4313" actId="20577"/>
        <pc:sldMkLst>
          <pc:docMk/>
          <pc:sldMk cId="2483572216" sldId="306"/>
        </pc:sldMkLst>
      </pc:sldChg>
    </pc:docChg>
  </pc:docChgLst>
  <pc:docChgLst>
    <pc:chgData name="Jose Mateus Ramiris" userId="d6dcff02-bda0-410e-b483-e9aa2ff64135" providerId="ADAL" clId="{BD469A60-DB1D-4A08-BEBD-7DE00C0AECA9}"/>
    <pc:docChg chg="custSel addSld delSld modSld">
      <pc:chgData name="Jose Mateus Ramiris" userId="d6dcff02-bda0-410e-b483-e9aa2ff64135" providerId="ADAL" clId="{BD469A60-DB1D-4A08-BEBD-7DE00C0AECA9}" dt="2023-12-28T01:52:52.058" v="4010" actId="20577"/>
      <pc:docMkLst>
        <pc:docMk/>
      </pc:docMkLst>
      <pc:sldChg chg="modSp mod">
        <pc:chgData name="Jose Mateus Ramiris" userId="d6dcff02-bda0-410e-b483-e9aa2ff64135" providerId="ADAL" clId="{BD469A60-DB1D-4A08-BEBD-7DE00C0AECA9}" dt="2023-12-27T22:10:09.325" v="9" actId="20577"/>
        <pc:sldMkLst>
          <pc:docMk/>
          <pc:sldMk cId="460064704" sldId="299"/>
        </pc:sldMkLst>
      </pc:sldChg>
      <pc:sldChg chg="modSp mod">
        <pc:chgData name="Jose Mateus Ramiris" userId="d6dcff02-bda0-410e-b483-e9aa2ff64135" providerId="ADAL" clId="{BD469A60-DB1D-4A08-BEBD-7DE00C0AECA9}" dt="2023-12-28T00:56:36.096" v="849" actId="34135"/>
        <pc:sldMkLst>
          <pc:docMk/>
          <pc:sldMk cId="3472546591" sldId="301"/>
        </pc:sldMkLst>
      </pc:sldChg>
      <pc:sldChg chg="modSp add mod modNotesTx">
        <pc:chgData name="Jose Mateus Ramiris" userId="d6dcff02-bda0-410e-b483-e9aa2ff64135" providerId="ADAL" clId="{BD469A60-DB1D-4A08-BEBD-7DE00C0AECA9}" dt="2023-12-28T01:04:06.387" v="1352" actId="20577"/>
        <pc:sldMkLst>
          <pc:docMk/>
          <pc:sldMk cId="3250988096" sldId="302"/>
        </pc:sldMkLst>
      </pc:sldChg>
      <pc:sldChg chg="modSp add mod modNotesTx">
        <pc:chgData name="Jose Mateus Ramiris" userId="d6dcff02-bda0-410e-b483-e9aa2ff64135" providerId="ADAL" clId="{BD469A60-DB1D-4A08-BEBD-7DE00C0AECA9}" dt="2023-12-28T01:11:51.209" v="2187" actId="6549"/>
        <pc:sldMkLst>
          <pc:docMk/>
          <pc:sldMk cId="189257550" sldId="303"/>
        </pc:sldMkLst>
      </pc:sldChg>
      <pc:sldChg chg="modSp add mod modNotesTx">
        <pc:chgData name="Jose Mateus Ramiris" userId="d6dcff02-bda0-410e-b483-e9aa2ff64135" providerId="ADAL" clId="{BD469A60-DB1D-4A08-BEBD-7DE00C0AECA9}" dt="2023-12-28T01:13:36.105" v="2250" actId="20577"/>
        <pc:sldMkLst>
          <pc:docMk/>
          <pc:sldMk cId="1710160549" sldId="304"/>
        </pc:sldMkLst>
      </pc:sldChg>
      <pc:sldChg chg="delSp modSp add mod modNotesTx">
        <pc:chgData name="Jose Mateus Ramiris" userId="d6dcff02-bda0-410e-b483-e9aa2ff64135" providerId="ADAL" clId="{BD469A60-DB1D-4A08-BEBD-7DE00C0AECA9}" dt="2023-12-28T01:52:52.058" v="4010" actId="20577"/>
        <pc:sldMkLst>
          <pc:docMk/>
          <pc:sldMk cId="361799313" sldId="305"/>
        </pc:sldMkLst>
      </pc:sldChg>
      <pc:sldChg chg="del">
        <pc:chgData name="Jose Mateus Ramiris" userId="d6dcff02-bda0-410e-b483-e9aa2ff64135" providerId="ADAL" clId="{BD469A60-DB1D-4A08-BEBD-7DE00C0AECA9}" dt="2023-12-28T00:51:54.750" v="352" actId="47"/>
        <pc:sldMkLst>
          <pc:docMk/>
          <pc:sldMk cId="1038920594" sldId="316"/>
        </pc:sldMkLst>
      </pc:sldChg>
      <pc:sldChg chg="del">
        <pc:chgData name="Jose Mateus Ramiris" userId="d6dcff02-bda0-410e-b483-e9aa2ff64135" providerId="ADAL" clId="{BD469A60-DB1D-4A08-BEBD-7DE00C0AECA9}" dt="2023-12-28T00:51:56.062" v="353" actId="47"/>
        <pc:sldMkLst>
          <pc:docMk/>
          <pc:sldMk cId="1497038194" sldId="317"/>
        </pc:sldMkLst>
      </pc:sldChg>
      <pc:sldChg chg="del">
        <pc:chgData name="Jose Mateus Ramiris" userId="d6dcff02-bda0-410e-b483-e9aa2ff64135" providerId="ADAL" clId="{BD469A60-DB1D-4A08-BEBD-7DE00C0AECA9}" dt="2023-12-28T00:51:57.191" v="354" actId="47"/>
        <pc:sldMkLst>
          <pc:docMk/>
          <pc:sldMk cId="1551545950" sldId="319"/>
        </pc:sldMkLst>
      </pc:sldChg>
      <pc:sldChg chg="del">
        <pc:chgData name="Jose Mateus Ramiris" userId="d6dcff02-bda0-410e-b483-e9aa2ff64135" providerId="ADAL" clId="{BD469A60-DB1D-4A08-BEBD-7DE00C0AECA9}" dt="2023-12-28T00:51:58.294" v="355" actId="47"/>
        <pc:sldMkLst>
          <pc:docMk/>
          <pc:sldMk cId="1341610995" sldId="320"/>
        </pc:sldMkLst>
      </pc:sldChg>
      <pc:sldChg chg="del">
        <pc:chgData name="Jose Mateus Ramiris" userId="d6dcff02-bda0-410e-b483-e9aa2ff64135" providerId="ADAL" clId="{BD469A60-DB1D-4A08-BEBD-7DE00C0AECA9}" dt="2023-12-28T00:51:59.344" v="356" actId="47"/>
        <pc:sldMkLst>
          <pc:docMk/>
          <pc:sldMk cId="1933205834" sldId="321"/>
        </pc:sldMkLst>
      </pc:sldChg>
      <pc:sldChg chg="del">
        <pc:chgData name="Jose Mateus Ramiris" userId="d6dcff02-bda0-410e-b483-e9aa2ff64135" providerId="ADAL" clId="{BD469A60-DB1D-4A08-BEBD-7DE00C0AECA9}" dt="2023-12-28T00:52:00.439" v="357" actId="47"/>
        <pc:sldMkLst>
          <pc:docMk/>
          <pc:sldMk cId="1140371209" sldId="322"/>
        </pc:sldMkLst>
      </pc:sldChg>
      <pc:sldChg chg="del">
        <pc:chgData name="Jose Mateus Ramiris" userId="d6dcff02-bda0-410e-b483-e9aa2ff64135" providerId="ADAL" clId="{BD469A60-DB1D-4A08-BEBD-7DE00C0AECA9}" dt="2023-12-28T00:52:01.503" v="358" actId="47"/>
        <pc:sldMkLst>
          <pc:docMk/>
          <pc:sldMk cId="384078105" sldId="323"/>
        </pc:sldMkLst>
      </pc:sldChg>
      <pc:sldChg chg="del">
        <pc:chgData name="Jose Mateus Ramiris" userId="d6dcff02-bda0-410e-b483-e9aa2ff64135" providerId="ADAL" clId="{BD469A60-DB1D-4A08-BEBD-7DE00C0AECA9}" dt="2023-12-28T00:52:02.479" v="359" actId="47"/>
        <pc:sldMkLst>
          <pc:docMk/>
          <pc:sldMk cId="1324840804" sldId="324"/>
        </pc:sldMkLst>
      </pc:sldChg>
      <pc:sldChg chg="del">
        <pc:chgData name="Jose Mateus Ramiris" userId="d6dcff02-bda0-410e-b483-e9aa2ff64135" providerId="ADAL" clId="{BD469A60-DB1D-4A08-BEBD-7DE00C0AECA9}" dt="2023-12-28T00:52:03.646" v="360" actId="47"/>
        <pc:sldMkLst>
          <pc:docMk/>
          <pc:sldMk cId="4123915331" sldId="325"/>
        </pc:sldMkLst>
      </pc:sldChg>
      <pc:sldChg chg="del">
        <pc:chgData name="Jose Mateus Ramiris" userId="d6dcff02-bda0-410e-b483-e9aa2ff64135" providerId="ADAL" clId="{BD469A60-DB1D-4A08-BEBD-7DE00C0AECA9}" dt="2023-12-28T00:52:04.717" v="361" actId="47"/>
        <pc:sldMkLst>
          <pc:docMk/>
          <pc:sldMk cId="1770334481" sldId="326"/>
        </pc:sldMkLst>
      </pc:sldChg>
      <pc:sldChg chg="del">
        <pc:chgData name="Jose Mateus Ramiris" userId="d6dcff02-bda0-410e-b483-e9aa2ff64135" providerId="ADAL" clId="{BD469A60-DB1D-4A08-BEBD-7DE00C0AECA9}" dt="2023-12-28T00:52:05.767" v="362" actId="47"/>
        <pc:sldMkLst>
          <pc:docMk/>
          <pc:sldMk cId="509068466" sldId="327"/>
        </pc:sldMkLst>
      </pc:sldChg>
      <pc:sldChg chg="del">
        <pc:chgData name="Jose Mateus Ramiris" userId="d6dcff02-bda0-410e-b483-e9aa2ff64135" providerId="ADAL" clId="{BD469A60-DB1D-4A08-BEBD-7DE00C0AECA9}" dt="2023-12-28T00:52:06.831" v="363" actId="47"/>
        <pc:sldMkLst>
          <pc:docMk/>
          <pc:sldMk cId="548264680" sldId="328"/>
        </pc:sldMkLst>
      </pc:sldChg>
      <pc:sldChg chg="del">
        <pc:chgData name="Jose Mateus Ramiris" userId="d6dcff02-bda0-410e-b483-e9aa2ff64135" providerId="ADAL" clId="{BD469A60-DB1D-4A08-BEBD-7DE00C0AECA9}" dt="2023-12-28T00:52:07.887" v="364" actId="47"/>
        <pc:sldMkLst>
          <pc:docMk/>
          <pc:sldMk cId="1108217691" sldId="329"/>
        </pc:sldMkLst>
      </pc:sldChg>
      <pc:sldChg chg="del">
        <pc:chgData name="Jose Mateus Ramiris" userId="d6dcff02-bda0-410e-b483-e9aa2ff64135" providerId="ADAL" clId="{BD469A60-DB1D-4A08-BEBD-7DE00C0AECA9}" dt="2023-12-28T00:52:08.934" v="365" actId="47"/>
        <pc:sldMkLst>
          <pc:docMk/>
          <pc:sldMk cId="3208342477" sldId="330"/>
        </pc:sldMkLst>
      </pc:sldChg>
      <pc:sldChg chg="del">
        <pc:chgData name="Jose Mateus Ramiris" userId="d6dcff02-bda0-410e-b483-e9aa2ff64135" providerId="ADAL" clId="{BD469A60-DB1D-4A08-BEBD-7DE00C0AECA9}" dt="2023-12-28T00:52:10.321" v="366" actId="47"/>
        <pc:sldMkLst>
          <pc:docMk/>
          <pc:sldMk cId="61900546" sldId="331"/>
        </pc:sldMkLst>
      </pc:sldChg>
      <pc:sldChg chg="del">
        <pc:chgData name="Jose Mateus Ramiris" userId="d6dcff02-bda0-410e-b483-e9aa2ff64135" providerId="ADAL" clId="{BD469A60-DB1D-4A08-BEBD-7DE00C0AECA9}" dt="2023-12-28T00:52:11.263" v="367" actId="47"/>
        <pc:sldMkLst>
          <pc:docMk/>
          <pc:sldMk cId="4234600384" sldId="332"/>
        </pc:sldMkLst>
      </pc:sldChg>
      <pc:sldChg chg="del">
        <pc:chgData name="Jose Mateus Ramiris" userId="d6dcff02-bda0-410e-b483-e9aa2ff64135" providerId="ADAL" clId="{BD469A60-DB1D-4A08-BEBD-7DE00C0AECA9}" dt="2023-12-28T00:52:12.193" v="368" actId="47"/>
        <pc:sldMkLst>
          <pc:docMk/>
          <pc:sldMk cId="2342924212" sldId="333"/>
        </pc:sldMkLst>
      </pc:sldChg>
      <pc:sldChg chg="del">
        <pc:chgData name="Jose Mateus Ramiris" userId="d6dcff02-bda0-410e-b483-e9aa2ff64135" providerId="ADAL" clId="{BD469A60-DB1D-4A08-BEBD-7DE00C0AECA9}" dt="2023-12-28T00:52:13.350" v="369" actId="47"/>
        <pc:sldMkLst>
          <pc:docMk/>
          <pc:sldMk cId="1960214629" sldId="334"/>
        </pc:sldMkLst>
      </pc:sldChg>
      <pc:sldChg chg="del">
        <pc:chgData name="Jose Mateus Ramiris" userId="d6dcff02-bda0-410e-b483-e9aa2ff64135" providerId="ADAL" clId="{BD469A60-DB1D-4A08-BEBD-7DE00C0AECA9}" dt="2023-12-28T00:52:14.215" v="370" actId="47"/>
        <pc:sldMkLst>
          <pc:docMk/>
          <pc:sldMk cId="1181155204" sldId="335"/>
        </pc:sldMkLst>
      </pc:sldChg>
      <pc:sldChg chg="del">
        <pc:chgData name="Jose Mateus Ramiris" userId="d6dcff02-bda0-410e-b483-e9aa2ff64135" providerId="ADAL" clId="{BD469A60-DB1D-4A08-BEBD-7DE00C0AECA9}" dt="2023-12-28T00:52:16.646" v="372" actId="47"/>
        <pc:sldMkLst>
          <pc:docMk/>
          <pc:sldMk cId="1432753528" sldId="336"/>
        </pc:sldMkLst>
      </pc:sldChg>
      <pc:sldChg chg="del">
        <pc:chgData name="Jose Mateus Ramiris" userId="d6dcff02-bda0-410e-b483-e9aa2ff64135" providerId="ADAL" clId="{BD469A60-DB1D-4A08-BEBD-7DE00C0AECA9}" dt="2023-12-28T00:52:15.431" v="371" actId="47"/>
        <pc:sldMkLst>
          <pc:docMk/>
          <pc:sldMk cId="3090684476" sldId="337"/>
        </pc:sldMkLst>
      </pc:sldChg>
    </pc:docChg>
  </pc:docChgLst>
  <pc:docChgLst>
    <pc:chgData name="Jose Mateus Ramiris" userId="d6dcff02-bda0-410e-b483-e9aa2ff64135" providerId="ADAL" clId="{7A90BCF8-DFEB-4DC2-9923-2E1B7C631953}"/>
    <pc:docChg chg="undo redo custSel addSld delSld modSld sldOrd">
      <pc:chgData name="Jose Mateus Ramiris" userId="d6dcff02-bda0-410e-b483-e9aa2ff64135" providerId="ADAL" clId="{7A90BCF8-DFEB-4DC2-9923-2E1B7C631953}" dt="2023-07-26T00:17:02.194" v="2960" actId="20577"/>
      <pc:docMkLst>
        <pc:docMk/>
      </pc:docMkLst>
      <pc:sldChg chg="addSp delSp modSp mod">
        <pc:chgData name="Jose Mateus Ramiris" userId="d6dcff02-bda0-410e-b483-e9aa2ff64135" providerId="ADAL" clId="{7A90BCF8-DFEB-4DC2-9923-2E1B7C631953}" dt="2023-07-11T14:19:53.229" v="120" actId="113"/>
        <pc:sldMkLst>
          <pc:docMk/>
          <pc:sldMk cId="0" sldId="257"/>
        </pc:sldMkLst>
      </pc:sldChg>
      <pc:sldChg chg="delSp modSp mod">
        <pc:chgData name="Jose Mateus Ramiris" userId="d6dcff02-bda0-410e-b483-e9aa2ff64135" providerId="ADAL" clId="{7A90BCF8-DFEB-4DC2-9923-2E1B7C631953}" dt="2023-07-11T14:12:31.124" v="37" actId="1076"/>
        <pc:sldMkLst>
          <pc:docMk/>
          <pc:sldMk cId="2479405693" sldId="281"/>
        </pc:sldMkLst>
      </pc:sldChg>
      <pc:sldChg chg="delSp modSp del mod">
        <pc:chgData name="Jose Mateus Ramiris" userId="d6dcff02-bda0-410e-b483-e9aa2ff64135" providerId="ADAL" clId="{7A90BCF8-DFEB-4DC2-9923-2E1B7C631953}" dt="2023-07-11T14:31:26.464" v="194" actId="47"/>
        <pc:sldMkLst>
          <pc:docMk/>
          <pc:sldMk cId="3925058246" sldId="291"/>
        </pc:sldMkLst>
      </pc:sldChg>
      <pc:sldChg chg="delSp del mod">
        <pc:chgData name="Jose Mateus Ramiris" userId="d6dcff02-bda0-410e-b483-e9aa2ff64135" providerId="ADAL" clId="{7A90BCF8-DFEB-4DC2-9923-2E1B7C631953}" dt="2023-07-11T14:14:57.402" v="56" actId="2696"/>
        <pc:sldMkLst>
          <pc:docMk/>
          <pc:sldMk cId="3883505640" sldId="296"/>
        </pc:sldMkLst>
      </pc:sldChg>
      <pc:sldChg chg="del">
        <pc:chgData name="Jose Mateus Ramiris" userId="d6dcff02-bda0-410e-b483-e9aa2ff64135" providerId="ADAL" clId="{7A90BCF8-DFEB-4DC2-9923-2E1B7C631953}" dt="2023-07-11T14:20:06.055" v="121" actId="2696"/>
        <pc:sldMkLst>
          <pc:docMk/>
          <pc:sldMk cId="1416139816" sldId="297"/>
        </pc:sldMkLst>
      </pc:sldChg>
      <pc:sldChg chg="addSp delSp modSp mod">
        <pc:chgData name="Jose Mateus Ramiris" userId="d6dcff02-bda0-410e-b483-e9aa2ff64135" providerId="ADAL" clId="{7A90BCF8-DFEB-4DC2-9923-2E1B7C631953}" dt="2023-07-11T14:40:39.406" v="376" actId="20577"/>
        <pc:sldMkLst>
          <pc:docMk/>
          <pc:sldMk cId="1556692816" sldId="298"/>
        </pc:sldMkLst>
      </pc:sldChg>
      <pc:sldChg chg="delSp modSp add mod">
        <pc:chgData name="Jose Mateus Ramiris" userId="d6dcff02-bda0-410e-b483-e9aa2ff64135" providerId="ADAL" clId="{7A90BCF8-DFEB-4DC2-9923-2E1B7C631953}" dt="2023-07-11T14:12:52.660" v="49" actId="1076"/>
        <pc:sldMkLst>
          <pc:docMk/>
          <pc:sldMk cId="460064704" sldId="299"/>
        </pc:sldMkLst>
      </pc:sldChg>
      <pc:sldChg chg="delSp modSp add del mod">
        <pc:chgData name="Jose Mateus Ramiris" userId="d6dcff02-bda0-410e-b483-e9aa2ff64135" providerId="ADAL" clId="{7A90BCF8-DFEB-4DC2-9923-2E1B7C631953}" dt="2023-07-11T14:29:16.099" v="178" actId="2696"/>
        <pc:sldMkLst>
          <pc:docMk/>
          <pc:sldMk cId="3295476248" sldId="300"/>
        </pc:sldMkLst>
      </pc:sldChg>
      <pc:sldChg chg="add">
        <pc:chgData name="Jose Mateus Ramiris" userId="d6dcff02-bda0-410e-b483-e9aa2ff64135" providerId="ADAL" clId="{7A90BCF8-DFEB-4DC2-9923-2E1B7C631953}" dt="2023-07-11T14:29:08.902" v="177"/>
        <pc:sldMkLst>
          <pc:docMk/>
          <pc:sldMk cId="3472546591" sldId="301"/>
        </pc:sldMkLst>
      </pc:sldChg>
      <pc:sldChg chg="add">
        <pc:chgData name="Jose Mateus Ramiris" userId="d6dcff02-bda0-410e-b483-e9aa2ff64135" providerId="ADAL" clId="{7A90BCF8-DFEB-4DC2-9923-2E1B7C631953}" dt="2023-07-11T14:30:25.743" v="180"/>
        <pc:sldMkLst>
          <pc:docMk/>
          <pc:sldMk cId="2821306521" sldId="302"/>
        </pc:sldMkLst>
      </pc:sldChg>
      <pc:sldChg chg="add del">
        <pc:chgData name="Jose Mateus Ramiris" userId="d6dcff02-bda0-410e-b483-e9aa2ff64135" providerId="ADAL" clId="{7A90BCF8-DFEB-4DC2-9923-2E1B7C631953}" dt="2023-07-11T14:30:35.200" v="183" actId="47"/>
        <pc:sldMkLst>
          <pc:docMk/>
          <pc:sldMk cId="42031076" sldId="303"/>
        </pc:sldMkLst>
      </pc:sldChg>
      <pc:sldChg chg="add del">
        <pc:chgData name="Jose Mateus Ramiris" userId="d6dcff02-bda0-410e-b483-e9aa2ff64135" providerId="ADAL" clId="{7A90BCF8-DFEB-4DC2-9923-2E1B7C631953}" dt="2023-07-11T14:37:05.946" v="297" actId="47"/>
        <pc:sldMkLst>
          <pc:docMk/>
          <pc:sldMk cId="3008437914" sldId="303"/>
        </pc:sldMkLst>
      </pc:sldChg>
      <pc:sldChg chg="addSp delSp modSp add mod">
        <pc:chgData name="Jose Mateus Ramiris" userId="d6dcff02-bda0-410e-b483-e9aa2ff64135" providerId="ADAL" clId="{7A90BCF8-DFEB-4DC2-9923-2E1B7C631953}" dt="2023-07-11T14:41:20.999" v="507" actId="6549"/>
        <pc:sldMkLst>
          <pc:docMk/>
          <pc:sldMk cId="4283032968" sldId="303"/>
        </pc:sldMkLst>
      </pc:sldChg>
      <pc:sldChg chg="add del">
        <pc:chgData name="Jose Mateus Ramiris" userId="d6dcff02-bda0-410e-b483-e9aa2ff64135" providerId="ADAL" clId="{7A90BCF8-DFEB-4DC2-9923-2E1B7C631953}" dt="2023-07-11T14:31:23.323" v="192" actId="47"/>
        <pc:sldMkLst>
          <pc:docMk/>
          <pc:sldMk cId="284477159" sldId="304"/>
        </pc:sldMkLst>
      </pc:sldChg>
      <pc:sldChg chg="add del">
        <pc:chgData name="Jose Mateus Ramiris" userId="d6dcff02-bda0-410e-b483-e9aa2ff64135" providerId="ADAL" clId="{7A90BCF8-DFEB-4DC2-9923-2E1B7C631953}" dt="2023-07-11T14:38:19.734" v="302" actId="47"/>
        <pc:sldMkLst>
          <pc:docMk/>
          <pc:sldMk cId="3436879126" sldId="304"/>
        </pc:sldMkLst>
      </pc:sldChg>
      <pc:sldChg chg="add del">
        <pc:chgData name="Jose Mateus Ramiris" userId="d6dcff02-bda0-410e-b483-e9aa2ff64135" providerId="ADAL" clId="{7A90BCF8-DFEB-4DC2-9923-2E1B7C631953}" dt="2023-07-11T14:43:35.505" v="512" actId="47"/>
        <pc:sldMkLst>
          <pc:docMk/>
          <pc:sldMk cId="3883505640" sldId="304"/>
        </pc:sldMkLst>
      </pc:sldChg>
      <pc:sldChg chg="delSp add del mod">
        <pc:chgData name="Jose Mateus Ramiris" userId="d6dcff02-bda0-410e-b483-e9aa2ff64135" providerId="ADAL" clId="{7A90BCF8-DFEB-4DC2-9923-2E1B7C631953}" dt="2023-07-11T14:44:56.291" v="520" actId="47"/>
        <pc:sldMkLst>
          <pc:docMk/>
          <pc:sldMk cId="3552590893" sldId="305"/>
        </pc:sldMkLst>
      </pc:sldChg>
      <pc:sldChg chg="add del">
        <pc:chgData name="Jose Mateus Ramiris" userId="d6dcff02-bda0-410e-b483-e9aa2ff64135" providerId="ADAL" clId="{7A90BCF8-DFEB-4DC2-9923-2E1B7C631953}" dt="2023-07-11T14:31:24.900" v="193" actId="47"/>
        <pc:sldMkLst>
          <pc:docMk/>
          <pc:sldMk cId="3883505640" sldId="305"/>
        </pc:sldMkLst>
      </pc:sldChg>
      <pc:sldChg chg="modSp add mod">
        <pc:chgData name="Jose Mateus Ramiris" userId="d6dcff02-bda0-410e-b483-e9aa2ff64135" providerId="ADAL" clId="{7A90BCF8-DFEB-4DC2-9923-2E1B7C631953}" dt="2023-07-11T15:05:15.793" v="522" actId="1076"/>
        <pc:sldMkLst>
          <pc:docMk/>
          <pc:sldMk cId="3294296809" sldId="306"/>
        </pc:sldMkLst>
      </pc:sldChg>
      <pc:sldChg chg="add del ord">
        <pc:chgData name="Jose Mateus Ramiris" userId="d6dcff02-bda0-410e-b483-e9aa2ff64135" providerId="ADAL" clId="{7A90BCF8-DFEB-4DC2-9923-2E1B7C631953}" dt="2023-07-11T14:35:53.179" v="296" actId="2696"/>
        <pc:sldMkLst>
          <pc:docMk/>
          <pc:sldMk cId="4184111145" sldId="306"/>
        </pc:sldMkLst>
      </pc:sldChg>
      <pc:sldChg chg="add del">
        <pc:chgData name="Jose Mateus Ramiris" userId="d6dcff02-bda0-410e-b483-e9aa2ff64135" providerId="ADAL" clId="{7A90BCF8-DFEB-4DC2-9923-2E1B7C631953}" dt="2023-07-11T15:12:43.663" v="525" actId="47"/>
        <pc:sldMkLst>
          <pc:docMk/>
          <pc:sldMk cId="3883505640" sldId="307"/>
        </pc:sldMkLst>
      </pc:sldChg>
      <pc:sldChg chg="add">
        <pc:chgData name="Jose Mateus Ramiris" userId="d6dcff02-bda0-410e-b483-e9aa2ff64135" providerId="ADAL" clId="{7A90BCF8-DFEB-4DC2-9923-2E1B7C631953}" dt="2023-07-11T14:44:53.130" v="519"/>
        <pc:sldMkLst>
          <pc:docMk/>
          <pc:sldMk cId="3488946045" sldId="308"/>
        </pc:sldMkLst>
      </pc:sldChg>
      <pc:sldChg chg="modSp add mod">
        <pc:chgData name="Jose Mateus Ramiris" userId="d6dcff02-bda0-410e-b483-e9aa2ff64135" providerId="ADAL" clId="{7A90BCF8-DFEB-4DC2-9923-2E1B7C631953}" dt="2023-07-11T15:13:07.003" v="528" actId="207"/>
        <pc:sldMkLst>
          <pc:docMk/>
          <pc:sldMk cId="1676669100" sldId="309"/>
        </pc:sldMkLst>
      </pc:sldChg>
      <pc:sldChg chg="add">
        <pc:chgData name="Jose Mateus Ramiris" userId="d6dcff02-bda0-410e-b483-e9aa2ff64135" providerId="ADAL" clId="{7A90BCF8-DFEB-4DC2-9923-2E1B7C631953}" dt="2023-07-11T15:35:36.398" v="530"/>
        <pc:sldMkLst>
          <pc:docMk/>
          <pc:sldMk cId="2093428840" sldId="310"/>
        </pc:sldMkLst>
      </pc:sldChg>
      <pc:sldChg chg="modSp add mod">
        <pc:chgData name="Jose Mateus Ramiris" userId="d6dcff02-bda0-410e-b483-e9aa2ff64135" providerId="ADAL" clId="{7A90BCF8-DFEB-4DC2-9923-2E1B7C631953}" dt="2023-07-19T15:27:19.778" v="2218" actId="20577"/>
        <pc:sldMkLst>
          <pc:docMk/>
          <pc:sldMk cId="3612363744" sldId="311"/>
        </pc:sldMkLst>
      </pc:sldChg>
      <pc:sldChg chg="modSp add mod">
        <pc:chgData name="Jose Mateus Ramiris" userId="d6dcff02-bda0-410e-b483-e9aa2ff64135" providerId="ADAL" clId="{7A90BCF8-DFEB-4DC2-9923-2E1B7C631953}" dt="2023-07-19T15:05:21.015" v="2179" actId="20577"/>
        <pc:sldMkLst>
          <pc:docMk/>
          <pc:sldMk cId="855289215" sldId="312"/>
        </pc:sldMkLst>
      </pc:sldChg>
      <pc:sldChg chg="addSp modSp add mod">
        <pc:chgData name="Jose Mateus Ramiris" userId="d6dcff02-bda0-410e-b483-e9aa2ff64135" providerId="ADAL" clId="{7A90BCF8-DFEB-4DC2-9923-2E1B7C631953}" dt="2023-07-21T04:11:39.199" v="2432" actId="14100"/>
        <pc:sldMkLst>
          <pc:docMk/>
          <pc:sldMk cId="1745780346" sldId="313"/>
        </pc:sldMkLst>
      </pc:sldChg>
      <pc:sldChg chg="delSp modSp add mod">
        <pc:chgData name="Jose Mateus Ramiris" userId="d6dcff02-bda0-410e-b483-e9aa2ff64135" providerId="ADAL" clId="{7A90BCF8-DFEB-4DC2-9923-2E1B7C631953}" dt="2023-07-26T00:17:02.194" v="2960" actId="20577"/>
        <pc:sldMkLst>
          <pc:docMk/>
          <pc:sldMk cId="1858031507" sldId="314"/>
        </pc:sldMkLst>
      </pc:sldChg>
    </pc:docChg>
  </pc:docChgLst>
  <pc:docChgLst>
    <pc:chgData name="Jose Mateus Ramiris" userId="d6dcff02-bda0-410e-b483-e9aa2ff64135" providerId="ADAL" clId="{0F001834-70F7-4244-A30A-C49348566797}"/>
    <pc:docChg chg="undo custSel addSld delSld modSld">
      <pc:chgData name="Jose Mateus Ramiris" userId="d6dcff02-bda0-410e-b483-e9aa2ff64135" providerId="ADAL" clId="{0F001834-70F7-4244-A30A-C49348566797}" dt="2023-08-02T02:46:00.712" v="1279" actId="20577"/>
      <pc:docMkLst>
        <pc:docMk/>
      </pc:docMkLst>
      <pc:sldChg chg="addSp delSp modSp mod">
        <pc:chgData name="Jose Mateus Ramiris" userId="d6dcff02-bda0-410e-b483-e9aa2ff64135" providerId="ADAL" clId="{0F001834-70F7-4244-A30A-C49348566797}" dt="2023-08-02T02:17:03.840" v="32" actId="20577"/>
        <pc:sldMkLst>
          <pc:docMk/>
          <pc:sldMk cId="3612363744" sldId="311"/>
        </pc:sldMkLst>
      </pc:sldChg>
      <pc:sldChg chg="addSp delSp modSp mod">
        <pc:chgData name="Jose Mateus Ramiris" userId="d6dcff02-bda0-410e-b483-e9aa2ff64135" providerId="ADAL" clId="{0F001834-70F7-4244-A30A-C49348566797}" dt="2023-08-02T02:25:33.844" v="239" actId="34135"/>
        <pc:sldMkLst>
          <pc:docMk/>
          <pc:sldMk cId="855289215" sldId="312"/>
        </pc:sldMkLst>
      </pc:sldChg>
      <pc:sldChg chg="modSp add mod">
        <pc:chgData name="Jose Mateus Ramiris" userId="d6dcff02-bda0-410e-b483-e9aa2ff64135" providerId="ADAL" clId="{0F001834-70F7-4244-A30A-C49348566797}" dt="2023-08-02T02:29:25.280" v="255" actId="20577"/>
        <pc:sldMkLst>
          <pc:docMk/>
          <pc:sldMk cId="553751274" sldId="313"/>
        </pc:sldMkLst>
      </pc:sldChg>
      <pc:sldChg chg="del">
        <pc:chgData name="Jose Mateus Ramiris" userId="d6dcff02-bda0-410e-b483-e9aa2ff64135" providerId="ADAL" clId="{0F001834-70F7-4244-A30A-C49348566797}" dt="2023-08-02T02:27:05.864" v="240" actId="47"/>
        <pc:sldMkLst>
          <pc:docMk/>
          <pc:sldMk cId="1745780346" sldId="313"/>
        </pc:sldMkLst>
      </pc:sldChg>
      <pc:sldChg chg="del">
        <pc:chgData name="Jose Mateus Ramiris" userId="d6dcff02-bda0-410e-b483-e9aa2ff64135" providerId="ADAL" clId="{0F001834-70F7-4244-A30A-C49348566797}" dt="2023-08-02T02:27:08.028" v="241" actId="47"/>
        <pc:sldMkLst>
          <pc:docMk/>
          <pc:sldMk cId="1858031507" sldId="314"/>
        </pc:sldMkLst>
      </pc:sldChg>
      <pc:sldChg chg="modSp add mod">
        <pc:chgData name="Jose Mateus Ramiris" userId="d6dcff02-bda0-410e-b483-e9aa2ff64135" providerId="ADAL" clId="{0F001834-70F7-4244-A30A-C49348566797}" dt="2023-08-02T02:46:00.712" v="1279" actId="20577"/>
        <pc:sldMkLst>
          <pc:docMk/>
          <pc:sldMk cId="2946985243" sldId="314"/>
        </pc:sldMkLst>
      </pc:sldChg>
      <pc:sldChg chg="add">
        <pc:chgData name="Jose Mateus Ramiris" userId="d6dcff02-bda0-410e-b483-e9aa2ff64135" providerId="ADAL" clId="{0F001834-70F7-4244-A30A-C49348566797}" dt="2023-08-02T02:29:44.349" v="257" actId="2890"/>
        <pc:sldMkLst>
          <pc:docMk/>
          <pc:sldMk cId="1485134614" sldId="315"/>
        </pc:sldMkLst>
      </pc:sldChg>
    </pc:docChg>
  </pc:docChgLst>
  <pc:docChgLst>
    <pc:chgData name="Jose Mateus Ramiris" userId="d6dcff02-bda0-410e-b483-e9aa2ff64135" providerId="ADAL" clId="{5A94F023-B1C4-4F1A-B649-91DE2D58298B}"/>
    <pc:docChg chg="delSld modSld">
      <pc:chgData name="Jose Mateus Ramiris" userId="d6dcff02-bda0-410e-b483-e9aa2ff64135" providerId="ADAL" clId="{5A94F023-B1C4-4F1A-B649-91DE2D58298B}" dt="2025-03-25T17:17:47.726" v="1" actId="21"/>
      <pc:docMkLst>
        <pc:docMk/>
      </pc:docMkLst>
      <pc:sldChg chg="del">
        <pc:chgData name="Jose Mateus Ramiris" userId="d6dcff02-bda0-410e-b483-e9aa2ff64135" providerId="ADAL" clId="{5A94F023-B1C4-4F1A-B649-91DE2D58298B}" dt="2025-03-25T17:17:10.254" v="0" actId="47"/>
        <pc:sldMkLst>
          <pc:docMk/>
          <pc:sldMk cId="3472546591" sldId="301"/>
        </pc:sldMkLst>
      </pc:sldChg>
      <pc:sldChg chg="del">
        <pc:chgData name="Jose Mateus Ramiris" userId="d6dcff02-bda0-410e-b483-e9aa2ff64135" providerId="ADAL" clId="{5A94F023-B1C4-4F1A-B649-91DE2D58298B}" dt="2025-03-25T17:17:10.254" v="0" actId="47"/>
        <pc:sldMkLst>
          <pc:docMk/>
          <pc:sldMk cId="3045317141" sldId="326"/>
        </pc:sldMkLst>
      </pc:sldChg>
      <pc:sldChg chg="del">
        <pc:chgData name="Jose Mateus Ramiris" userId="d6dcff02-bda0-410e-b483-e9aa2ff64135" providerId="ADAL" clId="{5A94F023-B1C4-4F1A-B649-91DE2D58298B}" dt="2025-03-25T17:17:10.254" v="0" actId="47"/>
        <pc:sldMkLst>
          <pc:docMk/>
          <pc:sldMk cId="655981011" sldId="327"/>
        </pc:sldMkLst>
      </pc:sldChg>
      <pc:sldChg chg="del">
        <pc:chgData name="Jose Mateus Ramiris" userId="d6dcff02-bda0-410e-b483-e9aa2ff64135" providerId="ADAL" clId="{5A94F023-B1C4-4F1A-B649-91DE2D58298B}" dt="2025-03-25T17:17:10.254" v="0" actId="47"/>
        <pc:sldMkLst>
          <pc:docMk/>
          <pc:sldMk cId="3073901702" sldId="328"/>
        </pc:sldMkLst>
      </pc:sldChg>
      <pc:sldChg chg="del">
        <pc:chgData name="Jose Mateus Ramiris" userId="d6dcff02-bda0-410e-b483-e9aa2ff64135" providerId="ADAL" clId="{5A94F023-B1C4-4F1A-B649-91DE2D58298B}" dt="2025-03-25T17:17:10.254" v="0" actId="47"/>
        <pc:sldMkLst>
          <pc:docMk/>
          <pc:sldMk cId="1871956461" sldId="329"/>
        </pc:sldMkLst>
      </pc:sldChg>
      <pc:sldChg chg="del">
        <pc:chgData name="Jose Mateus Ramiris" userId="d6dcff02-bda0-410e-b483-e9aa2ff64135" providerId="ADAL" clId="{5A94F023-B1C4-4F1A-B649-91DE2D58298B}" dt="2025-03-25T17:17:10.254" v="0" actId="47"/>
        <pc:sldMkLst>
          <pc:docMk/>
          <pc:sldMk cId="1133978124" sldId="334"/>
        </pc:sldMkLst>
      </pc:sldChg>
      <pc:sldChg chg="del">
        <pc:chgData name="Jose Mateus Ramiris" userId="d6dcff02-bda0-410e-b483-e9aa2ff64135" providerId="ADAL" clId="{5A94F023-B1C4-4F1A-B649-91DE2D58298B}" dt="2025-03-25T17:17:10.254" v="0" actId="47"/>
        <pc:sldMkLst>
          <pc:docMk/>
          <pc:sldMk cId="1647082025" sldId="340"/>
        </pc:sldMkLst>
      </pc:sldChg>
      <pc:sldChg chg="del">
        <pc:chgData name="Jose Mateus Ramiris" userId="d6dcff02-bda0-410e-b483-e9aa2ff64135" providerId="ADAL" clId="{5A94F023-B1C4-4F1A-B649-91DE2D58298B}" dt="2025-03-25T17:17:10.254" v="0" actId="47"/>
        <pc:sldMkLst>
          <pc:docMk/>
          <pc:sldMk cId="2225798166" sldId="341"/>
        </pc:sldMkLst>
      </pc:sldChg>
      <pc:sldChg chg="del">
        <pc:chgData name="Jose Mateus Ramiris" userId="d6dcff02-bda0-410e-b483-e9aa2ff64135" providerId="ADAL" clId="{5A94F023-B1C4-4F1A-B649-91DE2D58298B}" dt="2025-03-25T17:17:10.254" v="0" actId="47"/>
        <pc:sldMkLst>
          <pc:docMk/>
          <pc:sldMk cId="2081293855" sldId="342"/>
        </pc:sldMkLst>
      </pc:sldChg>
      <pc:sldChg chg="del">
        <pc:chgData name="Jose Mateus Ramiris" userId="d6dcff02-bda0-410e-b483-e9aa2ff64135" providerId="ADAL" clId="{5A94F023-B1C4-4F1A-B649-91DE2D58298B}" dt="2025-03-25T17:17:10.254" v="0" actId="47"/>
        <pc:sldMkLst>
          <pc:docMk/>
          <pc:sldMk cId="3861165275" sldId="343"/>
        </pc:sldMkLst>
      </pc:sldChg>
      <pc:sldChg chg="del">
        <pc:chgData name="Jose Mateus Ramiris" userId="d6dcff02-bda0-410e-b483-e9aa2ff64135" providerId="ADAL" clId="{5A94F023-B1C4-4F1A-B649-91DE2D58298B}" dt="2025-03-25T17:17:10.254" v="0" actId="47"/>
        <pc:sldMkLst>
          <pc:docMk/>
          <pc:sldMk cId="691485728" sldId="344"/>
        </pc:sldMkLst>
      </pc:sldChg>
      <pc:sldChg chg="del">
        <pc:chgData name="Jose Mateus Ramiris" userId="d6dcff02-bda0-410e-b483-e9aa2ff64135" providerId="ADAL" clId="{5A94F023-B1C4-4F1A-B649-91DE2D58298B}" dt="2025-03-25T17:17:10.254" v="0" actId="47"/>
        <pc:sldMkLst>
          <pc:docMk/>
          <pc:sldMk cId="2720059683" sldId="345"/>
        </pc:sldMkLst>
      </pc:sldChg>
      <pc:sldChg chg="del">
        <pc:chgData name="Jose Mateus Ramiris" userId="d6dcff02-bda0-410e-b483-e9aa2ff64135" providerId="ADAL" clId="{5A94F023-B1C4-4F1A-B649-91DE2D58298B}" dt="2025-03-25T17:17:10.254" v="0" actId="47"/>
        <pc:sldMkLst>
          <pc:docMk/>
          <pc:sldMk cId="4150256470" sldId="346"/>
        </pc:sldMkLst>
      </pc:sldChg>
      <pc:sldChg chg="del">
        <pc:chgData name="Jose Mateus Ramiris" userId="d6dcff02-bda0-410e-b483-e9aa2ff64135" providerId="ADAL" clId="{5A94F023-B1C4-4F1A-B649-91DE2D58298B}" dt="2025-03-25T17:17:10.254" v="0" actId="47"/>
        <pc:sldMkLst>
          <pc:docMk/>
          <pc:sldMk cId="3684436760" sldId="347"/>
        </pc:sldMkLst>
      </pc:sldChg>
      <pc:sldChg chg="del">
        <pc:chgData name="Jose Mateus Ramiris" userId="d6dcff02-bda0-410e-b483-e9aa2ff64135" providerId="ADAL" clId="{5A94F023-B1C4-4F1A-B649-91DE2D58298B}" dt="2025-03-25T17:17:10.254" v="0" actId="47"/>
        <pc:sldMkLst>
          <pc:docMk/>
          <pc:sldMk cId="685992676" sldId="348"/>
        </pc:sldMkLst>
      </pc:sldChg>
      <pc:sldChg chg="del">
        <pc:chgData name="Jose Mateus Ramiris" userId="d6dcff02-bda0-410e-b483-e9aa2ff64135" providerId="ADAL" clId="{5A94F023-B1C4-4F1A-B649-91DE2D58298B}" dt="2025-03-25T17:17:10.254" v="0" actId="47"/>
        <pc:sldMkLst>
          <pc:docMk/>
          <pc:sldMk cId="675108063" sldId="349"/>
        </pc:sldMkLst>
      </pc:sldChg>
      <pc:sldChg chg="del">
        <pc:chgData name="Jose Mateus Ramiris" userId="d6dcff02-bda0-410e-b483-e9aa2ff64135" providerId="ADAL" clId="{5A94F023-B1C4-4F1A-B649-91DE2D58298B}" dt="2025-03-25T17:17:10.254" v="0" actId="47"/>
        <pc:sldMkLst>
          <pc:docMk/>
          <pc:sldMk cId="3031285203" sldId="352"/>
        </pc:sldMkLst>
      </pc:sldChg>
      <pc:sldChg chg="del">
        <pc:chgData name="Jose Mateus Ramiris" userId="d6dcff02-bda0-410e-b483-e9aa2ff64135" providerId="ADAL" clId="{5A94F023-B1C4-4F1A-B649-91DE2D58298B}" dt="2025-03-25T17:17:10.254" v="0" actId="47"/>
        <pc:sldMkLst>
          <pc:docMk/>
          <pc:sldMk cId="665193219" sldId="353"/>
        </pc:sldMkLst>
      </pc:sldChg>
      <pc:sldChg chg="del">
        <pc:chgData name="Jose Mateus Ramiris" userId="d6dcff02-bda0-410e-b483-e9aa2ff64135" providerId="ADAL" clId="{5A94F023-B1C4-4F1A-B649-91DE2D58298B}" dt="2025-03-25T17:17:10.254" v="0" actId="47"/>
        <pc:sldMkLst>
          <pc:docMk/>
          <pc:sldMk cId="846648736" sldId="354"/>
        </pc:sldMkLst>
      </pc:sldChg>
      <pc:sldChg chg="del">
        <pc:chgData name="Jose Mateus Ramiris" userId="d6dcff02-bda0-410e-b483-e9aa2ff64135" providerId="ADAL" clId="{5A94F023-B1C4-4F1A-B649-91DE2D58298B}" dt="2025-03-25T17:17:10.254" v="0" actId="47"/>
        <pc:sldMkLst>
          <pc:docMk/>
          <pc:sldMk cId="1489258683" sldId="355"/>
        </pc:sldMkLst>
      </pc:sldChg>
      <pc:sldChg chg="del">
        <pc:chgData name="Jose Mateus Ramiris" userId="d6dcff02-bda0-410e-b483-e9aa2ff64135" providerId="ADAL" clId="{5A94F023-B1C4-4F1A-B649-91DE2D58298B}" dt="2025-03-25T17:17:10.254" v="0" actId="47"/>
        <pc:sldMkLst>
          <pc:docMk/>
          <pc:sldMk cId="3708575892" sldId="356"/>
        </pc:sldMkLst>
      </pc:sldChg>
      <pc:sldChg chg="del">
        <pc:chgData name="Jose Mateus Ramiris" userId="d6dcff02-bda0-410e-b483-e9aa2ff64135" providerId="ADAL" clId="{5A94F023-B1C4-4F1A-B649-91DE2D58298B}" dt="2025-03-25T17:17:10.254" v="0" actId="47"/>
        <pc:sldMkLst>
          <pc:docMk/>
          <pc:sldMk cId="4230435244" sldId="357"/>
        </pc:sldMkLst>
      </pc:sldChg>
      <pc:sldChg chg="del">
        <pc:chgData name="Jose Mateus Ramiris" userId="d6dcff02-bda0-410e-b483-e9aa2ff64135" providerId="ADAL" clId="{5A94F023-B1C4-4F1A-B649-91DE2D58298B}" dt="2025-03-25T17:17:10.254" v="0" actId="47"/>
        <pc:sldMkLst>
          <pc:docMk/>
          <pc:sldMk cId="2245316067" sldId="358"/>
        </pc:sldMkLst>
      </pc:sldChg>
      <pc:sldChg chg="del">
        <pc:chgData name="Jose Mateus Ramiris" userId="d6dcff02-bda0-410e-b483-e9aa2ff64135" providerId="ADAL" clId="{5A94F023-B1C4-4F1A-B649-91DE2D58298B}" dt="2025-03-25T17:17:10.254" v="0" actId="47"/>
        <pc:sldMkLst>
          <pc:docMk/>
          <pc:sldMk cId="1869919500" sldId="359"/>
        </pc:sldMkLst>
      </pc:sldChg>
      <pc:sldChg chg="del">
        <pc:chgData name="Jose Mateus Ramiris" userId="d6dcff02-bda0-410e-b483-e9aa2ff64135" providerId="ADAL" clId="{5A94F023-B1C4-4F1A-B649-91DE2D58298B}" dt="2025-03-25T17:17:10.254" v="0" actId="47"/>
        <pc:sldMkLst>
          <pc:docMk/>
          <pc:sldMk cId="1382754979" sldId="360"/>
        </pc:sldMkLst>
      </pc:sldChg>
      <pc:sldChg chg="del">
        <pc:chgData name="Jose Mateus Ramiris" userId="d6dcff02-bda0-410e-b483-e9aa2ff64135" providerId="ADAL" clId="{5A94F023-B1C4-4F1A-B649-91DE2D58298B}" dt="2025-03-25T17:17:10.254" v="0" actId="47"/>
        <pc:sldMkLst>
          <pc:docMk/>
          <pc:sldMk cId="3563897679" sldId="361"/>
        </pc:sldMkLst>
      </pc:sldChg>
      <pc:sldChg chg="del">
        <pc:chgData name="Jose Mateus Ramiris" userId="d6dcff02-bda0-410e-b483-e9aa2ff64135" providerId="ADAL" clId="{5A94F023-B1C4-4F1A-B649-91DE2D58298B}" dt="2025-03-25T17:17:10.254" v="0" actId="47"/>
        <pc:sldMkLst>
          <pc:docMk/>
          <pc:sldMk cId="483979304" sldId="362"/>
        </pc:sldMkLst>
      </pc:sldChg>
      <pc:sldChg chg="del">
        <pc:chgData name="Jose Mateus Ramiris" userId="d6dcff02-bda0-410e-b483-e9aa2ff64135" providerId="ADAL" clId="{5A94F023-B1C4-4F1A-B649-91DE2D58298B}" dt="2025-03-25T17:17:10.254" v="0" actId="47"/>
        <pc:sldMkLst>
          <pc:docMk/>
          <pc:sldMk cId="237662996" sldId="363"/>
        </pc:sldMkLst>
      </pc:sldChg>
      <pc:sldChg chg="del">
        <pc:chgData name="Jose Mateus Ramiris" userId="d6dcff02-bda0-410e-b483-e9aa2ff64135" providerId="ADAL" clId="{5A94F023-B1C4-4F1A-B649-91DE2D58298B}" dt="2025-03-25T17:17:10.254" v="0" actId="47"/>
        <pc:sldMkLst>
          <pc:docMk/>
          <pc:sldMk cId="4025630786" sldId="364"/>
        </pc:sldMkLst>
      </pc:sldChg>
      <pc:sldChg chg="del">
        <pc:chgData name="Jose Mateus Ramiris" userId="d6dcff02-bda0-410e-b483-e9aa2ff64135" providerId="ADAL" clId="{5A94F023-B1C4-4F1A-B649-91DE2D58298B}" dt="2025-03-25T17:17:10.254" v="0" actId="47"/>
        <pc:sldMkLst>
          <pc:docMk/>
          <pc:sldMk cId="1945067889" sldId="365"/>
        </pc:sldMkLst>
      </pc:sldChg>
      <pc:sldChg chg="del">
        <pc:chgData name="Jose Mateus Ramiris" userId="d6dcff02-bda0-410e-b483-e9aa2ff64135" providerId="ADAL" clId="{5A94F023-B1C4-4F1A-B649-91DE2D58298B}" dt="2025-03-25T17:17:10.254" v="0" actId="47"/>
        <pc:sldMkLst>
          <pc:docMk/>
          <pc:sldMk cId="1069055181" sldId="366"/>
        </pc:sldMkLst>
      </pc:sldChg>
      <pc:sldChg chg="del">
        <pc:chgData name="Jose Mateus Ramiris" userId="d6dcff02-bda0-410e-b483-e9aa2ff64135" providerId="ADAL" clId="{5A94F023-B1C4-4F1A-B649-91DE2D58298B}" dt="2025-03-25T17:17:10.254" v="0" actId="47"/>
        <pc:sldMkLst>
          <pc:docMk/>
          <pc:sldMk cId="1008251641" sldId="367"/>
        </pc:sldMkLst>
      </pc:sldChg>
      <pc:sldChg chg="del">
        <pc:chgData name="Jose Mateus Ramiris" userId="d6dcff02-bda0-410e-b483-e9aa2ff64135" providerId="ADAL" clId="{5A94F023-B1C4-4F1A-B649-91DE2D58298B}" dt="2025-03-25T17:17:10.254" v="0" actId="47"/>
        <pc:sldMkLst>
          <pc:docMk/>
          <pc:sldMk cId="1153757926" sldId="368"/>
        </pc:sldMkLst>
      </pc:sldChg>
      <pc:sldChg chg="del">
        <pc:chgData name="Jose Mateus Ramiris" userId="d6dcff02-bda0-410e-b483-e9aa2ff64135" providerId="ADAL" clId="{5A94F023-B1C4-4F1A-B649-91DE2D58298B}" dt="2025-03-25T17:17:10.254" v="0" actId="47"/>
        <pc:sldMkLst>
          <pc:docMk/>
          <pc:sldMk cId="813086831" sldId="369"/>
        </pc:sldMkLst>
      </pc:sldChg>
      <pc:sldChg chg="del">
        <pc:chgData name="Jose Mateus Ramiris" userId="d6dcff02-bda0-410e-b483-e9aa2ff64135" providerId="ADAL" clId="{5A94F023-B1C4-4F1A-B649-91DE2D58298B}" dt="2025-03-25T17:17:10.254" v="0" actId="47"/>
        <pc:sldMkLst>
          <pc:docMk/>
          <pc:sldMk cId="4168243621" sldId="370"/>
        </pc:sldMkLst>
      </pc:sldChg>
      <pc:sldChg chg="del">
        <pc:chgData name="Jose Mateus Ramiris" userId="d6dcff02-bda0-410e-b483-e9aa2ff64135" providerId="ADAL" clId="{5A94F023-B1C4-4F1A-B649-91DE2D58298B}" dt="2025-03-25T17:17:10.254" v="0" actId="47"/>
        <pc:sldMkLst>
          <pc:docMk/>
          <pc:sldMk cId="3977756571" sldId="371"/>
        </pc:sldMkLst>
      </pc:sldChg>
      <pc:sldChg chg="del">
        <pc:chgData name="Jose Mateus Ramiris" userId="d6dcff02-bda0-410e-b483-e9aa2ff64135" providerId="ADAL" clId="{5A94F023-B1C4-4F1A-B649-91DE2D58298B}" dt="2025-03-25T17:17:10.254" v="0" actId="47"/>
        <pc:sldMkLst>
          <pc:docMk/>
          <pc:sldMk cId="1591307960" sldId="372"/>
        </pc:sldMkLst>
      </pc:sldChg>
      <pc:sldChg chg="del">
        <pc:chgData name="Jose Mateus Ramiris" userId="d6dcff02-bda0-410e-b483-e9aa2ff64135" providerId="ADAL" clId="{5A94F023-B1C4-4F1A-B649-91DE2D58298B}" dt="2025-03-25T17:17:10.254" v="0" actId="47"/>
        <pc:sldMkLst>
          <pc:docMk/>
          <pc:sldMk cId="3551570640" sldId="373"/>
        </pc:sldMkLst>
      </pc:sldChg>
      <pc:sldChg chg="del">
        <pc:chgData name="Jose Mateus Ramiris" userId="d6dcff02-bda0-410e-b483-e9aa2ff64135" providerId="ADAL" clId="{5A94F023-B1C4-4F1A-B649-91DE2D58298B}" dt="2025-03-25T17:17:10.254" v="0" actId="47"/>
        <pc:sldMkLst>
          <pc:docMk/>
          <pc:sldMk cId="2336505586" sldId="374"/>
        </pc:sldMkLst>
      </pc:sldChg>
      <pc:sldChg chg="modSp mod">
        <pc:chgData name="Jose Mateus Ramiris" userId="d6dcff02-bda0-410e-b483-e9aa2ff64135" providerId="ADAL" clId="{5A94F023-B1C4-4F1A-B649-91DE2D58298B}" dt="2025-03-25T17:17:47.726" v="1" actId="21"/>
        <pc:sldMkLst>
          <pc:docMk/>
          <pc:sldMk cId="3665124025" sldId="377"/>
        </pc:sldMkLst>
        <pc:spChg chg="mod">
          <ac:chgData name="Jose Mateus Ramiris" userId="d6dcff02-bda0-410e-b483-e9aa2ff64135" providerId="ADAL" clId="{5A94F023-B1C4-4F1A-B649-91DE2D58298B}" dt="2025-03-25T17:17:47.726" v="1" actId="21"/>
          <ac:spMkLst>
            <pc:docMk/>
            <pc:sldMk cId="3665124025" sldId="377"/>
            <ac:spMk id="2" creationId="{986D6608-40B8-C780-046C-894871437F8F}"/>
          </ac:spMkLst>
        </pc:spChg>
      </pc:sldChg>
      <pc:sldChg chg="del">
        <pc:chgData name="Jose Mateus Ramiris" userId="d6dcff02-bda0-410e-b483-e9aa2ff64135" providerId="ADAL" clId="{5A94F023-B1C4-4F1A-B649-91DE2D58298B}" dt="2025-03-25T17:17:10.254" v="0" actId="47"/>
        <pc:sldMkLst>
          <pc:docMk/>
          <pc:sldMk cId="4142103451" sldId="38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2EBB6-5862-494B-8207-748368CD48D6}" type="datetimeFigureOut">
              <a:rPr lang="pt-BR" smtClean="0"/>
              <a:t>25/03/2025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1A86BC-2743-4ED8-9D36-466CE28E98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6798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A86BC-2743-4ED8-9D36-466CE28E9891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2232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A86BC-2743-4ED8-9D36-466CE28E989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6445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A86BC-2743-4ED8-9D36-466CE28E9891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393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A86BC-2743-4ED8-9D36-466CE28E9891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7674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A86BC-2743-4ED8-9D36-466CE28E9891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650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A86BC-2743-4ED8-9D36-466CE28E9891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26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A86BC-2743-4ED8-9D36-466CE28E9891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0357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0" i="0">
                <a:solidFill>
                  <a:srgbClr val="333333"/>
                </a:solidFill>
                <a:latin typeface="Montserrat Light"/>
                <a:cs typeface="Montserrat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D4D4D"/>
                </a:solidFill>
                <a:latin typeface="Montserrat"/>
                <a:cs typeface="Montserra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052050" y="0"/>
            <a:ext cx="10052050" cy="11151870"/>
          </a:xfrm>
          <a:custGeom>
            <a:avLst/>
            <a:gdLst/>
            <a:ahLst/>
            <a:cxnLst/>
            <a:rect l="l" t="t" r="r" b="b"/>
            <a:pathLst>
              <a:path w="10052050" h="11151870">
                <a:moveTo>
                  <a:pt x="0" y="11151492"/>
                </a:moveTo>
                <a:lnTo>
                  <a:pt x="10052039" y="11151492"/>
                </a:lnTo>
                <a:lnTo>
                  <a:pt x="10052039" y="0"/>
                </a:lnTo>
                <a:lnTo>
                  <a:pt x="0" y="0"/>
                </a:lnTo>
                <a:lnTo>
                  <a:pt x="0" y="11151492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47151" y="9319087"/>
            <a:ext cx="3693160" cy="942975"/>
          </a:xfrm>
          <a:custGeom>
            <a:avLst/>
            <a:gdLst/>
            <a:ahLst/>
            <a:cxnLst/>
            <a:rect l="l" t="t" r="r" b="b"/>
            <a:pathLst>
              <a:path w="3693160" h="942975">
                <a:moveTo>
                  <a:pt x="3692945" y="0"/>
                </a:moveTo>
                <a:lnTo>
                  <a:pt x="0" y="0"/>
                </a:lnTo>
                <a:lnTo>
                  <a:pt x="0" y="942379"/>
                </a:lnTo>
                <a:lnTo>
                  <a:pt x="3692945" y="942379"/>
                </a:lnTo>
                <a:lnTo>
                  <a:pt x="3692945" y="0"/>
                </a:lnTo>
                <a:close/>
              </a:path>
            </a:pathLst>
          </a:custGeom>
          <a:solidFill>
            <a:srgbClr val="E210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47076" y="9439611"/>
            <a:ext cx="3693160" cy="700405"/>
          </a:xfrm>
          <a:custGeom>
            <a:avLst/>
            <a:gdLst/>
            <a:ahLst/>
            <a:cxnLst/>
            <a:rect l="l" t="t" r="r" b="b"/>
            <a:pathLst>
              <a:path w="3693160" h="700404">
                <a:moveTo>
                  <a:pt x="198361" y="660984"/>
                </a:moveTo>
                <a:lnTo>
                  <a:pt x="0" y="660984"/>
                </a:lnTo>
                <a:lnTo>
                  <a:pt x="0" y="685812"/>
                </a:lnTo>
                <a:lnTo>
                  <a:pt x="198361" y="685812"/>
                </a:lnTo>
                <a:lnTo>
                  <a:pt x="198361" y="660984"/>
                </a:lnTo>
                <a:close/>
              </a:path>
              <a:path w="3693160" h="700404">
                <a:moveTo>
                  <a:pt x="198361" y="502246"/>
                </a:moveTo>
                <a:lnTo>
                  <a:pt x="0" y="502246"/>
                </a:lnTo>
                <a:lnTo>
                  <a:pt x="0" y="527050"/>
                </a:lnTo>
                <a:lnTo>
                  <a:pt x="198361" y="527050"/>
                </a:lnTo>
                <a:lnTo>
                  <a:pt x="198361" y="502246"/>
                </a:lnTo>
                <a:close/>
              </a:path>
              <a:path w="3693160" h="700404">
                <a:moveTo>
                  <a:pt x="198361" y="337553"/>
                </a:moveTo>
                <a:lnTo>
                  <a:pt x="0" y="337553"/>
                </a:lnTo>
                <a:lnTo>
                  <a:pt x="0" y="362356"/>
                </a:lnTo>
                <a:lnTo>
                  <a:pt x="198361" y="362356"/>
                </a:lnTo>
                <a:lnTo>
                  <a:pt x="198361" y="337553"/>
                </a:lnTo>
                <a:close/>
              </a:path>
              <a:path w="3693160" h="700404">
                <a:moveTo>
                  <a:pt x="198361" y="175056"/>
                </a:moveTo>
                <a:lnTo>
                  <a:pt x="0" y="175056"/>
                </a:lnTo>
                <a:lnTo>
                  <a:pt x="0" y="199898"/>
                </a:lnTo>
                <a:lnTo>
                  <a:pt x="198361" y="199898"/>
                </a:lnTo>
                <a:lnTo>
                  <a:pt x="198361" y="175056"/>
                </a:lnTo>
                <a:close/>
              </a:path>
              <a:path w="3693160" h="700404">
                <a:moveTo>
                  <a:pt x="198361" y="16802"/>
                </a:moveTo>
                <a:lnTo>
                  <a:pt x="0" y="16802"/>
                </a:lnTo>
                <a:lnTo>
                  <a:pt x="0" y="41592"/>
                </a:lnTo>
                <a:lnTo>
                  <a:pt x="198361" y="41592"/>
                </a:lnTo>
                <a:lnTo>
                  <a:pt x="198361" y="16802"/>
                </a:lnTo>
                <a:close/>
              </a:path>
              <a:path w="3693160" h="700404">
                <a:moveTo>
                  <a:pt x="908532" y="161366"/>
                </a:moveTo>
                <a:lnTo>
                  <a:pt x="905624" y="119291"/>
                </a:lnTo>
                <a:lnTo>
                  <a:pt x="870216" y="56515"/>
                </a:lnTo>
                <a:lnTo>
                  <a:pt x="804735" y="18783"/>
                </a:lnTo>
                <a:lnTo>
                  <a:pt x="764209" y="8001"/>
                </a:lnTo>
                <a:lnTo>
                  <a:pt x="720382" y="1917"/>
                </a:lnTo>
                <a:lnTo>
                  <a:pt x="674649" y="0"/>
                </a:lnTo>
                <a:lnTo>
                  <a:pt x="627659" y="1714"/>
                </a:lnTo>
                <a:lnTo>
                  <a:pt x="580986" y="7264"/>
                </a:lnTo>
                <a:lnTo>
                  <a:pt x="535622" y="17233"/>
                </a:lnTo>
                <a:lnTo>
                  <a:pt x="492493" y="32219"/>
                </a:lnTo>
                <a:lnTo>
                  <a:pt x="452564" y="52793"/>
                </a:lnTo>
                <a:lnTo>
                  <a:pt x="416788" y="79565"/>
                </a:lnTo>
                <a:lnTo>
                  <a:pt x="386118" y="113106"/>
                </a:lnTo>
                <a:lnTo>
                  <a:pt x="361518" y="154025"/>
                </a:lnTo>
                <a:lnTo>
                  <a:pt x="343941" y="202895"/>
                </a:lnTo>
                <a:lnTo>
                  <a:pt x="339204" y="254914"/>
                </a:lnTo>
                <a:lnTo>
                  <a:pt x="348361" y="300837"/>
                </a:lnTo>
                <a:lnTo>
                  <a:pt x="371944" y="338747"/>
                </a:lnTo>
                <a:lnTo>
                  <a:pt x="410476" y="366712"/>
                </a:lnTo>
                <a:lnTo>
                  <a:pt x="460273" y="387235"/>
                </a:lnTo>
                <a:lnTo>
                  <a:pt x="508939" y="402196"/>
                </a:lnTo>
                <a:lnTo>
                  <a:pt x="594944" y="424522"/>
                </a:lnTo>
                <a:lnTo>
                  <a:pt x="628256" y="436435"/>
                </a:lnTo>
                <a:lnTo>
                  <a:pt x="652462" y="451904"/>
                </a:lnTo>
                <a:lnTo>
                  <a:pt x="665543" y="473189"/>
                </a:lnTo>
                <a:lnTo>
                  <a:pt x="665505" y="502577"/>
                </a:lnTo>
                <a:lnTo>
                  <a:pt x="650049" y="531901"/>
                </a:lnTo>
                <a:lnTo>
                  <a:pt x="622071" y="552831"/>
                </a:lnTo>
                <a:lnTo>
                  <a:pt x="587806" y="565391"/>
                </a:lnTo>
                <a:lnTo>
                  <a:pt x="553504" y="569569"/>
                </a:lnTo>
                <a:lnTo>
                  <a:pt x="508876" y="563206"/>
                </a:lnTo>
                <a:lnTo>
                  <a:pt x="477113" y="544449"/>
                </a:lnTo>
                <a:lnTo>
                  <a:pt x="460578" y="513829"/>
                </a:lnTo>
                <a:lnTo>
                  <a:pt x="461683" y="471868"/>
                </a:lnTo>
                <a:lnTo>
                  <a:pt x="275539" y="471868"/>
                </a:lnTo>
                <a:lnTo>
                  <a:pt x="269443" y="527735"/>
                </a:lnTo>
                <a:lnTo>
                  <a:pt x="274370" y="574230"/>
                </a:lnTo>
                <a:lnTo>
                  <a:pt x="289229" y="612101"/>
                </a:lnTo>
                <a:lnTo>
                  <a:pt x="312877" y="642086"/>
                </a:lnTo>
                <a:lnTo>
                  <a:pt x="344220" y="664946"/>
                </a:lnTo>
                <a:lnTo>
                  <a:pt x="382117" y="681431"/>
                </a:lnTo>
                <a:lnTo>
                  <a:pt x="425475" y="692277"/>
                </a:lnTo>
                <a:lnTo>
                  <a:pt x="473151" y="698233"/>
                </a:lnTo>
                <a:lnTo>
                  <a:pt x="524052" y="700049"/>
                </a:lnTo>
                <a:lnTo>
                  <a:pt x="575627" y="697547"/>
                </a:lnTo>
                <a:lnTo>
                  <a:pt x="626084" y="690016"/>
                </a:lnTo>
                <a:lnTo>
                  <a:pt x="674420" y="677392"/>
                </a:lnTo>
                <a:lnTo>
                  <a:pt x="719620" y="659612"/>
                </a:lnTo>
                <a:lnTo>
                  <a:pt x="760679" y="636625"/>
                </a:lnTo>
                <a:lnTo>
                  <a:pt x="796582" y="608368"/>
                </a:lnTo>
                <a:lnTo>
                  <a:pt x="826350" y="574789"/>
                </a:lnTo>
                <a:lnTo>
                  <a:pt x="829373" y="569569"/>
                </a:lnTo>
                <a:lnTo>
                  <a:pt x="848956" y="535825"/>
                </a:lnTo>
                <a:lnTo>
                  <a:pt x="863409" y="491413"/>
                </a:lnTo>
                <a:lnTo>
                  <a:pt x="869188" y="436968"/>
                </a:lnTo>
                <a:lnTo>
                  <a:pt x="862253" y="393585"/>
                </a:lnTo>
                <a:lnTo>
                  <a:pt x="844715" y="359727"/>
                </a:lnTo>
                <a:lnTo>
                  <a:pt x="786193" y="314401"/>
                </a:lnTo>
                <a:lnTo>
                  <a:pt x="749401" y="299821"/>
                </a:lnTo>
                <a:lnTo>
                  <a:pt x="710374" y="288569"/>
                </a:lnTo>
                <a:lnTo>
                  <a:pt x="634009" y="269887"/>
                </a:lnTo>
                <a:lnTo>
                  <a:pt x="598487" y="259118"/>
                </a:lnTo>
                <a:lnTo>
                  <a:pt x="566508" y="244424"/>
                </a:lnTo>
                <a:lnTo>
                  <a:pt x="545211" y="222923"/>
                </a:lnTo>
                <a:lnTo>
                  <a:pt x="541718" y="191719"/>
                </a:lnTo>
                <a:lnTo>
                  <a:pt x="553250" y="167982"/>
                </a:lnTo>
                <a:lnTo>
                  <a:pt x="574865" y="148437"/>
                </a:lnTo>
                <a:lnTo>
                  <a:pt x="603186" y="135178"/>
                </a:lnTo>
                <a:lnTo>
                  <a:pt x="634784" y="130302"/>
                </a:lnTo>
                <a:lnTo>
                  <a:pt x="656831" y="131686"/>
                </a:lnTo>
                <a:lnTo>
                  <a:pt x="701929" y="151726"/>
                </a:lnTo>
                <a:lnTo>
                  <a:pt x="716407" y="192938"/>
                </a:lnTo>
                <a:lnTo>
                  <a:pt x="713600" y="211264"/>
                </a:lnTo>
                <a:lnTo>
                  <a:pt x="899718" y="211264"/>
                </a:lnTo>
                <a:lnTo>
                  <a:pt x="908532" y="161366"/>
                </a:lnTo>
                <a:close/>
              </a:path>
              <a:path w="3693160" h="700404">
                <a:moveTo>
                  <a:pt x="1580984" y="13944"/>
                </a:moveTo>
                <a:lnTo>
                  <a:pt x="1069111" y="13944"/>
                </a:lnTo>
                <a:lnTo>
                  <a:pt x="926261" y="685939"/>
                </a:lnTo>
                <a:lnTo>
                  <a:pt x="1438148" y="685939"/>
                </a:lnTo>
                <a:lnTo>
                  <a:pt x="1465910" y="555612"/>
                </a:lnTo>
                <a:lnTo>
                  <a:pt x="1140142" y="555612"/>
                </a:lnTo>
                <a:lnTo>
                  <a:pt x="1170393" y="413207"/>
                </a:lnTo>
                <a:lnTo>
                  <a:pt x="1470088" y="413207"/>
                </a:lnTo>
                <a:lnTo>
                  <a:pt x="1497685" y="282968"/>
                </a:lnTo>
                <a:lnTo>
                  <a:pt x="1198003" y="282968"/>
                </a:lnTo>
                <a:lnTo>
                  <a:pt x="1227467" y="144246"/>
                </a:lnTo>
                <a:lnTo>
                  <a:pt x="1553235" y="144246"/>
                </a:lnTo>
                <a:lnTo>
                  <a:pt x="1580984" y="13944"/>
                </a:lnTo>
                <a:close/>
              </a:path>
              <a:path w="3693160" h="700404">
                <a:moveTo>
                  <a:pt x="2341372" y="13944"/>
                </a:moveTo>
                <a:lnTo>
                  <a:pt x="2173846" y="13944"/>
                </a:lnTo>
                <a:lnTo>
                  <a:pt x="2067737" y="512787"/>
                </a:lnTo>
                <a:lnTo>
                  <a:pt x="2065578" y="514692"/>
                </a:lnTo>
                <a:lnTo>
                  <a:pt x="1984082" y="171284"/>
                </a:lnTo>
                <a:lnTo>
                  <a:pt x="1946744" y="13944"/>
                </a:lnTo>
                <a:lnTo>
                  <a:pt x="1686153" y="13944"/>
                </a:lnTo>
                <a:lnTo>
                  <a:pt x="1543291" y="685939"/>
                </a:lnTo>
                <a:lnTo>
                  <a:pt x="1710829" y="685939"/>
                </a:lnTo>
                <a:lnTo>
                  <a:pt x="1820202" y="171284"/>
                </a:lnTo>
                <a:lnTo>
                  <a:pt x="1822056" y="171284"/>
                </a:lnTo>
                <a:lnTo>
                  <a:pt x="1940699" y="685939"/>
                </a:lnTo>
                <a:lnTo>
                  <a:pt x="2198522" y="685939"/>
                </a:lnTo>
                <a:lnTo>
                  <a:pt x="2234920" y="514692"/>
                </a:lnTo>
                <a:lnTo>
                  <a:pt x="2341372" y="13944"/>
                </a:lnTo>
                <a:close/>
              </a:path>
              <a:path w="3693160" h="700404">
                <a:moveTo>
                  <a:pt x="3024975" y="685939"/>
                </a:moveTo>
                <a:lnTo>
                  <a:pt x="3001073" y="554697"/>
                </a:lnTo>
                <a:lnTo>
                  <a:pt x="2977350" y="424408"/>
                </a:lnTo>
                <a:lnTo>
                  <a:pt x="2926486" y="145161"/>
                </a:lnTo>
                <a:lnTo>
                  <a:pt x="2902585" y="13944"/>
                </a:lnTo>
                <a:lnTo>
                  <a:pt x="2779890" y="13944"/>
                </a:lnTo>
                <a:lnTo>
                  <a:pt x="2779890" y="424408"/>
                </a:lnTo>
                <a:lnTo>
                  <a:pt x="2600274" y="424408"/>
                </a:lnTo>
                <a:lnTo>
                  <a:pt x="2750870" y="145161"/>
                </a:lnTo>
                <a:lnTo>
                  <a:pt x="2753652" y="145161"/>
                </a:lnTo>
                <a:lnTo>
                  <a:pt x="2779890" y="424408"/>
                </a:lnTo>
                <a:lnTo>
                  <a:pt x="2779890" y="13944"/>
                </a:lnTo>
                <a:lnTo>
                  <a:pt x="2675496" y="13944"/>
                </a:lnTo>
                <a:lnTo>
                  <a:pt x="2267356" y="685939"/>
                </a:lnTo>
                <a:lnTo>
                  <a:pt x="2453525" y="685939"/>
                </a:lnTo>
                <a:lnTo>
                  <a:pt x="2525179" y="554697"/>
                </a:lnTo>
                <a:lnTo>
                  <a:pt x="2797886" y="554697"/>
                </a:lnTo>
                <a:lnTo>
                  <a:pt x="2814637" y="685939"/>
                </a:lnTo>
                <a:lnTo>
                  <a:pt x="3024975" y="685939"/>
                </a:lnTo>
                <a:close/>
              </a:path>
              <a:path w="3693160" h="700404">
                <a:moveTo>
                  <a:pt x="3424682" y="13944"/>
                </a:moveTo>
                <a:lnTo>
                  <a:pt x="3238550" y="13944"/>
                </a:lnTo>
                <a:lnTo>
                  <a:pt x="3095675" y="685939"/>
                </a:lnTo>
                <a:lnTo>
                  <a:pt x="3281845" y="685939"/>
                </a:lnTo>
                <a:lnTo>
                  <a:pt x="3424682" y="13944"/>
                </a:lnTo>
                <a:close/>
              </a:path>
              <a:path w="3693160" h="700404">
                <a:moveTo>
                  <a:pt x="3692931" y="660984"/>
                </a:moveTo>
                <a:lnTo>
                  <a:pt x="3494582" y="660984"/>
                </a:lnTo>
                <a:lnTo>
                  <a:pt x="3494582" y="685812"/>
                </a:lnTo>
                <a:lnTo>
                  <a:pt x="3692931" y="685812"/>
                </a:lnTo>
                <a:lnTo>
                  <a:pt x="3692931" y="660984"/>
                </a:lnTo>
                <a:close/>
              </a:path>
              <a:path w="3693160" h="700404">
                <a:moveTo>
                  <a:pt x="3692931" y="502246"/>
                </a:moveTo>
                <a:lnTo>
                  <a:pt x="3494582" y="502246"/>
                </a:lnTo>
                <a:lnTo>
                  <a:pt x="3494582" y="527050"/>
                </a:lnTo>
                <a:lnTo>
                  <a:pt x="3692931" y="527050"/>
                </a:lnTo>
                <a:lnTo>
                  <a:pt x="3692931" y="502246"/>
                </a:lnTo>
                <a:close/>
              </a:path>
              <a:path w="3693160" h="700404">
                <a:moveTo>
                  <a:pt x="3692931" y="337553"/>
                </a:moveTo>
                <a:lnTo>
                  <a:pt x="3494582" y="337553"/>
                </a:lnTo>
                <a:lnTo>
                  <a:pt x="3494582" y="362356"/>
                </a:lnTo>
                <a:lnTo>
                  <a:pt x="3692931" y="362356"/>
                </a:lnTo>
                <a:lnTo>
                  <a:pt x="3692931" y="337553"/>
                </a:lnTo>
                <a:close/>
              </a:path>
              <a:path w="3693160" h="700404">
                <a:moveTo>
                  <a:pt x="3692931" y="175056"/>
                </a:moveTo>
                <a:lnTo>
                  <a:pt x="3494582" y="175056"/>
                </a:lnTo>
                <a:lnTo>
                  <a:pt x="3494582" y="199898"/>
                </a:lnTo>
                <a:lnTo>
                  <a:pt x="3692931" y="199898"/>
                </a:lnTo>
                <a:lnTo>
                  <a:pt x="3692931" y="175056"/>
                </a:lnTo>
                <a:close/>
              </a:path>
              <a:path w="3693160" h="700404">
                <a:moveTo>
                  <a:pt x="3692931" y="16802"/>
                </a:moveTo>
                <a:lnTo>
                  <a:pt x="3494582" y="16802"/>
                </a:lnTo>
                <a:lnTo>
                  <a:pt x="3494582" y="41592"/>
                </a:lnTo>
                <a:lnTo>
                  <a:pt x="3692931" y="41592"/>
                </a:lnTo>
                <a:lnTo>
                  <a:pt x="3692931" y="1680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14353" y="1057130"/>
            <a:ext cx="3245974" cy="272241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14353" y="4303094"/>
            <a:ext cx="3245974" cy="2722430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14353" y="7549068"/>
            <a:ext cx="3245974" cy="272243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0" i="0">
                <a:solidFill>
                  <a:srgbClr val="333333"/>
                </a:solidFill>
                <a:latin typeface="Montserrat Light"/>
                <a:cs typeface="Montserrat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1151870"/>
          </a:xfrm>
          <a:custGeom>
            <a:avLst/>
            <a:gdLst/>
            <a:ahLst/>
            <a:cxnLst/>
            <a:rect l="l" t="t" r="r" b="b"/>
            <a:pathLst>
              <a:path w="20104100" h="11151870">
                <a:moveTo>
                  <a:pt x="0" y="11151492"/>
                </a:moveTo>
                <a:lnTo>
                  <a:pt x="20104099" y="11151492"/>
                </a:lnTo>
                <a:lnTo>
                  <a:pt x="20104099" y="0"/>
                </a:lnTo>
                <a:lnTo>
                  <a:pt x="0" y="0"/>
                </a:lnTo>
                <a:lnTo>
                  <a:pt x="0" y="11151492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0" i="0">
                <a:solidFill>
                  <a:srgbClr val="333333"/>
                </a:solidFill>
                <a:latin typeface="Montserrat Light"/>
                <a:cs typeface="Montserrat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45691" y="1020182"/>
            <a:ext cx="15812717" cy="3010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100" b="0" i="0">
                <a:solidFill>
                  <a:srgbClr val="333333"/>
                </a:solidFill>
                <a:latin typeface="Montserrat Light"/>
                <a:cs typeface="Montserrat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756861" y="2375171"/>
            <a:ext cx="10305415" cy="5227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D4D4D"/>
                </a:solidFill>
                <a:latin typeface="Montserrat"/>
                <a:cs typeface="Montserra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.senai.br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0104100" cy="11308715"/>
            <a:chOff x="0" y="0"/>
            <a:chExt cx="20104100" cy="11308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4100" cy="1130855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806190" y="4825978"/>
              <a:ext cx="6492240" cy="1656714"/>
            </a:xfrm>
            <a:custGeom>
              <a:avLst/>
              <a:gdLst/>
              <a:ahLst/>
              <a:cxnLst/>
              <a:rect l="l" t="t" r="r" b="b"/>
              <a:pathLst>
                <a:path w="6492240" h="1656714">
                  <a:moveTo>
                    <a:pt x="6491833" y="0"/>
                  </a:moveTo>
                  <a:lnTo>
                    <a:pt x="0" y="0"/>
                  </a:lnTo>
                  <a:lnTo>
                    <a:pt x="0" y="1656609"/>
                  </a:lnTo>
                  <a:lnTo>
                    <a:pt x="6491833" y="1656609"/>
                  </a:lnTo>
                  <a:lnTo>
                    <a:pt x="6491833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806069" y="5037842"/>
              <a:ext cx="6492240" cy="1230630"/>
            </a:xfrm>
            <a:custGeom>
              <a:avLst/>
              <a:gdLst/>
              <a:ahLst/>
              <a:cxnLst/>
              <a:rect l="l" t="t" r="r" b="b"/>
              <a:pathLst>
                <a:path w="6492240" h="1230629">
                  <a:moveTo>
                    <a:pt x="348691" y="1161948"/>
                  </a:moveTo>
                  <a:lnTo>
                    <a:pt x="0" y="1161948"/>
                  </a:lnTo>
                  <a:lnTo>
                    <a:pt x="0" y="1205585"/>
                  </a:lnTo>
                  <a:lnTo>
                    <a:pt x="348691" y="1205585"/>
                  </a:lnTo>
                  <a:lnTo>
                    <a:pt x="348691" y="1161948"/>
                  </a:lnTo>
                  <a:close/>
                </a:path>
                <a:path w="6492240" h="1230629">
                  <a:moveTo>
                    <a:pt x="348691" y="882891"/>
                  </a:moveTo>
                  <a:lnTo>
                    <a:pt x="0" y="882891"/>
                  </a:lnTo>
                  <a:lnTo>
                    <a:pt x="0" y="926490"/>
                  </a:lnTo>
                  <a:lnTo>
                    <a:pt x="348691" y="926490"/>
                  </a:lnTo>
                  <a:lnTo>
                    <a:pt x="348691" y="882891"/>
                  </a:lnTo>
                  <a:close/>
                </a:path>
                <a:path w="6492240" h="1230629">
                  <a:moveTo>
                    <a:pt x="348691" y="593369"/>
                  </a:moveTo>
                  <a:lnTo>
                    <a:pt x="0" y="593369"/>
                  </a:lnTo>
                  <a:lnTo>
                    <a:pt x="0" y="636981"/>
                  </a:lnTo>
                  <a:lnTo>
                    <a:pt x="348691" y="636981"/>
                  </a:lnTo>
                  <a:lnTo>
                    <a:pt x="348691" y="593369"/>
                  </a:lnTo>
                  <a:close/>
                </a:path>
                <a:path w="6492240" h="1230629">
                  <a:moveTo>
                    <a:pt x="348691" y="307733"/>
                  </a:moveTo>
                  <a:lnTo>
                    <a:pt x="0" y="307733"/>
                  </a:lnTo>
                  <a:lnTo>
                    <a:pt x="0" y="351409"/>
                  </a:lnTo>
                  <a:lnTo>
                    <a:pt x="348691" y="351409"/>
                  </a:lnTo>
                  <a:lnTo>
                    <a:pt x="348691" y="307733"/>
                  </a:lnTo>
                  <a:close/>
                </a:path>
                <a:path w="6492240" h="1230629">
                  <a:moveTo>
                    <a:pt x="348691" y="29514"/>
                  </a:moveTo>
                  <a:lnTo>
                    <a:pt x="0" y="29514"/>
                  </a:lnTo>
                  <a:lnTo>
                    <a:pt x="0" y="73126"/>
                  </a:lnTo>
                  <a:lnTo>
                    <a:pt x="348691" y="73126"/>
                  </a:lnTo>
                  <a:lnTo>
                    <a:pt x="348691" y="29514"/>
                  </a:lnTo>
                  <a:close/>
                </a:path>
                <a:path w="6492240" h="1230629">
                  <a:moveTo>
                    <a:pt x="1597647" y="267804"/>
                  </a:moveTo>
                  <a:lnTo>
                    <a:pt x="1594929" y="229044"/>
                  </a:lnTo>
                  <a:lnTo>
                    <a:pt x="1584706" y="183756"/>
                  </a:lnTo>
                  <a:lnTo>
                    <a:pt x="1568704" y="148564"/>
                  </a:lnTo>
                  <a:lnTo>
                    <a:pt x="1520291" y="90868"/>
                  </a:lnTo>
                  <a:lnTo>
                    <a:pt x="1488935" y="67945"/>
                  </a:lnTo>
                  <a:lnTo>
                    <a:pt x="1453540" y="48729"/>
                  </a:lnTo>
                  <a:lnTo>
                    <a:pt x="1414627" y="33020"/>
                  </a:lnTo>
                  <a:lnTo>
                    <a:pt x="1372730" y="20599"/>
                  </a:lnTo>
                  <a:lnTo>
                    <a:pt x="1328381" y="11290"/>
                  </a:lnTo>
                  <a:lnTo>
                    <a:pt x="1282115" y="4889"/>
                  </a:lnTo>
                  <a:lnTo>
                    <a:pt x="1234465" y="1193"/>
                  </a:lnTo>
                  <a:lnTo>
                    <a:pt x="1185964" y="0"/>
                  </a:lnTo>
                  <a:lnTo>
                    <a:pt x="1139520" y="927"/>
                  </a:lnTo>
                  <a:lnTo>
                    <a:pt x="1093025" y="3848"/>
                  </a:lnTo>
                  <a:lnTo>
                    <a:pt x="1046784" y="8940"/>
                  </a:lnTo>
                  <a:lnTo>
                    <a:pt x="1001102" y="16383"/>
                  </a:lnTo>
                  <a:lnTo>
                    <a:pt x="956259" y="26377"/>
                  </a:lnTo>
                  <a:lnTo>
                    <a:pt x="912571" y="39090"/>
                  </a:lnTo>
                  <a:lnTo>
                    <a:pt x="870331" y="54711"/>
                  </a:lnTo>
                  <a:lnTo>
                    <a:pt x="829830" y="73418"/>
                  </a:lnTo>
                  <a:lnTo>
                    <a:pt x="791387" y="95415"/>
                  </a:lnTo>
                  <a:lnTo>
                    <a:pt x="755281" y="120878"/>
                  </a:lnTo>
                  <a:lnTo>
                    <a:pt x="721817" y="149974"/>
                  </a:lnTo>
                  <a:lnTo>
                    <a:pt x="691299" y="182918"/>
                  </a:lnTo>
                  <a:lnTo>
                    <a:pt x="664019" y="219862"/>
                  </a:lnTo>
                  <a:lnTo>
                    <a:pt x="640270" y="261010"/>
                  </a:lnTo>
                  <a:lnTo>
                    <a:pt x="620369" y="306552"/>
                  </a:lnTo>
                  <a:lnTo>
                    <a:pt x="604596" y="356666"/>
                  </a:lnTo>
                  <a:lnTo>
                    <a:pt x="596900" y="410032"/>
                  </a:lnTo>
                  <a:lnTo>
                    <a:pt x="597052" y="460375"/>
                  </a:lnTo>
                  <a:lnTo>
                    <a:pt x="605218" y="507060"/>
                  </a:lnTo>
                  <a:lnTo>
                    <a:pt x="621588" y="549465"/>
                  </a:lnTo>
                  <a:lnTo>
                    <a:pt x="646328" y="586930"/>
                  </a:lnTo>
                  <a:lnTo>
                    <a:pt x="679602" y="618871"/>
                  </a:lnTo>
                  <a:lnTo>
                    <a:pt x="721588" y="644626"/>
                  </a:lnTo>
                  <a:lnTo>
                    <a:pt x="775487" y="668210"/>
                  </a:lnTo>
                  <a:lnTo>
                    <a:pt x="829157" y="687501"/>
                  </a:lnTo>
                  <a:lnTo>
                    <a:pt x="881773" y="703440"/>
                  </a:lnTo>
                  <a:lnTo>
                    <a:pt x="932522" y="716953"/>
                  </a:lnTo>
                  <a:lnTo>
                    <a:pt x="1025131" y="740435"/>
                  </a:lnTo>
                  <a:lnTo>
                    <a:pt x="1065352" y="752271"/>
                  </a:lnTo>
                  <a:lnTo>
                    <a:pt x="1129538" y="780821"/>
                  </a:lnTo>
                  <a:lnTo>
                    <a:pt x="1166558" y="822058"/>
                  </a:lnTo>
                  <a:lnTo>
                    <a:pt x="1172845" y="849782"/>
                  </a:lnTo>
                  <a:lnTo>
                    <a:pt x="1169873" y="883488"/>
                  </a:lnTo>
                  <a:lnTo>
                    <a:pt x="1150251" y="925880"/>
                  </a:lnTo>
                  <a:lnTo>
                    <a:pt x="1115136" y="958862"/>
                  </a:lnTo>
                  <a:lnTo>
                    <a:pt x="1070140" y="982408"/>
                  </a:lnTo>
                  <a:lnTo>
                    <a:pt x="1020876" y="996530"/>
                  </a:lnTo>
                  <a:lnTo>
                    <a:pt x="972985" y="1001242"/>
                  </a:lnTo>
                  <a:lnTo>
                    <a:pt x="918387" y="996238"/>
                  </a:lnTo>
                  <a:lnTo>
                    <a:pt x="873213" y="981430"/>
                  </a:lnTo>
                  <a:lnTo>
                    <a:pt x="838695" y="957072"/>
                  </a:lnTo>
                  <a:lnTo>
                    <a:pt x="816089" y="923455"/>
                  </a:lnTo>
                  <a:lnTo>
                    <a:pt x="806640" y="880833"/>
                  </a:lnTo>
                  <a:lnTo>
                    <a:pt x="811580" y="829500"/>
                  </a:lnTo>
                  <a:lnTo>
                    <a:pt x="484365" y="829500"/>
                  </a:lnTo>
                  <a:lnTo>
                    <a:pt x="476148" y="883615"/>
                  </a:lnTo>
                  <a:lnTo>
                    <a:pt x="473621" y="932954"/>
                  </a:lnTo>
                  <a:lnTo>
                    <a:pt x="476516" y="977696"/>
                  </a:lnTo>
                  <a:lnTo>
                    <a:pt x="484517" y="1018032"/>
                  </a:lnTo>
                  <a:lnTo>
                    <a:pt x="497332" y="1054163"/>
                  </a:lnTo>
                  <a:lnTo>
                    <a:pt x="536282" y="1114577"/>
                  </a:lnTo>
                  <a:lnTo>
                    <a:pt x="591019" y="1160513"/>
                  </a:lnTo>
                  <a:lnTo>
                    <a:pt x="659218" y="1193520"/>
                  </a:lnTo>
                  <a:lnTo>
                    <a:pt x="697623" y="1205674"/>
                  </a:lnTo>
                  <a:lnTo>
                    <a:pt x="738530" y="1215174"/>
                  </a:lnTo>
                  <a:lnTo>
                    <a:pt x="781634" y="1222222"/>
                  </a:lnTo>
                  <a:lnTo>
                    <a:pt x="826643" y="1227010"/>
                  </a:lnTo>
                  <a:lnTo>
                    <a:pt x="873277" y="1229741"/>
                  </a:lnTo>
                  <a:lnTo>
                    <a:pt x="921219" y="1230617"/>
                  </a:lnTo>
                  <a:lnTo>
                    <a:pt x="972362" y="1229220"/>
                  </a:lnTo>
                  <a:lnTo>
                    <a:pt x="1023124" y="1225054"/>
                  </a:lnTo>
                  <a:lnTo>
                    <a:pt x="1073188" y="1218069"/>
                  </a:lnTo>
                  <a:lnTo>
                    <a:pt x="1122248" y="1208278"/>
                  </a:lnTo>
                  <a:lnTo>
                    <a:pt x="1169987" y="1195628"/>
                  </a:lnTo>
                  <a:lnTo>
                    <a:pt x="1216088" y="1180134"/>
                  </a:lnTo>
                  <a:lnTo>
                    <a:pt x="1260233" y="1161757"/>
                  </a:lnTo>
                  <a:lnTo>
                    <a:pt x="1302118" y="1140472"/>
                  </a:lnTo>
                  <a:lnTo>
                    <a:pt x="1341412" y="1116291"/>
                  </a:lnTo>
                  <a:lnTo>
                    <a:pt x="1377810" y="1089164"/>
                  </a:lnTo>
                  <a:lnTo>
                    <a:pt x="1411008" y="1059091"/>
                  </a:lnTo>
                  <a:lnTo>
                    <a:pt x="1440675" y="1026045"/>
                  </a:lnTo>
                  <a:lnTo>
                    <a:pt x="1458455" y="1001242"/>
                  </a:lnTo>
                  <a:lnTo>
                    <a:pt x="1466494" y="990028"/>
                  </a:lnTo>
                  <a:lnTo>
                    <a:pt x="1488173" y="950988"/>
                  </a:lnTo>
                  <a:lnTo>
                    <a:pt x="1505369" y="908926"/>
                  </a:lnTo>
                  <a:lnTo>
                    <a:pt x="1517789" y="863828"/>
                  </a:lnTo>
                  <a:lnTo>
                    <a:pt x="1526463" y="807440"/>
                  </a:lnTo>
                  <a:lnTo>
                    <a:pt x="1527556" y="757580"/>
                  </a:lnTo>
                  <a:lnTo>
                    <a:pt x="1521739" y="713778"/>
                  </a:lnTo>
                  <a:lnTo>
                    <a:pt x="1509649" y="675538"/>
                  </a:lnTo>
                  <a:lnTo>
                    <a:pt x="1469301" y="613803"/>
                  </a:lnTo>
                  <a:lnTo>
                    <a:pt x="1411757" y="568528"/>
                  </a:lnTo>
                  <a:lnTo>
                    <a:pt x="1342263" y="535825"/>
                  </a:lnTo>
                  <a:lnTo>
                    <a:pt x="1304671" y="522973"/>
                  </a:lnTo>
                  <a:lnTo>
                    <a:pt x="1266063" y="511822"/>
                  </a:lnTo>
                  <a:lnTo>
                    <a:pt x="1227086" y="501878"/>
                  </a:lnTo>
                  <a:lnTo>
                    <a:pt x="1150658" y="483654"/>
                  </a:lnTo>
                  <a:lnTo>
                    <a:pt x="1114513" y="474421"/>
                  </a:lnTo>
                  <a:lnTo>
                    <a:pt x="1064463" y="459676"/>
                  </a:lnTo>
                  <a:lnTo>
                    <a:pt x="1016800" y="441147"/>
                  </a:lnTo>
                  <a:lnTo>
                    <a:pt x="977925" y="416255"/>
                  </a:lnTo>
                  <a:lnTo>
                    <a:pt x="954265" y="382409"/>
                  </a:lnTo>
                  <a:lnTo>
                    <a:pt x="952258" y="337007"/>
                  </a:lnTo>
                  <a:lnTo>
                    <a:pt x="972540" y="295287"/>
                  </a:lnTo>
                  <a:lnTo>
                    <a:pt x="1010564" y="260934"/>
                  </a:lnTo>
                  <a:lnTo>
                    <a:pt x="1060335" y="237629"/>
                  </a:lnTo>
                  <a:lnTo>
                    <a:pt x="1115885" y="229044"/>
                  </a:lnTo>
                  <a:lnTo>
                    <a:pt x="1154633" y="231470"/>
                  </a:lnTo>
                  <a:lnTo>
                    <a:pt x="1213764" y="250469"/>
                  </a:lnTo>
                  <a:lnTo>
                    <a:pt x="1248956" y="286981"/>
                  </a:lnTo>
                  <a:lnTo>
                    <a:pt x="1259357" y="339166"/>
                  </a:lnTo>
                  <a:lnTo>
                    <a:pt x="1254417" y="371386"/>
                  </a:lnTo>
                  <a:lnTo>
                    <a:pt x="1581594" y="371386"/>
                  </a:lnTo>
                  <a:lnTo>
                    <a:pt x="1593507" y="317055"/>
                  </a:lnTo>
                  <a:lnTo>
                    <a:pt x="1597647" y="267804"/>
                  </a:lnTo>
                  <a:close/>
                </a:path>
                <a:path w="6492240" h="1230629">
                  <a:moveTo>
                    <a:pt x="2779204" y="24511"/>
                  </a:moveTo>
                  <a:lnTo>
                    <a:pt x="1879384" y="24511"/>
                  </a:lnTo>
                  <a:lnTo>
                    <a:pt x="1628279" y="1205801"/>
                  </a:lnTo>
                  <a:lnTo>
                    <a:pt x="2528112" y="1205801"/>
                  </a:lnTo>
                  <a:lnTo>
                    <a:pt x="2576906" y="976693"/>
                  </a:lnTo>
                  <a:lnTo>
                    <a:pt x="2004250" y="976693"/>
                  </a:lnTo>
                  <a:lnTo>
                    <a:pt x="2057425" y="726376"/>
                  </a:lnTo>
                  <a:lnTo>
                    <a:pt x="2584246" y="726376"/>
                  </a:lnTo>
                  <a:lnTo>
                    <a:pt x="2632786" y="497420"/>
                  </a:lnTo>
                  <a:lnTo>
                    <a:pt x="2105964" y="497420"/>
                  </a:lnTo>
                  <a:lnTo>
                    <a:pt x="2157768" y="253555"/>
                  </a:lnTo>
                  <a:lnTo>
                    <a:pt x="2730411" y="253555"/>
                  </a:lnTo>
                  <a:lnTo>
                    <a:pt x="2779204" y="24511"/>
                  </a:lnTo>
                  <a:close/>
                </a:path>
                <a:path w="6492240" h="1230629">
                  <a:moveTo>
                    <a:pt x="4115854" y="24511"/>
                  </a:moveTo>
                  <a:lnTo>
                    <a:pt x="3821379" y="24511"/>
                  </a:lnTo>
                  <a:lnTo>
                    <a:pt x="3634879" y="901433"/>
                  </a:lnTo>
                  <a:lnTo>
                    <a:pt x="3631057" y="904773"/>
                  </a:lnTo>
                  <a:lnTo>
                    <a:pt x="3487813" y="301078"/>
                  </a:lnTo>
                  <a:lnTo>
                    <a:pt x="3422192" y="24511"/>
                  </a:lnTo>
                  <a:lnTo>
                    <a:pt x="2964078" y="24511"/>
                  </a:lnTo>
                  <a:lnTo>
                    <a:pt x="2712948" y="1205801"/>
                  </a:lnTo>
                  <a:lnTo>
                    <a:pt x="3007461" y="1205801"/>
                  </a:lnTo>
                  <a:lnTo>
                    <a:pt x="3199714" y="301078"/>
                  </a:lnTo>
                  <a:lnTo>
                    <a:pt x="3202978" y="301078"/>
                  </a:lnTo>
                  <a:lnTo>
                    <a:pt x="3411550" y="1205801"/>
                  </a:lnTo>
                  <a:lnTo>
                    <a:pt x="3864762" y="1205801"/>
                  </a:lnTo>
                  <a:lnTo>
                    <a:pt x="3928745" y="904773"/>
                  </a:lnTo>
                  <a:lnTo>
                    <a:pt x="4115854" y="24511"/>
                  </a:lnTo>
                  <a:close/>
                </a:path>
                <a:path w="6492240" h="1230629">
                  <a:moveTo>
                    <a:pt x="5317591" y="1205801"/>
                  </a:moveTo>
                  <a:lnTo>
                    <a:pt x="5275567" y="975106"/>
                  </a:lnTo>
                  <a:lnTo>
                    <a:pt x="5233860" y="746061"/>
                  </a:lnTo>
                  <a:lnTo>
                    <a:pt x="5144465" y="255181"/>
                  </a:lnTo>
                  <a:lnTo>
                    <a:pt x="5102453" y="24511"/>
                  </a:lnTo>
                  <a:lnTo>
                    <a:pt x="4886769" y="24511"/>
                  </a:lnTo>
                  <a:lnTo>
                    <a:pt x="4886769" y="746061"/>
                  </a:lnTo>
                  <a:lnTo>
                    <a:pt x="4571009" y="746061"/>
                  </a:lnTo>
                  <a:lnTo>
                    <a:pt x="4835753" y="255181"/>
                  </a:lnTo>
                  <a:lnTo>
                    <a:pt x="4840643" y="255181"/>
                  </a:lnTo>
                  <a:lnTo>
                    <a:pt x="4886769" y="746061"/>
                  </a:lnTo>
                  <a:lnTo>
                    <a:pt x="4886769" y="24511"/>
                  </a:lnTo>
                  <a:lnTo>
                    <a:pt x="4703229" y="24511"/>
                  </a:lnTo>
                  <a:lnTo>
                    <a:pt x="3985780" y="1205801"/>
                  </a:lnTo>
                  <a:lnTo>
                    <a:pt x="4313047" y="1205801"/>
                  </a:lnTo>
                  <a:lnTo>
                    <a:pt x="4439005" y="975106"/>
                  </a:lnTo>
                  <a:lnTo>
                    <a:pt x="4918392" y="975106"/>
                  </a:lnTo>
                  <a:lnTo>
                    <a:pt x="4947831" y="1205801"/>
                  </a:lnTo>
                  <a:lnTo>
                    <a:pt x="5317591" y="1205801"/>
                  </a:lnTo>
                  <a:close/>
                </a:path>
                <a:path w="6492240" h="1230629">
                  <a:moveTo>
                    <a:pt x="6020232" y="24511"/>
                  </a:moveTo>
                  <a:lnTo>
                    <a:pt x="5693041" y="24511"/>
                  </a:lnTo>
                  <a:lnTo>
                    <a:pt x="5441874" y="1205801"/>
                  </a:lnTo>
                  <a:lnTo>
                    <a:pt x="5769140" y="1205801"/>
                  </a:lnTo>
                  <a:lnTo>
                    <a:pt x="6020232" y="24511"/>
                  </a:lnTo>
                  <a:close/>
                </a:path>
                <a:path w="6492240" h="1230629">
                  <a:moveTo>
                    <a:pt x="6491808" y="1161948"/>
                  </a:moveTo>
                  <a:lnTo>
                    <a:pt x="6143117" y="1161948"/>
                  </a:lnTo>
                  <a:lnTo>
                    <a:pt x="6143117" y="1205585"/>
                  </a:lnTo>
                  <a:lnTo>
                    <a:pt x="6491808" y="1205585"/>
                  </a:lnTo>
                  <a:lnTo>
                    <a:pt x="6491808" y="1161948"/>
                  </a:lnTo>
                  <a:close/>
                </a:path>
                <a:path w="6492240" h="1230629">
                  <a:moveTo>
                    <a:pt x="6491808" y="882891"/>
                  </a:moveTo>
                  <a:lnTo>
                    <a:pt x="6143117" y="882891"/>
                  </a:lnTo>
                  <a:lnTo>
                    <a:pt x="6143117" y="926490"/>
                  </a:lnTo>
                  <a:lnTo>
                    <a:pt x="6491808" y="926490"/>
                  </a:lnTo>
                  <a:lnTo>
                    <a:pt x="6491808" y="882891"/>
                  </a:lnTo>
                  <a:close/>
                </a:path>
                <a:path w="6492240" h="1230629">
                  <a:moveTo>
                    <a:pt x="6491808" y="593369"/>
                  </a:moveTo>
                  <a:lnTo>
                    <a:pt x="6143117" y="593369"/>
                  </a:lnTo>
                  <a:lnTo>
                    <a:pt x="6143117" y="636981"/>
                  </a:lnTo>
                  <a:lnTo>
                    <a:pt x="6491808" y="636981"/>
                  </a:lnTo>
                  <a:lnTo>
                    <a:pt x="6491808" y="593369"/>
                  </a:lnTo>
                  <a:close/>
                </a:path>
                <a:path w="6492240" h="1230629">
                  <a:moveTo>
                    <a:pt x="6491808" y="307733"/>
                  </a:moveTo>
                  <a:lnTo>
                    <a:pt x="6143117" y="307733"/>
                  </a:lnTo>
                  <a:lnTo>
                    <a:pt x="6143117" y="351409"/>
                  </a:lnTo>
                  <a:lnTo>
                    <a:pt x="6491808" y="351409"/>
                  </a:lnTo>
                  <a:lnTo>
                    <a:pt x="6491808" y="307733"/>
                  </a:lnTo>
                  <a:close/>
                </a:path>
                <a:path w="6492240" h="1230629">
                  <a:moveTo>
                    <a:pt x="6491808" y="29514"/>
                  </a:moveTo>
                  <a:lnTo>
                    <a:pt x="6143117" y="29514"/>
                  </a:lnTo>
                  <a:lnTo>
                    <a:pt x="6143117" y="73126"/>
                  </a:lnTo>
                  <a:lnTo>
                    <a:pt x="6491808" y="73126"/>
                  </a:lnTo>
                  <a:lnTo>
                    <a:pt x="6491808" y="2951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1151492"/>
              <a:ext cx="20104100" cy="157480"/>
            </a:xfrm>
            <a:custGeom>
              <a:avLst/>
              <a:gdLst/>
              <a:ahLst/>
              <a:cxnLst/>
              <a:rect l="l" t="t" r="r" b="b"/>
              <a:pathLst>
                <a:path w="20104100" h="157479">
                  <a:moveTo>
                    <a:pt x="20104099" y="0"/>
                  </a:moveTo>
                  <a:lnTo>
                    <a:pt x="0" y="0"/>
                  </a:lnTo>
                  <a:lnTo>
                    <a:pt x="0" y="157063"/>
                  </a:lnTo>
                  <a:lnTo>
                    <a:pt x="20104099" y="157063"/>
                  </a:lnTo>
                  <a:lnTo>
                    <a:pt x="20104099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0104100" cy="11308715"/>
            <a:chOff x="0" y="0"/>
            <a:chExt cx="20104100" cy="11308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4100" cy="1130855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912068" y="4985450"/>
              <a:ext cx="5242560" cy="1337945"/>
            </a:xfrm>
            <a:custGeom>
              <a:avLst/>
              <a:gdLst/>
              <a:ahLst/>
              <a:cxnLst/>
              <a:rect l="l" t="t" r="r" b="b"/>
              <a:pathLst>
                <a:path w="5242559" h="1337945">
                  <a:moveTo>
                    <a:pt x="5242028" y="0"/>
                  </a:moveTo>
                  <a:lnTo>
                    <a:pt x="0" y="0"/>
                  </a:lnTo>
                  <a:lnTo>
                    <a:pt x="0" y="1337655"/>
                  </a:lnTo>
                  <a:lnTo>
                    <a:pt x="5242028" y="1337655"/>
                  </a:lnTo>
                  <a:lnTo>
                    <a:pt x="5242028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11983" y="5156523"/>
              <a:ext cx="5242560" cy="993775"/>
            </a:xfrm>
            <a:custGeom>
              <a:avLst/>
              <a:gdLst/>
              <a:ahLst/>
              <a:cxnLst/>
              <a:rect l="l" t="t" r="r" b="b"/>
              <a:pathLst>
                <a:path w="5242559" h="993775">
                  <a:moveTo>
                    <a:pt x="281571" y="938250"/>
                  </a:moveTo>
                  <a:lnTo>
                    <a:pt x="0" y="938250"/>
                  </a:lnTo>
                  <a:lnTo>
                    <a:pt x="0" y="973455"/>
                  </a:lnTo>
                  <a:lnTo>
                    <a:pt x="281571" y="973455"/>
                  </a:lnTo>
                  <a:lnTo>
                    <a:pt x="281571" y="938250"/>
                  </a:lnTo>
                  <a:close/>
                </a:path>
                <a:path w="5242559" h="993775">
                  <a:moveTo>
                    <a:pt x="281571" y="712901"/>
                  </a:moveTo>
                  <a:lnTo>
                    <a:pt x="0" y="712901"/>
                  </a:lnTo>
                  <a:lnTo>
                    <a:pt x="0" y="748106"/>
                  </a:lnTo>
                  <a:lnTo>
                    <a:pt x="281571" y="748106"/>
                  </a:lnTo>
                  <a:lnTo>
                    <a:pt x="281571" y="712901"/>
                  </a:lnTo>
                  <a:close/>
                </a:path>
                <a:path w="5242559" h="993775">
                  <a:moveTo>
                    <a:pt x="281571" y="479120"/>
                  </a:moveTo>
                  <a:lnTo>
                    <a:pt x="0" y="479120"/>
                  </a:lnTo>
                  <a:lnTo>
                    <a:pt x="0" y="514324"/>
                  </a:lnTo>
                  <a:lnTo>
                    <a:pt x="281571" y="514324"/>
                  </a:lnTo>
                  <a:lnTo>
                    <a:pt x="281571" y="479120"/>
                  </a:lnTo>
                  <a:close/>
                </a:path>
                <a:path w="5242559" h="993775">
                  <a:moveTo>
                    <a:pt x="281571" y="248475"/>
                  </a:moveTo>
                  <a:lnTo>
                    <a:pt x="0" y="248475"/>
                  </a:lnTo>
                  <a:lnTo>
                    <a:pt x="0" y="283730"/>
                  </a:lnTo>
                  <a:lnTo>
                    <a:pt x="281571" y="283730"/>
                  </a:lnTo>
                  <a:lnTo>
                    <a:pt x="281571" y="248475"/>
                  </a:lnTo>
                  <a:close/>
                </a:path>
                <a:path w="5242559" h="993775">
                  <a:moveTo>
                    <a:pt x="281571" y="23812"/>
                  </a:moveTo>
                  <a:lnTo>
                    <a:pt x="0" y="23812"/>
                  </a:lnTo>
                  <a:lnTo>
                    <a:pt x="0" y="59016"/>
                  </a:lnTo>
                  <a:lnTo>
                    <a:pt x="281571" y="59016"/>
                  </a:lnTo>
                  <a:lnTo>
                    <a:pt x="281571" y="23812"/>
                  </a:lnTo>
                  <a:close/>
                </a:path>
                <a:path w="5242559" h="993775">
                  <a:moveTo>
                    <a:pt x="1289888" y="204787"/>
                  </a:moveTo>
                  <a:lnTo>
                    <a:pt x="1287195" y="184924"/>
                  </a:lnTo>
                  <a:lnTo>
                    <a:pt x="1284528" y="165150"/>
                  </a:lnTo>
                  <a:lnTo>
                    <a:pt x="1272222" y="130467"/>
                  </a:lnTo>
                  <a:lnTo>
                    <a:pt x="1229385" y="74917"/>
                  </a:lnTo>
                  <a:lnTo>
                    <a:pt x="1166685" y="36169"/>
                  </a:lnTo>
                  <a:lnTo>
                    <a:pt x="1129525" y="22491"/>
                  </a:lnTo>
                  <a:lnTo>
                    <a:pt x="1089393" y="12280"/>
                  </a:lnTo>
                  <a:lnTo>
                    <a:pt x="1046924" y="5295"/>
                  </a:lnTo>
                  <a:lnTo>
                    <a:pt x="1002792" y="1282"/>
                  </a:lnTo>
                  <a:lnTo>
                    <a:pt x="957656" y="0"/>
                  </a:lnTo>
                  <a:lnTo>
                    <a:pt x="911479" y="1143"/>
                  </a:lnTo>
                  <a:lnTo>
                    <a:pt x="865327" y="4775"/>
                  </a:lnTo>
                  <a:lnTo>
                    <a:pt x="819670" y="11163"/>
                  </a:lnTo>
                  <a:lnTo>
                    <a:pt x="774928" y="20586"/>
                  </a:lnTo>
                  <a:lnTo>
                    <a:pt x="731558" y="33324"/>
                  </a:lnTo>
                  <a:lnTo>
                    <a:pt x="690016" y="49669"/>
                  </a:lnTo>
                  <a:lnTo>
                    <a:pt x="650760" y="69875"/>
                  </a:lnTo>
                  <a:lnTo>
                    <a:pt x="614222" y="94221"/>
                  </a:lnTo>
                  <a:lnTo>
                    <a:pt x="580872" y="123012"/>
                  </a:lnTo>
                  <a:lnTo>
                    <a:pt x="551141" y="156489"/>
                  </a:lnTo>
                  <a:lnTo>
                    <a:pt x="525487" y="194970"/>
                  </a:lnTo>
                  <a:lnTo>
                    <a:pt x="504355" y="238696"/>
                  </a:lnTo>
                  <a:lnTo>
                    <a:pt x="488200" y="287972"/>
                  </a:lnTo>
                  <a:lnTo>
                    <a:pt x="481558" y="338035"/>
                  </a:lnTo>
                  <a:lnTo>
                    <a:pt x="483577" y="384644"/>
                  </a:lnTo>
                  <a:lnTo>
                    <a:pt x="494474" y="427012"/>
                  </a:lnTo>
                  <a:lnTo>
                    <a:pt x="514477" y="464312"/>
                  </a:lnTo>
                  <a:lnTo>
                    <a:pt x="543801" y="495744"/>
                  </a:lnTo>
                  <a:lnTo>
                    <a:pt x="582663" y="520509"/>
                  </a:lnTo>
                  <a:lnTo>
                    <a:pt x="634098" y="542620"/>
                  </a:lnTo>
                  <a:lnTo>
                    <a:pt x="685101" y="560095"/>
                  </a:lnTo>
                  <a:lnTo>
                    <a:pt x="734580" y="574154"/>
                  </a:lnTo>
                  <a:lnTo>
                    <a:pt x="824623" y="597027"/>
                  </a:lnTo>
                  <a:lnTo>
                    <a:pt x="863003" y="608342"/>
                  </a:lnTo>
                  <a:lnTo>
                    <a:pt x="895477" y="621220"/>
                  </a:lnTo>
                  <a:lnTo>
                    <a:pt x="920978" y="636917"/>
                  </a:lnTo>
                  <a:lnTo>
                    <a:pt x="938403" y="656678"/>
                  </a:lnTo>
                  <a:lnTo>
                    <a:pt x="946658" y="681748"/>
                  </a:lnTo>
                  <a:lnTo>
                    <a:pt x="944651" y="713359"/>
                  </a:lnTo>
                  <a:lnTo>
                    <a:pt x="922705" y="754976"/>
                  </a:lnTo>
                  <a:lnTo>
                    <a:pt x="882992" y="784707"/>
                  </a:lnTo>
                  <a:lnTo>
                    <a:pt x="834351" y="802538"/>
                  </a:lnTo>
                  <a:lnTo>
                    <a:pt x="785672" y="808482"/>
                  </a:lnTo>
                  <a:lnTo>
                    <a:pt x="733640" y="802678"/>
                  </a:lnTo>
                  <a:lnTo>
                    <a:pt x="692861" y="785520"/>
                  </a:lnTo>
                  <a:lnTo>
                    <a:pt x="665060" y="757402"/>
                  </a:lnTo>
                  <a:lnTo>
                    <a:pt x="651979" y="718680"/>
                  </a:lnTo>
                  <a:lnTo>
                    <a:pt x="655332" y="669772"/>
                  </a:lnTo>
                  <a:lnTo>
                    <a:pt x="391109" y="669772"/>
                  </a:lnTo>
                  <a:lnTo>
                    <a:pt x="383362" y="726135"/>
                  </a:lnTo>
                  <a:lnTo>
                    <a:pt x="383374" y="775970"/>
                  </a:lnTo>
                  <a:lnTo>
                    <a:pt x="390588" y="819632"/>
                  </a:lnTo>
                  <a:lnTo>
                    <a:pt x="404507" y="857453"/>
                  </a:lnTo>
                  <a:lnTo>
                    <a:pt x="450291" y="917028"/>
                  </a:lnTo>
                  <a:lnTo>
                    <a:pt x="481114" y="939482"/>
                  </a:lnTo>
                  <a:lnTo>
                    <a:pt x="516521" y="957503"/>
                  </a:lnTo>
                  <a:lnTo>
                    <a:pt x="555980" y="971473"/>
                  </a:lnTo>
                  <a:lnTo>
                    <a:pt x="598970" y="981722"/>
                  </a:lnTo>
                  <a:lnTo>
                    <a:pt x="644969" y="988606"/>
                  </a:lnTo>
                  <a:lnTo>
                    <a:pt x="693445" y="992466"/>
                  </a:lnTo>
                  <a:lnTo>
                    <a:pt x="743877" y="993686"/>
                  </a:lnTo>
                  <a:lnTo>
                    <a:pt x="794664" y="991984"/>
                  </a:lnTo>
                  <a:lnTo>
                    <a:pt x="844905" y="986878"/>
                  </a:lnTo>
                  <a:lnTo>
                    <a:pt x="894105" y="978331"/>
                  </a:lnTo>
                  <a:lnTo>
                    <a:pt x="941819" y="966304"/>
                  </a:lnTo>
                  <a:lnTo>
                    <a:pt x="987564" y="950798"/>
                  </a:lnTo>
                  <a:lnTo>
                    <a:pt x="1030846" y="931760"/>
                  </a:lnTo>
                  <a:lnTo>
                    <a:pt x="1071219" y="909167"/>
                  </a:lnTo>
                  <a:lnTo>
                    <a:pt x="1108189" y="883005"/>
                  </a:lnTo>
                  <a:lnTo>
                    <a:pt x="1141298" y="853224"/>
                  </a:lnTo>
                  <a:lnTo>
                    <a:pt x="1170063" y="819823"/>
                  </a:lnTo>
                  <a:lnTo>
                    <a:pt x="1194015" y="782751"/>
                  </a:lnTo>
                  <a:lnTo>
                    <a:pt x="1212672" y="741984"/>
                  </a:lnTo>
                  <a:lnTo>
                    <a:pt x="1225575" y="697509"/>
                  </a:lnTo>
                  <a:lnTo>
                    <a:pt x="1233309" y="642226"/>
                  </a:lnTo>
                  <a:lnTo>
                    <a:pt x="1231950" y="594804"/>
                  </a:lnTo>
                  <a:lnTo>
                    <a:pt x="1222514" y="554507"/>
                  </a:lnTo>
                  <a:lnTo>
                    <a:pt x="1183284" y="492379"/>
                  </a:lnTo>
                  <a:lnTo>
                    <a:pt x="1123530" y="449999"/>
                  </a:lnTo>
                  <a:lnTo>
                    <a:pt x="1088415" y="434390"/>
                  </a:lnTo>
                  <a:lnTo>
                    <a:pt x="1051115" y="421538"/>
                  </a:lnTo>
                  <a:lnTo>
                    <a:pt x="1012647" y="410718"/>
                  </a:lnTo>
                  <a:lnTo>
                    <a:pt x="936078" y="392214"/>
                  </a:lnTo>
                  <a:lnTo>
                    <a:pt x="899960" y="383082"/>
                  </a:lnTo>
                  <a:lnTo>
                    <a:pt x="849528" y="367804"/>
                  </a:lnTo>
                  <a:lnTo>
                    <a:pt x="804138" y="346938"/>
                  </a:lnTo>
                  <a:lnTo>
                    <a:pt x="773887" y="316407"/>
                  </a:lnTo>
                  <a:lnTo>
                    <a:pt x="768934" y="272110"/>
                  </a:lnTo>
                  <a:lnTo>
                    <a:pt x="785317" y="238429"/>
                  </a:lnTo>
                  <a:lnTo>
                    <a:pt x="816013" y="210680"/>
                  </a:lnTo>
                  <a:lnTo>
                    <a:pt x="856195" y="191858"/>
                  </a:lnTo>
                  <a:lnTo>
                    <a:pt x="901052" y="184924"/>
                  </a:lnTo>
                  <a:lnTo>
                    <a:pt x="932332" y="186893"/>
                  </a:lnTo>
                  <a:lnTo>
                    <a:pt x="980084" y="202222"/>
                  </a:lnTo>
                  <a:lnTo>
                    <a:pt x="1008494" y="231711"/>
                  </a:lnTo>
                  <a:lnTo>
                    <a:pt x="1016889" y="273837"/>
                  </a:lnTo>
                  <a:lnTo>
                    <a:pt x="1012901" y="299847"/>
                  </a:lnTo>
                  <a:lnTo>
                    <a:pt x="1277099" y="299847"/>
                  </a:lnTo>
                  <a:lnTo>
                    <a:pt x="1287627" y="249605"/>
                  </a:lnTo>
                  <a:lnTo>
                    <a:pt x="1289888" y="204787"/>
                  </a:lnTo>
                  <a:close/>
                </a:path>
                <a:path w="5242559" h="993775">
                  <a:moveTo>
                    <a:pt x="2244153" y="19761"/>
                  </a:moveTo>
                  <a:lnTo>
                    <a:pt x="1517561" y="19761"/>
                  </a:lnTo>
                  <a:lnTo>
                    <a:pt x="1314792" y="973645"/>
                  </a:lnTo>
                  <a:lnTo>
                    <a:pt x="2041398" y="973645"/>
                  </a:lnTo>
                  <a:lnTo>
                    <a:pt x="2080793" y="788670"/>
                  </a:lnTo>
                  <a:lnTo>
                    <a:pt x="1618399" y="788670"/>
                  </a:lnTo>
                  <a:lnTo>
                    <a:pt x="1661350" y="586536"/>
                  </a:lnTo>
                  <a:lnTo>
                    <a:pt x="2086737" y="586536"/>
                  </a:lnTo>
                  <a:lnTo>
                    <a:pt x="2125903" y="401612"/>
                  </a:lnTo>
                  <a:lnTo>
                    <a:pt x="1700504" y="401612"/>
                  </a:lnTo>
                  <a:lnTo>
                    <a:pt x="1742351" y="204736"/>
                  </a:lnTo>
                  <a:lnTo>
                    <a:pt x="2204758" y="204736"/>
                  </a:lnTo>
                  <a:lnTo>
                    <a:pt x="2244153" y="19761"/>
                  </a:lnTo>
                  <a:close/>
                </a:path>
                <a:path w="5242559" h="993775">
                  <a:moveTo>
                    <a:pt x="3323475" y="19761"/>
                  </a:moveTo>
                  <a:lnTo>
                    <a:pt x="3085681" y="19761"/>
                  </a:lnTo>
                  <a:lnTo>
                    <a:pt x="2935084" y="727875"/>
                  </a:lnTo>
                  <a:lnTo>
                    <a:pt x="2931998" y="730554"/>
                  </a:lnTo>
                  <a:lnTo>
                    <a:pt x="2816326" y="243078"/>
                  </a:lnTo>
                  <a:lnTo>
                    <a:pt x="2763329" y="19761"/>
                  </a:lnTo>
                  <a:lnTo>
                    <a:pt x="2393416" y="19761"/>
                  </a:lnTo>
                  <a:lnTo>
                    <a:pt x="2190648" y="973645"/>
                  </a:lnTo>
                  <a:lnTo>
                    <a:pt x="2428443" y="973645"/>
                  </a:lnTo>
                  <a:lnTo>
                    <a:pt x="2583700" y="243078"/>
                  </a:lnTo>
                  <a:lnTo>
                    <a:pt x="2586329" y="243078"/>
                  </a:lnTo>
                  <a:lnTo>
                    <a:pt x="2754757" y="973645"/>
                  </a:lnTo>
                  <a:lnTo>
                    <a:pt x="3120707" y="973645"/>
                  </a:lnTo>
                  <a:lnTo>
                    <a:pt x="3172383" y="730554"/>
                  </a:lnTo>
                  <a:lnTo>
                    <a:pt x="3323475" y="19761"/>
                  </a:lnTo>
                  <a:close/>
                </a:path>
                <a:path w="5242559" h="993775">
                  <a:moveTo>
                    <a:pt x="4293857" y="973645"/>
                  </a:moveTo>
                  <a:lnTo>
                    <a:pt x="4259923" y="787361"/>
                  </a:lnTo>
                  <a:lnTo>
                    <a:pt x="4226242" y="602399"/>
                  </a:lnTo>
                  <a:lnTo>
                    <a:pt x="4154043" y="206019"/>
                  </a:lnTo>
                  <a:lnTo>
                    <a:pt x="4120121" y="19761"/>
                  </a:lnTo>
                  <a:lnTo>
                    <a:pt x="3945966" y="19761"/>
                  </a:lnTo>
                  <a:lnTo>
                    <a:pt x="3945966" y="602399"/>
                  </a:lnTo>
                  <a:lnTo>
                    <a:pt x="3690988" y="602399"/>
                  </a:lnTo>
                  <a:lnTo>
                    <a:pt x="3904780" y="206019"/>
                  </a:lnTo>
                  <a:lnTo>
                    <a:pt x="3908729" y="206019"/>
                  </a:lnTo>
                  <a:lnTo>
                    <a:pt x="3945966" y="602399"/>
                  </a:lnTo>
                  <a:lnTo>
                    <a:pt x="3945966" y="19761"/>
                  </a:lnTo>
                  <a:lnTo>
                    <a:pt x="3797770" y="19761"/>
                  </a:lnTo>
                  <a:lnTo>
                    <a:pt x="3218446" y="973645"/>
                  </a:lnTo>
                  <a:lnTo>
                    <a:pt x="3482695" y="973645"/>
                  </a:lnTo>
                  <a:lnTo>
                    <a:pt x="3584397" y="787361"/>
                  </a:lnTo>
                  <a:lnTo>
                    <a:pt x="3971506" y="787361"/>
                  </a:lnTo>
                  <a:lnTo>
                    <a:pt x="3995280" y="973645"/>
                  </a:lnTo>
                  <a:lnTo>
                    <a:pt x="4293857" y="973645"/>
                  </a:lnTo>
                  <a:close/>
                </a:path>
                <a:path w="5242559" h="993775">
                  <a:moveTo>
                    <a:pt x="4861230" y="19761"/>
                  </a:moveTo>
                  <a:lnTo>
                    <a:pt x="4597044" y="19761"/>
                  </a:lnTo>
                  <a:lnTo>
                    <a:pt x="4394225" y="973645"/>
                  </a:lnTo>
                  <a:lnTo>
                    <a:pt x="4658461" y="973645"/>
                  </a:lnTo>
                  <a:lnTo>
                    <a:pt x="4861230" y="19761"/>
                  </a:lnTo>
                  <a:close/>
                </a:path>
                <a:path w="5242559" h="993775">
                  <a:moveTo>
                    <a:pt x="5242026" y="938250"/>
                  </a:moveTo>
                  <a:lnTo>
                    <a:pt x="4960455" y="938250"/>
                  </a:lnTo>
                  <a:lnTo>
                    <a:pt x="4960455" y="973455"/>
                  </a:lnTo>
                  <a:lnTo>
                    <a:pt x="5242026" y="973455"/>
                  </a:lnTo>
                  <a:lnTo>
                    <a:pt x="5242026" y="938250"/>
                  </a:lnTo>
                  <a:close/>
                </a:path>
                <a:path w="5242559" h="993775">
                  <a:moveTo>
                    <a:pt x="5242026" y="712901"/>
                  </a:moveTo>
                  <a:lnTo>
                    <a:pt x="4960455" y="712901"/>
                  </a:lnTo>
                  <a:lnTo>
                    <a:pt x="4960455" y="748106"/>
                  </a:lnTo>
                  <a:lnTo>
                    <a:pt x="5242026" y="748106"/>
                  </a:lnTo>
                  <a:lnTo>
                    <a:pt x="5242026" y="712901"/>
                  </a:lnTo>
                  <a:close/>
                </a:path>
                <a:path w="5242559" h="993775">
                  <a:moveTo>
                    <a:pt x="5242026" y="479120"/>
                  </a:moveTo>
                  <a:lnTo>
                    <a:pt x="4960455" y="479120"/>
                  </a:lnTo>
                  <a:lnTo>
                    <a:pt x="4960455" y="514324"/>
                  </a:lnTo>
                  <a:lnTo>
                    <a:pt x="5242026" y="514324"/>
                  </a:lnTo>
                  <a:lnTo>
                    <a:pt x="5242026" y="479120"/>
                  </a:lnTo>
                  <a:close/>
                </a:path>
                <a:path w="5242559" h="993775">
                  <a:moveTo>
                    <a:pt x="5242026" y="248475"/>
                  </a:moveTo>
                  <a:lnTo>
                    <a:pt x="4960455" y="248475"/>
                  </a:lnTo>
                  <a:lnTo>
                    <a:pt x="4960455" y="283730"/>
                  </a:lnTo>
                  <a:lnTo>
                    <a:pt x="5242026" y="283730"/>
                  </a:lnTo>
                  <a:lnTo>
                    <a:pt x="5242026" y="248475"/>
                  </a:lnTo>
                  <a:close/>
                </a:path>
                <a:path w="5242559" h="993775">
                  <a:moveTo>
                    <a:pt x="5242026" y="23812"/>
                  </a:moveTo>
                  <a:lnTo>
                    <a:pt x="4960455" y="23812"/>
                  </a:lnTo>
                  <a:lnTo>
                    <a:pt x="4960455" y="59016"/>
                  </a:lnTo>
                  <a:lnTo>
                    <a:pt x="5242026" y="59016"/>
                  </a:lnTo>
                  <a:lnTo>
                    <a:pt x="5242026" y="238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0231201" y="5107290"/>
            <a:ext cx="6974205" cy="10387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8009"/>
              </a:lnSpc>
            </a:pPr>
            <a:r>
              <a:rPr sz="6750" spc="-25" dirty="0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ww</a:t>
            </a:r>
            <a:r>
              <a:rPr sz="6750" spc="-220" dirty="0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w</a:t>
            </a:r>
            <a:r>
              <a:rPr sz="6750" dirty="0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.s</a:t>
            </a:r>
            <a:r>
              <a:rPr sz="6750" spc="-100" dirty="0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p</a:t>
            </a:r>
            <a:r>
              <a:rPr sz="6750" spc="5" dirty="0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.senai.br</a:t>
            </a:r>
            <a:endParaRPr sz="6750" dirty="0">
              <a:latin typeface="Montserrat"/>
              <a:cs typeface="Montserra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4154076"/>
            <a:ext cx="20104100" cy="7154545"/>
            <a:chOff x="0" y="4154076"/>
            <a:chExt cx="20104100" cy="7154545"/>
          </a:xfrm>
        </p:grpSpPr>
        <p:sp>
          <p:nvSpPr>
            <p:cNvPr id="9" name="object 9"/>
            <p:cNvSpPr/>
            <p:nvPr/>
          </p:nvSpPr>
          <p:spPr>
            <a:xfrm>
              <a:off x="9201187" y="4154076"/>
              <a:ext cx="0" cy="3001010"/>
            </a:xfrm>
            <a:custGeom>
              <a:avLst/>
              <a:gdLst/>
              <a:ahLst/>
              <a:cxnLst/>
              <a:rect l="l" t="t" r="r" b="b"/>
              <a:pathLst>
                <a:path h="3001009">
                  <a:moveTo>
                    <a:pt x="0" y="3000400"/>
                  </a:moveTo>
                  <a:lnTo>
                    <a:pt x="0" y="0"/>
                  </a:lnTo>
                </a:path>
              </a:pathLst>
            </a:custGeom>
            <a:ln w="2783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11151492"/>
              <a:ext cx="20104100" cy="157480"/>
            </a:xfrm>
            <a:custGeom>
              <a:avLst/>
              <a:gdLst/>
              <a:ahLst/>
              <a:cxnLst/>
              <a:rect l="l" t="t" r="r" b="b"/>
              <a:pathLst>
                <a:path w="20104100" h="157479">
                  <a:moveTo>
                    <a:pt x="20104099" y="0"/>
                  </a:moveTo>
                  <a:lnTo>
                    <a:pt x="0" y="0"/>
                  </a:lnTo>
                  <a:lnTo>
                    <a:pt x="0" y="157063"/>
                  </a:lnTo>
                  <a:lnTo>
                    <a:pt x="20104099" y="157063"/>
                  </a:lnTo>
                  <a:lnTo>
                    <a:pt x="20104099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17" y="0"/>
            <a:ext cx="20104417" cy="11308973"/>
            <a:chOff x="0" y="0"/>
            <a:chExt cx="20104417" cy="11308973"/>
          </a:xfrm>
        </p:grpSpPr>
        <p:sp>
          <p:nvSpPr>
            <p:cNvPr id="3" name="object 3"/>
            <p:cNvSpPr/>
            <p:nvPr/>
          </p:nvSpPr>
          <p:spPr>
            <a:xfrm>
              <a:off x="0" y="11151493"/>
              <a:ext cx="12565380" cy="157480"/>
            </a:xfrm>
            <a:custGeom>
              <a:avLst/>
              <a:gdLst/>
              <a:ahLst/>
              <a:cxnLst/>
              <a:rect l="l" t="t" r="r" b="b"/>
              <a:pathLst>
                <a:path w="12565380" h="157479">
                  <a:moveTo>
                    <a:pt x="0" y="157063"/>
                  </a:moveTo>
                  <a:lnTo>
                    <a:pt x="12565062" y="157063"/>
                  </a:lnTo>
                  <a:lnTo>
                    <a:pt x="12565062" y="0"/>
                  </a:lnTo>
                  <a:lnTo>
                    <a:pt x="0" y="0"/>
                  </a:lnTo>
                  <a:lnTo>
                    <a:pt x="0" y="157063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565062" y="0"/>
              <a:ext cx="7539355" cy="11308715"/>
            </a:xfrm>
            <a:custGeom>
              <a:avLst/>
              <a:gdLst/>
              <a:ahLst/>
              <a:cxnLst/>
              <a:rect l="l" t="t" r="r" b="b"/>
              <a:pathLst>
                <a:path w="7539355" h="11308715">
                  <a:moveTo>
                    <a:pt x="7539037" y="0"/>
                  </a:moveTo>
                  <a:lnTo>
                    <a:pt x="0" y="0"/>
                  </a:lnTo>
                  <a:lnTo>
                    <a:pt x="0" y="11308556"/>
                  </a:lnTo>
                  <a:lnTo>
                    <a:pt x="7539037" y="11308556"/>
                  </a:lnTo>
                  <a:lnTo>
                    <a:pt x="753903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111424" y="10041127"/>
              <a:ext cx="3533888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2779915" y="545020"/>
                  </a:moveTo>
                  <a:lnTo>
                    <a:pt x="2753639" y="265760"/>
                  </a:lnTo>
                  <a:lnTo>
                    <a:pt x="2750807" y="265760"/>
                  </a:lnTo>
                  <a:lnTo>
                    <a:pt x="2600236" y="545020"/>
                  </a:lnTo>
                  <a:lnTo>
                    <a:pt x="2779915" y="545020"/>
                  </a:lnTo>
                  <a:close/>
                </a:path>
                <a:path w="3693159" h="942975">
                  <a:moveTo>
                    <a:pt x="3692982" y="0"/>
                  </a:moveTo>
                  <a:lnTo>
                    <a:pt x="3424605" y="0"/>
                  </a:lnTo>
                  <a:lnTo>
                    <a:pt x="3424605" y="134556"/>
                  </a:lnTo>
                  <a:lnTo>
                    <a:pt x="3281781" y="806462"/>
                  </a:lnTo>
                  <a:lnTo>
                    <a:pt x="3095612" y="806462"/>
                  </a:lnTo>
                  <a:lnTo>
                    <a:pt x="3238538" y="134556"/>
                  </a:lnTo>
                  <a:lnTo>
                    <a:pt x="3424605" y="134556"/>
                  </a:lnTo>
                  <a:lnTo>
                    <a:pt x="3424605" y="0"/>
                  </a:lnTo>
                  <a:lnTo>
                    <a:pt x="3024924" y="0"/>
                  </a:lnTo>
                  <a:lnTo>
                    <a:pt x="3024924" y="806462"/>
                  </a:lnTo>
                  <a:lnTo>
                    <a:pt x="2814574" y="806462"/>
                  </a:lnTo>
                  <a:lnTo>
                    <a:pt x="2797810" y="675284"/>
                  </a:lnTo>
                  <a:lnTo>
                    <a:pt x="2525153" y="675284"/>
                  </a:lnTo>
                  <a:lnTo>
                    <a:pt x="2453538" y="806462"/>
                  </a:lnTo>
                  <a:lnTo>
                    <a:pt x="2267356" y="806462"/>
                  </a:lnTo>
                  <a:lnTo>
                    <a:pt x="2675407" y="134556"/>
                  </a:lnTo>
                  <a:lnTo>
                    <a:pt x="2902521" y="134556"/>
                  </a:lnTo>
                  <a:lnTo>
                    <a:pt x="3024924" y="806462"/>
                  </a:lnTo>
                  <a:lnTo>
                    <a:pt x="3024924" y="0"/>
                  </a:lnTo>
                  <a:lnTo>
                    <a:pt x="2341283" y="0"/>
                  </a:lnTo>
                  <a:lnTo>
                    <a:pt x="2341283" y="134556"/>
                  </a:lnTo>
                  <a:lnTo>
                    <a:pt x="2198459" y="806462"/>
                  </a:lnTo>
                  <a:lnTo>
                    <a:pt x="1940674" y="806462"/>
                  </a:lnTo>
                  <a:lnTo>
                    <a:pt x="1822030" y="291833"/>
                  </a:lnTo>
                  <a:lnTo>
                    <a:pt x="1820151" y="291833"/>
                  </a:lnTo>
                  <a:lnTo>
                    <a:pt x="1710829" y="806462"/>
                  </a:lnTo>
                  <a:lnTo>
                    <a:pt x="1543304" y="806462"/>
                  </a:lnTo>
                  <a:lnTo>
                    <a:pt x="1686115" y="134556"/>
                  </a:lnTo>
                  <a:lnTo>
                    <a:pt x="1946744" y="134556"/>
                  </a:lnTo>
                  <a:lnTo>
                    <a:pt x="2065477" y="635266"/>
                  </a:lnTo>
                  <a:lnTo>
                    <a:pt x="2067687" y="633399"/>
                  </a:lnTo>
                  <a:lnTo>
                    <a:pt x="2173744" y="134556"/>
                  </a:lnTo>
                  <a:lnTo>
                    <a:pt x="2341283" y="134556"/>
                  </a:lnTo>
                  <a:lnTo>
                    <a:pt x="2341283" y="0"/>
                  </a:lnTo>
                  <a:lnTo>
                    <a:pt x="1580997" y="0"/>
                  </a:lnTo>
                  <a:lnTo>
                    <a:pt x="1580997" y="134556"/>
                  </a:lnTo>
                  <a:lnTo>
                    <a:pt x="1553146" y="264820"/>
                  </a:lnTo>
                  <a:lnTo>
                    <a:pt x="1227391" y="264820"/>
                  </a:lnTo>
                  <a:lnTo>
                    <a:pt x="1197965" y="403555"/>
                  </a:lnTo>
                  <a:lnTo>
                    <a:pt x="1497647" y="403555"/>
                  </a:lnTo>
                  <a:lnTo>
                    <a:pt x="1469999" y="533819"/>
                  </a:lnTo>
                  <a:lnTo>
                    <a:pt x="1170330" y="533819"/>
                  </a:lnTo>
                  <a:lnTo>
                    <a:pt x="1140066" y="676224"/>
                  </a:lnTo>
                  <a:lnTo>
                    <a:pt x="1465922" y="676224"/>
                  </a:lnTo>
                  <a:lnTo>
                    <a:pt x="1438071" y="806462"/>
                  </a:lnTo>
                  <a:lnTo>
                    <a:pt x="926261" y="806462"/>
                  </a:lnTo>
                  <a:lnTo>
                    <a:pt x="1027137" y="331825"/>
                  </a:lnTo>
                  <a:lnTo>
                    <a:pt x="1069073" y="134556"/>
                  </a:lnTo>
                  <a:lnTo>
                    <a:pt x="1580997" y="134556"/>
                  </a:lnTo>
                  <a:lnTo>
                    <a:pt x="1580997" y="0"/>
                  </a:lnTo>
                  <a:lnTo>
                    <a:pt x="908469" y="0"/>
                  </a:lnTo>
                  <a:lnTo>
                    <a:pt x="908469" y="281914"/>
                  </a:lnTo>
                  <a:lnTo>
                    <a:pt x="899655" y="331825"/>
                  </a:lnTo>
                  <a:lnTo>
                    <a:pt x="713587" y="331825"/>
                  </a:lnTo>
                  <a:lnTo>
                    <a:pt x="716394" y="313486"/>
                  </a:lnTo>
                  <a:lnTo>
                    <a:pt x="715302" y="297522"/>
                  </a:lnTo>
                  <a:lnTo>
                    <a:pt x="690422" y="263029"/>
                  </a:lnTo>
                  <a:lnTo>
                    <a:pt x="634746" y="250888"/>
                  </a:lnTo>
                  <a:lnTo>
                    <a:pt x="603135" y="255765"/>
                  </a:lnTo>
                  <a:lnTo>
                    <a:pt x="574814" y="268998"/>
                  </a:lnTo>
                  <a:lnTo>
                    <a:pt x="553186" y="288531"/>
                  </a:lnTo>
                  <a:lnTo>
                    <a:pt x="541667" y="312254"/>
                  </a:lnTo>
                  <a:lnTo>
                    <a:pt x="545160" y="343458"/>
                  </a:lnTo>
                  <a:lnTo>
                    <a:pt x="566470" y="364985"/>
                  </a:lnTo>
                  <a:lnTo>
                    <a:pt x="598462" y="379704"/>
                  </a:lnTo>
                  <a:lnTo>
                    <a:pt x="634009" y="390474"/>
                  </a:lnTo>
                  <a:lnTo>
                    <a:pt x="710336" y="409155"/>
                  </a:lnTo>
                  <a:lnTo>
                    <a:pt x="749350" y="420395"/>
                  </a:lnTo>
                  <a:lnTo>
                    <a:pt x="786155" y="434962"/>
                  </a:lnTo>
                  <a:lnTo>
                    <a:pt x="844689" y="480275"/>
                  </a:lnTo>
                  <a:lnTo>
                    <a:pt x="862241" y="514121"/>
                  </a:lnTo>
                  <a:lnTo>
                    <a:pt x="869188" y="557479"/>
                  </a:lnTo>
                  <a:lnTo>
                    <a:pt x="863434" y="611924"/>
                  </a:lnTo>
                  <a:lnTo>
                    <a:pt x="848969" y="656336"/>
                  </a:lnTo>
                  <a:lnTo>
                    <a:pt x="826350" y="695312"/>
                  </a:lnTo>
                  <a:lnTo>
                    <a:pt x="796569" y="728903"/>
                  </a:lnTo>
                  <a:lnTo>
                    <a:pt x="760653" y="757161"/>
                  </a:lnTo>
                  <a:lnTo>
                    <a:pt x="719594" y="780161"/>
                  </a:lnTo>
                  <a:lnTo>
                    <a:pt x="674408" y="797941"/>
                  </a:lnTo>
                  <a:lnTo>
                    <a:pt x="626084" y="810577"/>
                  </a:lnTo>
                  <a:lnTo>
                    <a:pt x="575627" y="818121"/>
                  </a:lnTo>
                  <a:lnTo>
                    <a:pt x="524065" y="820610"/>
                  </a:lnTo>
                  <a:lnTo>
                    <a:pt x="473151" y="818794"/>
                  </a:lnTo>
                  <a:lnTo>
                    <a:pt x="425462" y="812838"/>
                  </a:lnTo>
                  <a:lnTo>
                    <a:pt x="382104" y="801992"/>
                  </a:lnTo>
                  <a:lnTo>
                    <a:pt x="344208" y="785520"/>
                  </a:lnTo>
                  <a:lnTo>
                    <a:pt x="312864" y="762660"/>
                  </a:lnTo>
                  <a:lnTo>
                    <a:pt x="289204" y="732675"/>
                  </a:lnTo>
                  <a:lnTo>
                    <a:pt x="274345" y="694804"/>
                  </a:lnTo>
                  <a:lnTo>
                    <a:pt x="269405" y="648309"/>
                  </a:lnTo>
                  <a:lnTo>
                    <a:pt x="275488" y="592455"/>
                  </a:lnTo>
                  <a:lnTo>
                    <a:pt x="461657" y="592455"/>
                  </a:lnTo>
                  <a:lnTo>
                    <a:pt x="460578" y="634403"/>
                  </a:lnTo>
                  <a:lnTo>
                    <a:pt x="477113" y="665022"/>
                  </a:lnTo>
                  <a:lnTo>
                    <a:pt x="508863" y="683780"/>
                  </a:lnTo>
                  <a:lnTo>
                    <a:pt x="553491" y="690143"/>
                  </a:lnTo>
                  <a:lnTo>
                    <a:pt x="587768" y="685965"/>
                  </a:lnTo>
                  <a:lnTo>
                    <a:pt x="622020" y="673404"/>
                  </a:lnTo>
                  <a:lnTo>
                    <a:pt x="649998" y="652462"/>
                  </a:lnTo>
                  <a:lnTo>
                    <a:pt x="665416" y="623125"/>
                  </a:lnTo>
                  <a:lnTo>
                    <a:pt x="665492" y="593737"/>
                  </a:lnTo>
                  <a:lnTo>
                    <a:pt x="664705" y="592455"/>
                  </a:lnTo>
                  <a:lnTo>
                    <a:pt x="652424" y="572452"/>
                  </a:lnTo>
                  <a:lnTo>
                    <a:pt x="628230" y="556996"/>
                  </a:lnTo>
                  <a:lnTo>
                    <a:pt x="594906" y="545071"/>
                  </a:lnTo>
                  <a:lnTo>
                    <a:pt x="508914" y="522744"/>
                  </a:lnTo>
                  <a:lnTo>
                    <a:pt x="460235" y="507771"/>
                  </a:lnTo>
                  <a:lnTo>
                    <a:pt x="410451" y="487222"/>
                  </a:lnTo>
                  <a:lnTo>
                    <a:pt x="371919" y="459282"/>
                  </a:lnTo>
                  <a:lnTo>
                    <a:pt x="348335" y="421398"/>
                  </a:lnTo>
                  <a:lnTo>
                    <a:pt x="339153" y="375475"/>
                  </a:lnTo>
                  <a:lnTo>
                    <a:pt x="343865" y="323443"/>
                  </a:lnTo>
                  <a:lnTo>
                    <a:pt x="361442" y="274574"/>
                  </a:lnTo>
                  <a:lnTo>
                    <a:pt x="386054" y="233654"/>
                  </a:lnTo>
                  <a:lnTo>
                    <a:pt x="416725" y="200101"/>
                  </a:lnTo>
                  <a:lnTo>
                    <a:pt x="452513" y="173329"/>
                  </a:lnTo>
                  <a:lnTo>
                    <a:pt x="492455" y="152742"/>
                  </a:lnTo>
                  <a:lnTo>
                    <a:pt x="535597" y="137756"/>
                  </a:lnTo>
                  <a:lnTo>
                    <a:pt x="580974" y="127787"/>
                  </a:lnTo>
                  <a:lnTo>
                    <a:pt x="627634" y="122237"/>
                  </a:lnTo>
                  <a:lnTo>
                    <a:pt x="674636" y="120523"/>
                  </a:lnTo>
                  <a:lnTo>
                    <a:pt x="720356" y="122428"/>
                  </a:lnTo>
                  <a:lnTo>
                    <a:pt x="764184" y="128524"/>
                  </a:lnTo>
                  <a:lnTo>
                    <a:pt x="804684" y="139306"/>
                  </a:lnTo>
                  <a:lnTo>
                    <a:pt x="840486" y="155308"/>
                  </a:lnTo>
                  <a:lnTo>
                    <a:pt x="892314" y="205041"/>
                  </a:lnTo>
                  <a:lnTo>
                    <a:pt x="908469" y="281914"/>
                  </a:lnTo>
                  <a:lnTo>
                    <a:pt x="908469" y="0"/>
                  </a:lnTo>
                  <a:lnTo>
                    <a:pt x="0" y="0"/>
                  </a:lnTo>
                  <a:lnTo>
                    <a:pt x="0" y="137388"/>
                  </a:lnTo>
                  <a:lnTo>
                    <a:pt x="198323" y="137388"/>
                  </a:lnTo>
                  <a:lnTo>
                    <a:pt x="198323" y="162204"/>
                  </a:lnTo>
                  <a:lnTo>
                    <a:pt x="0" y="162204"/>
                  </a:lnTo>
                  <a:lnTo>
                    <a:pt x="0" y="295605"/>
                  </a:lnTo>
                  <a:lnTo>
                    <a:pt x="198323" y="295605"/>
                  </a:lnTo>
                  <a:lnTo>
                    <a:pt x="198323" y="320408"/>
                  </a:lnTo>
                  <a:lnTo>
                    <a:pt x="0" y="320408"/>
                  </a:lnTo>
                  <a:lnTo>
                    <a:pt x="0" y="458101"/>
                  </a:lnTo>
                  <a:lnTo>
                    <a:pt x="198323" y="458101"/>
                  </a:lnTo>
                  <a:lnTo>
                    <a:pt x="198323" y="482930"/>
                  </a:lnTo>
                  <a:lnTo>
                    <a:pt x="0" y="482930"/>
                  </a:lnTo>
                  <a:lnTo>
                    <a:pt x="0" y="622820"/>
                  </a:lnTo>
                  <a:lnTo>
                    <a:pt x="198323" y="622820"/>
                  </a:lnTo>
                  <a:lnTo>
                    <a:pt x="198323" y="647623"/>
                  </a:lnTo>
                  <a:lnTo>
                    <a:pt x="0" y="647623"/>
                  </a:lnTo>
                  <a:lnTo>
                    <a:pt x="0" y="781545"/>
                  </a:lnTo>
                  <a:lnTo>
                    <a:pt x="198323" y="781545"/>
                  </a:lnTo>
                  <a:lnTo>
                    <a:pt x="198323" y="806361"/>
                  </a:lnTo>
                  <a:lnTo>
                    <a:pt x="0" y="806361"/>
                  </a:lnTo>
                  <a:lnTo>
                    <a:pt x="0" y="942378"/>
                  </a:lnTo>
                  <a:lnTo>
                    <a:pt x="3692982" y="942378"/>
                  </a:lnTo>
                  <a:lnTo>
                    <a:pt x="3692982" y="820610"/>
                  </a:lnTo>
                  <a:lnTo>
                    <a:pt x="3692982" y="806462"/>
                  </a:lnTo>
                  <a:lnTo>
                    <a:pt x="3494544" y="806361"/>
                  </a:lnTo>
                  <a:lnTo>
                    <a:pt x="3494544" y="781545"/>
                  </a:lnTo>
                  <a:lnTo>
                    <a:pt x="3692982" y="781545"/>
                  </a:lnTo>
                  <a:lnTo>
                    <a:pt x="3692982" y="647623"/>
                  </a:lnTo>
                  <a:lnTo>
                    <a:pt x="3494544" y="647623"/>
                  </a:lnTo>
                  <a:lnTo>
                    <a:pt x="3494544" y="622820"/>
                  </a:lnTo>
                  <a:lnTo>
                    <a:pt x="3692982" y="622820"/>
                  </a:lnTo>
                  <a:lnTo>
                    <a:pt x="3692982" y="482930"/>
                  </a:lnTo>
                  <a:lnTo>
                    <a:pt x="3494544" y="482930"/>
                  </a:lnTo>
                  <a:lnTo>
                    <a:pt x="3494544" y="458101"/>
                  </a:lnTo>
                  <a:lnTo>
                    <a:pt x="3692982" y="458101"/>
                  </a:lnTo>
                  <a:lnTo>
                    <a:pt x="3692982" y="320408"/>
                  </a:lnTo>
                  <a:lnTo>
                    <a:pt x="3494544" y="320408"/>
                  </a:lnTo>
                  <a:lnTo>
                    <a:pt x="3494544" y="295605"/>
                  </a:lnTo>
                  <a:lnTo>
                    <a:pt x="3692982" y="295605"/>
                  </a:lnTo>
                  <a:lnTo>
                    <a:pt x="3692982" y="162204"/>
                  </a:lnTo>
                  <a:lnTo>
                    <a:pt x="3494544" y="162204"/>
                  </a:lnTo>
                  <a:lnTo>
                    <a:pt x="3494544" y="137388"/>
                  </a:lnTo>
                  <a:lnTo>
                    <a:pt x="3692982" y="137388"/>
                  </a:lnTo>
                  <a:lnTo>
                    <a:pt x="3692982" y="134556"/>
                  </a:lnTo>
                  <a:lnTo>
                    <a:pt x="3692982" y="120523"/>
                  </a:lnTo>
                  <a:lnTo>
                    <a:pt x="36929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261759" y="9004966"/>
              <a:ext cx="1885314" cy="1885314"/>
            </a:xfrm>
            <a:custGeom>
              <a:avLst/>
              <a:gdLst/>
              <a:ahLst/>
              <a:cxnLst/>
              <a:rect l="l" t="t" r="r" b="b"/>
              <a:pathLst>
                <a:path w="1885314" h="1885315">
                  <a:moveTo>
                    <a:pt x="52362" y="1858581"/>
                  </a:moveTo>
                  <a:lnTo>
                    <a:pt x="50304" y="1848396"/>
                  </a:lnTo>
                  <a:lnTo>
                    <a:pt x="44691" y="1840077"/>
                  </a:lnTo>
                  <a:lnTo>
                    <a:pt x="36372" y="1834464"/>
                  </a:lnTo>
                  <a:lnTo>
                    <a:pt x="26187" y="1832406"/>
                  </a:lnTo>
                  <a:lnTo>
                    <a:pt x="15989" y="1834464"/>
                  </a:lnTo>
                  <a:lnTo>
                    <a:pt x="7670" y="1840077"/>
                  </a:lnTo>
                  <a:lnTo>
                    <a:pt x="2057" y="1848396"/>
                  </a:lnTo>
                  <a:lnTo>
                    <a:pt x="0" y="1858581"/>
                  </a:lnTo>
                  <a:lnTo>
                    <a:pt x="2057" y="1868779"/>
                  </a:lnTo>
                  <a:lnTo>
                    <a:pt x="7670" y="1877098"/>
                  </a:lnTo>
                  <a:lnTo>
                    <a:pt x="15989" y="1882698"/>
                  </a:lnTo>
                  <a:lnTo>
                    <a:pt x="26187" y="1884756"/>
                  </a:lnTo>
                  <a:lnTo>
                    <a:pt x="36372" y="1882698"/>
                  </a:lnTo>
                  <a:lnTo>
                    <a:pt x="44691" y="1877098"/>
                  </a:lnTo>
                  <a:lnTo>
                    <a:pt x="50304" y="1868779"/>
                  </a:lnTo>
                  <a:lnTo>
                    <a:pt x="52362" y="1858581"/>
                  </a:lnTo>
                  <a:close/>
                </a:path>
                <a:path w="1885314" h="1885315">
                  <a:moveTo>
                    <a:pt x="52362" y="1596809"/>
                  </a:moveTo>
                  <a:lnTo>
                    <a:pt x="50304" y="1586623"/>
                  </a:lnTo>
                  <a:lnTo>
                    <a:pt x="44691" y="1578305"/>
                  </a:lnTo>
                  <a:lnTo>
                    <a:pt x="36372" y="1572691"/>
                  </a:lnTo>
                  <a:lnTo>
                    <a:pt x="26187" y="1570634"/>
                  </a:lnTo>
                  <a:lnTo>
                    <a:pt x="15989" y="1572691"/>
                  </a:lnTo>
                  <a:lnTo>
                    <a:pt x="7670" y="1578305"/>
                  </a:lnTo>
                  <a:lnTo>
                    <a:pt x="2057" y="1586623"/>
                  </a:lnTo>
                  <a:lnTo>
                    <a:pt x="0" y="1596809"/>
                  </a:lnTo>
                  <a:lnTo>
                    <a:pt x="2057" y="1607007"/>
                  </a:lnTo>
                  <a:lnTo>
                    <a:pt x="7670" y="1615325"/>
                  </a:lnTo>
                  <a:lnTo>
                    <a:pt x="15989" y="1620926"/>
                  </a:lnTo>
                  <a:lnTo>
                    <a:pt x="26187" y="1622983"/>
                  </a:lnTo>
                  <a:lnTo>
                    <a:pt x="36372" y="1620926"/>
                  </a:lnTo>
                  <a:lnTo>
                    <a:pt x="44691" y="1615325"/>
                  </a:lnTo>
                  <a:lnTo>
                    <a:pt x="50304" y="1607007"/>
                  </a:lnTo>
                  <a:lnTo>
                    <a:pt x="52362" y="1596809"/>
                  </a:lnTo>
                  <a:close/>
                </a:path>
                <a:path w="1885314" h="1885315">
                  <a:moveTo>
                    <a:pt x="52362" y="1335036"/>
                  </a:moveTo>
                  <a:lnTo>
                    <a:pt x="50304" y="1324851"/>
                  </a:lnTo>
                  <a:lnTo>
                    <a:pt x="44691" y="1316532"/>
                  </a:lnTo>
                  <a:lnTo>
                    <a:pt x="36372" y="1310919"/>
                  </a:lnTo>
                  <a:lnTo>
                    <a:pt x="26187" y="1308862"/>
                  </a:lnTo>
                  <a:lnTo>
                    <a:pt x="15989" y="1310919"/>
                  </a:lnTo>
                  <a:lnTo>
                    <a:pt x="7670" y="1316532"/>
                  </a:lnTo>
                  <a:lnTo>
                    <a:pt x="2057" y="1324851"/>
                  </a:lnTo>
                  <a:lnTo>
                    <a:pt x="0" y="1335036"/>
                  </a:lnTo>
                  <a:lnTo>
                    <a:pt x="2057" y="1345234"/>
                  </a:lnTo>
                  <a:lnTo>
                    <a:pt x="7670" y="1353553"/>
                  </a:lnTo>
                  <a:lnTo>
                    <a:pt x="15989" y="1359154"/>
                  </a:lnTo>
                  <a:lnTo>
                    <a:pt x="26187" y="1361211"/>
                  </a:lnTo>
                  <a:lnTo>
                    <a:pt x="36372" y="1359154"/>
                  </a:lnTo>
                  <a:lnTo>
                    <a:pt x="44691" y="1353553"/>
                  </a:lnTo>
                  <a:lnTo>
                    <a:pt x="50304" y="1345234"/>
                  </a:lnTo>
                  <a:lnTo>
                    <a:pt x="52362" y="1335036"/>
                  </a:lnTo>
                  <a:close/>
                </a:path>
                <a:path w="1885314" h="1885315">
                  <a:moveTo>
                    <a:pt x="52362" y="1073264"/>
                  </a:moveTo>
                  <a:lnTo>
                    <a:pt x="50304" y="1063078"/>
                  </a:lnTo>
                  <a:lnTo>
                    <a:pt x="44691" y="1054760"/>
                  </a:lnTo>
                  <a:lnTo>
                    <a:pt x="36372" y="1049147"/>
                  </a:lnTo>
                  <a:lnTo>
                    <a:pt x="26187" y="1047089"/>
                  </a:lnTo>
                  <a:lnTo>
                    <a:pt x="15989" y="1049147"/>
                  </a:lnTo>
                  <a:lnTo>
                    <a:pt x="7670" y="1054760"/>
                  </a:lnTo>
                  <a:lnTo>
                    <a:pt x="2057" y="1063078"/>
                  </a:lnTo>
                  <a:lnTo>
                    <a:pt x="0" y="1073264"/>
                  </a:lnTo>
                  <a:lnTo>
                    <a:pt x="2057" y="1083462"/>
                  </a:lnTo>
                  <a:lnTo>
                    <a:pt x="7670" y="1091780"/>
                  </a:lnTo>
                  <a:lnTo>
                    <a:pt x="15989" y="1097381"/>
                  </a:lnTo>
                  <a:lnTo>
                    <a:pt x="26187" y="1099439"/>
                  </a:lnTo>
                  <a:lnTo>
                    <a:pt x="36372" y="1097381"/>
                  </a:lnTo>
                  <a:lnTo>
                    <a:pt x="44691" y="1091780"/>
                  </a:lnTo>
                  <a:lnTo>
                    <a:pt x="50304" y="1083462"/>
                  </a:lnTo>
                  <a:lnTo>
                    <a:pt x="52362" y="1073264"/>
                  </a:lnTo>
                  <a:close/>
                </a:path>
                <a:path w="1885314" h="1885315">
                  <a:moveTo>
                    <a:pt x="52362" y="811491"/>
                  </a:moveTo>
                  <a:lnTo>
                    <a:pt x="50304" y="801306"/>
                  </a:lnTo>
                  <a:lnTo>
                    <a:pt x="44691" y="792988"/>
                  </a:lnTo>
                  <a:lnTo>
                    <a:pt x="36372" y="787374"/>
                  </a:lnTo>
                  <a:lnTo>
                    <a:pt x="26187" y="785317"/>
                  </a:lnTo>
                  <a:lnTo>
                    <a:pt x="15989" y="787374"/>
                  </a:lnTo>
                  <a:lnTo>
                    <a:pt x="7670" y="792988"/>
                  </a:lnTo>
                  <a:lnTo>
                    <a:pt x="2057" y="801306"/>
                  </a:lnTo>
                  <a:lnTo>
                    <a:pt x="0" y="811491"/>
                  </a:lnTo>
                  <a:lnTo>
                    <a:pt x="2057" y="821690"/>
                  </a:lnTo>
                  <a:lnTo>
                    <a:pt x="7670" y="830008"/>
                  </a:lnTo>
                  <a:lnTo>
                    <a:pt x="15989" y="835609"/>
                  </a:lnTo>
                  <a:lnTo>
                    <a:pt x="26187" y="837666"/>
                  </a:lnTo>
                  <a:lnTo>
                    <a:pt x="36372" y="835609"/>
                  </a:lnTo>
                  <a:lnTo>
                    <a:pt x="44691" y="830008"/>
                  </a:lnTo>
                  <a:lnTo>
                    <a:pt x="50304" y="821690"/>
                  </a:lnTo>
                  <a:lnTo>
                    <a:pt x="52362" y="811491"/>
                  </a:lnTo>
                  <a:close/>
                </a:path>
                <a:path w="1885314" h="1885315">
                  <a:moveTo>
                    <a:pt x="52362" y="549719"/>
                  </a:moveTo>
                  <a:lnTo>
                    <a:pt x="50304" y="539534"/>
                  </a:lnTo>
                  <a:lnTo>
                    <a:pt x="44691" y="531215"/>
                  </a:lnTo>
                  <a:lnTo>
                    <a:pt x="36372" y="525602"/>
                  </a:lnTo>
                  <a:lnTo>
                    <a:pt x="26187" y="523544"/>
                  </a:lnTo>
                  <a:lnTo>
                    <a:pt x="15989" y="525602"/>
                  </a:lnTo>
                  <a:lnTo>
                    <a:pt x="7670" y="531215"/>
                  </a:lnTo>
                  <a:lnTo>
                    <a:pt x="2057" y="539534"/>
                  </a:lnTo>
                  <a:lnTo>
                    <a:pt x="0" y="549719"/>
                  </a:lnTo>
                  <a:lnTo>
                    <a:pt x="2057" y="559917"/>
                  </a:lnTo>
                  <a:lnTo>
                    <a:pt x="7670" y="568236"/>
                  </a:lnTo>
                  <a:lnTo>
                    <a:pt x="15989" y="573836"/>
                  </a:lnTo>
                  <a:lnTo>
                    <a:pt x="26187" y="575894"/>
                  </a:lnTo>
                  <a:lnTo>
                    <a:pt x="36372" y="573836"/>
                  </a:lnTo>
                  <a:lnTo>
                    <a:pt x="44691" y="568236"/>
                  </a:lnTo>
                  <a:lnTo>
                    <a:pt x="50304" y="559917"/>
                  </a:lnTo>
                  <a:lnTo>
                    <a:pt x="52362" y="549719"/>
                  </a:lnTo>
                  <a:close/>
                </a:path>
                <a:path w="1885314" h="1885315">
                  <a:moveTo>
                    <a:pt x="52362" y="287947"/>
                  </a:moveTo>
                  <a:lnTo>
                    <a:pt x="50304" y="277761"/>
                  </a:lnTo>
                  <a:lnTo>
                    <a:pt x="44691" y="269443"/>
                  </a:lnTo>
                  <a:lnTo>
                    <a:pt x="36372" y="263829"/>
                  </a:lnTo>
                  <a:lnTo>
                    <a:pt x="26187" y="261772"/>
                  </a:lnTo>
                  <a:lnTo>
                    <a:pt x="15989" y="263829"/>
                  </a:lnTo>
                  <a:lnTo>
                    <a:pt x="7670" y="269443"/>
                  </a:lnTo>
                  <a:lnTo>
                    <a:pt x="2057" y="277761"/>
                  </a:lnTo>
                  <a:lnTo>
                    <a:pt x="0" y="287947"/>
                  </a:lnTo>
                  <a:lnTo>
                    <a:pt x="2057" y="298145"/>
                  </a:lnTo>
                  <a:lnTo>
                    <a:pt x="7670" y="306463"/>
                  </a:lnTo>
                  <a:lnTo>
                    <a:pt x="15989" y="312077"/>
                  </a:lnTo>
                  <a:lnTo>
                    <a:pt x="26187" y="314121"/>
                  </a:lnTo>
                  <a:lnTo>
                    <a:pt x="36372" y="312077"/>
                  </a:lnTo>
                  <a:lnTo>
                    <a:pt x="44691" y="306463"/>
                  </a:lnTo>
                  <a:lnTo>
                    <a:pt x="50304" y="298145"/>
                  </a:lnTo>
                  <a:lnTo>
                    <a:pt x="52362" y="287947"/>
                  </a:lnTo>
                  <a:close/>
                </a:path>
                <a:path w="1885314" h="1885315">
                  <a:moveTo>
                    <a:pt x="52362" y="26174"/>
                  </a:moveTo>
                  <a:lnTo>
                    <a:pt x="50304" y="15989"/>
                  </a:lnTo>
                  <a:lnTo>
                    <a:pt x="44691" y="7670"/>
                  </a:lnTo>
                  <a:lnTo>
                    <a:pt x="36372" y="2057"/>
                  </a:lnTo>
                  <a:lnTo>
                    <a:pt x="26187" y="0"/>
                  </a:lnTo>
                  <a:lnTo>
                    <a:pt x="15989" y="2057"/>
                  </a:lnTo>
                  <a:lnTo>
                    <a:pt x="7670" y="7670"/>
                  </a:lnTo>
                  <a:lnTo>
                    <a:pt x="2057" y="15989"/>
                  </a:lnTo>
                  <a:lnTo>
                    <a:pt x="0" y="26174"/>
                  </a:lnTo>
                  <a:lnTo>
                    <a:pt x="2057" y="36372"/>
                  </a:lnTo>
                  <a:lnTo>
                    <a:pt x="7670" y="44691"/>
                  </a:lnTo>
                  <a:lnTo>
                    <a:pt x="15989" y="50304"/>
                  </a:lnTo>
                  <a:lnTo>
                    <a:pt x="26187" y="52349"/>
                  </a:lnTo>
                  <a:lnTo>
                    <a:pt x="36372" y="50304"/>
                  </a:lnTo>
                  <a:lnTo>
                    <a:pt x="44691" y="44691"/>
                  </a:lnTo>
                  <a:lnTo>
                    <a:pt x="50304" y="36372"/>
                  </a:lnTo>
                  <a:lnTo>
                    <a:pt x="52362" y="26174"/>
                  </a:lnTo>
                  <a:close/>
                </a:path>
                <a:path w="1885314" h="1885315">
                  <a:moveTo>
                    <a:pt x="314134" y="1858581"/>
                  </a:moveTo>
                  <a:lnTo>
                    <a:pt x="312077" y="1848396"/>
                  </a:lnTo>
                  <a:lnTo>
                    <a:pt x="306463" y="1840077"/>
                  </a:lnTo>
                  <a:lnTo>
                    <a:pt x="298145" y="1834464"/>
                  </a:lnTo>
                  <a:lnTo>
                    <a:pt x="287959" y="1832406"/>
                  </a:lnTo>
                  <a:lnTo>
                    <a:pt x="277761" y="1834464"/>
                  </a:lnTo>
                  <a:lnTo>
                    <a:pt x="269443" y="1840077"/>
                  </a:lnTo>
                  <a:lnTo>
                    <a:pt x="263829" y="1848396"/>
                  </a:lnTo>
                  <a:lnTo>
                    <a:pt x="261772" y="1858581"/>
                  </a:lnTo>
                  <a:lnTo>
                    <a:pt x="263829" y="1868779"/>
                  </a:lnTo>
                  <a:lnTo>
                    <a:pt x="269443" y="1877098"/>
                  </a:lnTo>
                  <a:lnTo>
                    <a:pt x="277761" y="1882698"/>
                  </a:lnTo>
                  <a:lnTo>
                    <a:pt x="287959" y="1884756"/>
                  </a:lnTo>
                  <a:lnTo>
                    <a:pt x="298145" y="1882698"/>
                  </a:lnTo>
                  <a:lnTo>
                    <a:pt x="306463" y="1877098"/>
                  </a:lnTo>
                  <a:lnTo>
                    <a:pt x="312077" y="1868779"/>
                  </a:lnTo>
                  <a:lnTo>
                    <a:pt x="314134" y="1858581"/>
                  </a:lnTo>
                  <a:close/>
                </a:path>
                <a:path w="1885314" h="1885315">
                  <a:moveTo>
                    <a:pt x="314134" y="1596809"/>
                  </a:moveTo>
                  <a:lnTo>
                    <a:pt x="312077" y="1586623"/>
                  </a:lnTo>
                  <a:lnTo>
                    <a:pt x="306463" y="1578305"/>
                  </a:lnTo>
                  <a:lnTo>
                    <a:pt x="298145" y="1572691"/>
                  </a:lnTo>
                  <a:lnTo>
                    <a:pt x="287959" y="1570634"/>
                  </a:lnTo>
                  <a:lnTo>
                    <a:pt x="277761" y="1572691"/>
                  </a:lnTo>
                  <a:lnTo>
                    <a:pt x="269443" y="1578305"/>
                  </a:lnTo>
                  <a:lnTo>
                    <a:pt x="263829" y="1586623"/>
                  </a:lnTo>
                  <a:lnTo>
                    <a:pt x="261772" y="1596809"/>
                  </a:lnTo>
                  <a:lnTo>
                    <a:pt x="263829" y="1607007"/>
                  </a:lnTo>
                  <a:lnTo>
                    <a:pt x="269443" y="1615325"/>
                  </a:lnTo>
                  <a:lnTo>
                    <a:pt x="277761" y="1620926"/>
                  </a:lnTo>
                  <a:lnTo>
                    <a:pt x="287959" y="1622983"/>
                  </a:lnTo>
                  <a:lnTo>
                    <a:pt x="298145" y="1620926"/>
                  </a:lnTo>
                  <a:lnTo>
                    <a:pt x="306463" y="1615325"/>
                  </a:lnTo>
                  <a:lnTo>
                    <a:pt x="312077" y="1607007"/>
                  </a:lnTo>
                  <a:lnTo>
                    <a:pt x="314134" y="1596809"/>
                  </a:lnTo>
                  <a:close/>
                </a:path>
                <a:path w="1885314" h="1885315">
                  <a:moveTo>
                    <a:pt x="314134" y="1335036"/>
                  </a:moveTo>
                  <a:lnTo>
                    <a:pt x="312077" y="1324851"/>
                  </a:lnTo>
                  <a:lnTo>
                    <a:pt x="306463" y="1316532"/>
                  </a:lnTo>
                  <a:lnTo>
                    <a:pt x="298145" y="1310919"/>
                  </a:lnTo>
                  <a:lnTo>
                    <a:pt x="287959" y="1308862"/>
                  </a:lnTo>
                  <a:lnTo>
                    <a:pt x="277761" y="1310919"/>
                  </a:lnTo>
                  <a:lnTo>
                    <a:pt x="269443" y="1316532"/>
                  </a:lnTo>
                  <a:lnTo>
                    <a:pt x="263829" y="1324851"/>
                  </a:lnTo>
                  <a:lnTo>
                    <a:pt x="261772" y="1335036"/>
                  </a:lnTo>
                  <a:lnTo>
                    <a:pt x="263829" y="1345234"/>
                  </a:lnTo>
                  <a:lnTo>
                    <a:pt x="269443" y="1353553"/>
                  </a:lnTo>
                  <a:lnTo>
                    <a:pt x="277761" y="1359154"/>
                  </a:lnTo>
                  <a:lnTo>
                    <a:pt x="287959" y="1361211"/>
                  </a:lnTo>
                  <a:lnTo>
                    <a:pt x="298145" y="1359154"/>
                  </a:lnTo>
                  <a:lnTo>
                    <a:pt x="306463" y="1353553"/>
                  </a:lnTo>
                  <a:lnTo>
                    <a:pt x="312077" y="1345234"/>
                  </a:lnTo>
                  <a:lnTo>
                    <a:pt x="314134" y="1335036"/>
                  </a:lnTo>
                  <a:close/>
                </a:path>
                <a:path w="1885314" h="1885315">
                  <a:moveTo>
                    <a:pt x="314134" y="1073264"/>
                  </a:moveTo>
                  <a:lnTo>
                    <a:pt x="312077" y="1063078"/>
                  </a:lnTo>
                  <a:lnTo>
                    <a:pt x="306463" y="1054760"/>
                  </a:lnTo>
                  <a:lnTo>
                    <a:pt x="298145" y="1049147"/>
                  </a:lnTo>
                  <a:lnTo>
                    <a:pt x="287959" y="1047089"/>
                  </a:lnTo>
                  <a:lnTo>
                    <a:pt x="277761" y="1049147"/>
                  </a:lnTo>
                  <a:lnTo>
                    <a:pt x="269443" y="1054760"/>
                  </a:lnTo>
                  <a:lnTo>
                    <a:pt x="263829" y="1063078"/>
                  </a:lnTo>
                  <a:lnTo>
                    <a:pt x="261772" y="1073264"/>
                  </a:lnTo>
                  <a:lnTo>
                    <a:pt x="263829" y="1083462"/>
                  </a:lnTo>
                  <a:lnTo>
                    <a:pt x="269443" y="1091780"/>
                  </a:lnTo>
                  <a:lnTo>
                    <a:pt x="277761" y="1097381"/>
                  </a:lnTo>
                  <a:lnTo>
                    <a:pt x="287959" y="1099439"/>
                  </a:lnTo>
                  <a:lnTo>
                    <a:pt x="298145" y="1097381"/>
                  </a:lnTo>
                  <a:lnTo>
                    <a:pt x="306463" y="1091780"/>
                  </a:lnTo>
                  <a:lnTo>
                    <a:pt x="312077" y="1083462"/>
                  </a:lnTo>
                  <a:lnTo>
                    <a:pt x="314134" y="1073264"/>
                  </a:lnTo>
                  <a:close/>
                </a:path>
                <a:path w="1885314" h="1885315">
                  <a:moveTo>
                    <a:pt x="314134" y="811491"/>
                  </a:moveTo>
                  <a:lnTo>
                    <a:pt x="312077" y="801306"/>
                  </a:lnTo>
                  <a:lnTo>
                    <a:pt x="306463" y="792988"/>
                  </a:lnTo>
                  <a:lnTo>
                    <a:pt x="298145" y="787374"/>
                  </a:lnTo>
                  <a:lnTo>
                    <a:pt x="287959" y="785317"/>
                  </a:lnTo>
                  <a:lnTo>
                    <a:pt x="277761" y="787374"/>
                  </a:lnTo>
                  <a:lnTo>
                    <a:pt x="269443" y="792988"/>
                  </a:lnTo>
                  <a:lnTo>
                    <a:pt x="263829" y="801306"/>
                  </a:lnTo>
                  <a:lnTo>
                    <a:pt x="261772" y="811491"/>
                  </a:lnTo>
                  <a:lnTo>
                    <a:pt x="263829" y="821690"/>
                  </a:lnTo>
                  <a:lnTo>
                    <a:pt x="269443" y="830008"/>
                  </a:lnTo>
                  <a:lnTo>
                    <a:pt x="277761" y="835609"/>
                  </a:lnTo>
                  <a:lnTo>
                    <a:pt x="287959" y="837666"/>
                  </a:lnTo>
                  <a:lnTo>
                    <a:pt x="298145" y="835609"/>
                  </a:lnTo>
                  <a:lnTo>
                    <a:pt x="306463" y="830008"/>
                  </a:lnTo>
                  <a:lnTo>
                    <a:pt x="312077" y="821690"/>
                  </a:lnTo>
                  <a:lnTo>
                    <a:pt x="314134" y="811491"/>
                  </a:lnTo>
                  <a:close/>
                </a:path>
                <a:path w="1885314" h="1885315">
                  <a:moveTo>
                    <a:pt x="314134" y="549719"/>
                  </a:moveTo>
                  <a:lnTo>
                    <a:pt x="312077" y="539534"/>
                  </a:lnTo>
                  <a:lnTo>
                    <a:pt x="306463" y="531215"/>
                  </a:lnTo>
                  <a:lnTo>
                    <a:pt x="298145" y="525602"/>
                  </a:lnTo>
                  <a:lnTo>
                    <a:pt x="287959" y="523544"/>
                  </a:lnTo>
                  <a:lnTo>
                    <a:pt x="277761" y="525602"/>
                  </a:lnTo>
                  <a:lnTo>
                    <a:pt x="269443" y="531215"/>
                  </a:lnTo>
                  <a:lnTo>
                    <a:pt x="263829" y="539534"/>
                  </a:lnTo>
                  <a:lnTo>
                    <a:pt x="261772" y="549719"/>
                  </a:lnTo>
                  <a:lnTo>
                    <a:pt x="263829" y="559917"/>
                  </a:lnTo>
                  <a:lnTo>
                    <a:pt x="269443" y="568236"/>
                  </a:lnTo>
                  <a:lnTo>
                    <a:pt x="277761" y="573836"/>
                  </a:lnTo>
                  <a:lnTo>
                    <a:pt x="287959" y="575894"/>
                  </a:lnTo>
                  <a:lnTo>
                    <a:pt x="298145" y="573836"/>
                  </a:lnTo>
                  <a:lnTo>
                    <a:pt x="306463" y="568236"/>
                  </a:lnTo>
                  <a:lnTo>
                    <a:pt x="312077" y="559917"/>
                  </a:lnTo>
                  <a:lnTo>
                    <a:pt x="314134" y="549719"/>
                  </a:lnTo>
                  <a:close/>
                </a:path>
                <a:path w="1885314" h="1885315">
                  <a:moveTo>
                    <a:pt x="314134" y="287947"/>
                  </a:moveTo>
                  <a:lnTo>
                    <a:pt x="312077" y="277761"/>
                  </a:lnTo>
                  <a:lnTo>
                    <a:pt x="306463" y="269443"/>
                  </a:lnTo>
                  <a:lnTo>
                    <a:pt x="298145" y="263829"/>
                  </a:lnTo>
                  <a:lnTo>
                    <a:pt x="287959" y="261772"/>
                  </a:lnTo>
                  <a:lnTo>
                    <a:pt x="277761" y="263829"/>
                  </a:lnTo>
                  <a:lnTo>
                    <a:pt x="269443" y="269443"/>
                  </a:lnTo>
                  <a:lnTo>
                    <a:pt x="263829" y="277761"/>
                  </a:lnTo>
                  <a:lnTo>
                    <a:pt x="261772" y="287947"/>
                  </a:lnTo>
                  <a:lnTo>
                    <a:pt x="263829" y="298145"/>
                  </a:lnTo>
                  <a:lnTo>
                    <a:pt x="269443" y="306463"/>
                  </a:lnTo>
                  <a:lnTo>
                    <a:pt x="277761" y="312077"/>
                  </a:lnTo>
                  <a:lnTo>
                    <a:pt x="287959" y="314121"/>
                  </a:lnTo>
                  <a:lnTo>
                    <a:pt x="298145" y="312077"/>
                  </a:lnTo>
                  <a:lnTo>
                    <a:pt x="306463" y="306463"/>
                  </a:lnTo>
                  <a:lnTo>
                    <a:pt x="312077" y="298145"/>
                  </a:lnTo>
                  <a:lnTo>
                    <a:pt x="314134" y="287947"/>
                  </a:lnTo>
                  <a:close/>
                </a:path>
                <a:path w="1885314" h="1885315">
                  <a:moveTo>
                    <a:pt x="314134" y="26174"/>
                  </a:moveTo>
                  <a:lnTo>
                    <a:pt x="312077" y="15989"/>
                  </a:lnTo>
                  <a:lnTo>
                    <a:pt x="306463" y="7670"/>
                  </a:lnTo>
                  <a:lnTo>
                    <a:pt x="298145" y="2057"/>
                  </a:lnTo>
                  <a:lnTo>
                    <a:pt x="287959" y="0"/>
                  </a:lnTo>
                  <a:lnTo>
                    <a:pt x="277761" y="2057"/>
                  </a:lnTo>
                  <a:lnTo>
                    <a:pt x="269443" y="7670"/>
                  </a:lnTo>
                  <a:lnTo>
                    <a:pt x="263829" y="15989"/>
                  </a:lnTo>
                  <a:lnTo>
                    <a:pt x="261772" y="26174"/>
                  </a:lnTo>
                  <a:lnTo>
                    <a:pt x="263829" y="36372"/>
                  </a:lnTo>
                  <a:lnTo>
                    <a:pt x="269443" y="44691"/>
                  </a:lnTo>
                  <a:lnTo>
                    <a:pt x="277761" y="50304"/>
                  </a:lnTo>
                  <a:lnTo>
                    <a:pt x="287959" y="52349"/>
                  </a:lnTo>
                  <a:lnTo>
                    <a:pt x="298145" y="50304"/>
                  </a:lnTo>
                  <a:lnTo>
                    <a:pt x="306463" y="44691"/>
                  </a:lnTo>
                  <a:lnTo>
                    <a:pt x="312077" y="36372"/>
                  </a:lnTo>
                  <a:lnTo>
                    <a:pt x="314134" y="26174"/>
                  </a:lnTo>
                  <a:close/>
                </a:path>
                <a:path w="1885314" h="1885315">
                  <a:moveTo>
                    <a:pt x="575906" y="1858581"/>
                  </a:moveTo>
                  <a:lnTo>
                    <a:pt x="573849" y="1848396"/>
                  </a:lnTo>
                  <a:lnTo>
                    <a:pt x="568236" y="1840077"/>
                  </a:lnTo>
                  <a:lnTo>
                    <a:pt x="559917" y="1834464"/>
                  </a:lnTo>
                  <a:lnTo>
                    <a:pt x="549732" y="1832406"/>
                  </a:lnTo>
                  <a:lnTo>
                    <a:pt x="539534" y="1834464"/>
                  </a:lnTo>
                  <a:lnTo>
                    <a:pt x="531215" y="1840077"/>
                  </a:lnTo>
                  <a:lnTo>
                    <a:pt x="525602" y="1848396"/>
                  </a:lnTo>
                  <a:lnTo>
                    <a:pt x="523544" y="1858581"/>
                  </a:lnTo>
                  <a:lnTo>
                    <a:pt x="525602" y="1868779"/>
                  </a:lnTo>
                  <a:lnTo>
                    <a:pt x="531215" y="1877098"/>
                  </a:lnTo>
                  <a:lnTo>
                    <a:pt x="539534" y="1882698"/>
                  </a:lnTo>
                  <a:lnTo>
                    <a:pt x="549732" y="1884756"/>
                  </a:lnTo>
                  <a:lnTo>
                    <a:pt x="559917" y="1882698"/>
                  </a:lnTo>
                  <a:lnTo>
                    <a:pt x="568236" y="1877098"/>
                  </a:lnTo>
                  <a:lnTo>
                    <a:pt x="573849" y="1868779"/>
                  </a:lnTo>
                  <a:lnTo>
                    <a:pt x="575906" y="1858581"/>
                  </a:lnTo>
                  <a:close/>
                </a:path>
                <a:path w="1885314" h="1885315">
                  <a:moveTo>
                    <a:pt x="575906" y="1596809"/>
                  </a:moveTo>
                  <a:lnTo>
                    <a:pt x="573849" y="1586623"/>
                  </a:lnTo>
                  <a:lnTo>
                    <a:pt x="568236" y="1578305"/>
                  </a:lnTo>
                  <a:lnTo>
                    <a:pt x="559917" y="1572691"/>
                  </a:lnTo>
                  <a:lnTo>
                    <a:pt x="549732" y="1570634"/>
                  </a:lnTo>
                  <a:lnTo>
                    <a:pt x="539534" y="1572691"/>
                  </a:lnTo>
                  <a:lnTo>
                    <a:pt x="531215" y="1578305"/>
                  </a:lnTo>
                  <a:lnTo>
                    <a:pt x="525602" y="1586623"/>
                  </a:lnTo>
                  <a:lnTo>
                    <a:pt x="523544" y="1596809"/>
                  </a:lnTo>
                  <a:lnTo>
                    <a:pt x="525602" y="1607007"/>
                  </a:lnTo>
                  <a:lnTo>
                    <a:pt x="531215" y="1615325"/>
                  </a:lnTo>
                  <a:lnTo>
                    <a:pt x="539534" y="1620926"/>
                  </a:lnTo>
                  <a:lnTo>
                    <a:pt x="549732" y="1622983"/>
                  </a:lnTo>
                  <a:lnTo>
                    <a:pt x="559917" y="1620926"/>
                  </a:lnTo>
                  <a:lnTo>
                    <a:pt x="568236" y="1615325"/>
                  </a:lnTo>
                  <a:lnTo>
                    <a:pt x="573849" y="1607007"/>
                  </a:lnTo>
                  <a:lnTo>
                    <a:pt x="575906" y="1596809"/>
                  </a:lnTo>
                  <a:close/>
                </a:path>
                <a:path w="1885314" h="1885315">
                  <a:moveTo>
                    <a:pt x="575906" y="1335036"/>
                  </a:moveTo>
                  <a:lnTo>
                    <a:pt x="573849" y="1324851"/>
                  </a:lnTo>
                  <a:lnTo>
                    <a:pt x="568236" y="1316532"/>
                  </a:lnTo>
                  <a:lnTo>
                    <a:pt x="559917" y="1310919"/>
                  </a:lnTo>
                  <a:lnTo>
                    <a:pt x="549732" y="1308862"/>
                  </a:lnTo>
                  <a:lnTo>
                    <a:pt x="539534" y="1310919"/>
                  </a:lnTo>
                  <a:lnTo>
                    <a:pt x="531215" y="1316532"/>
                  </a:lnTo>
                  <a:lnTo>
                    <a:pt x="525602" y="1324851"/>
                  </a:lnTo>
                  <a:lnTo>
                    <a:pt x="523544" y="1335036"/>
                  </a:lnTo>
                  <a:lnTo>
                    <a:pt x="525602" y="1345234"/>
                  </a:lnTo>
                  <a:lnTo>
                    <a:pt x="531215" y="1353553"/>
                  </a:lnTo>
                  <a:lnTo>
                    <a:pt x="539534" y="1359154"/>
                  </a:lnTo>
                  <a:lnTo>
                    <a:pt x="549732" y="1361211"/>
                  </a:lnTo>
                  <a:lnTo>
                    <a:pt x="559917" y="1359154"/>
                  </a:lnTo>
                  <a:lnTo>
                    <a:pt x="568236" y="1353553"/>
                  </a:lnTo>
                  <a:lnTo>
                    <a:pt x="573849" y="1345234"/>
                  </a:lnTo>
                  <a:lnTo>
                    <a:pt x="575906" y="1335036"/>
                  </a:lnTo>
                  <a:close/>
                </a:path>
                <a:path w="1885314" h="1885315">
                  <a:moveTo>
                    <a:pt x="575906" y="1073264"/>
                  </a:moveTo>
                  <a:lnTo>
                    <a:pt x="573849" y="1063078"/>
                  </a:lnTo>
                  <a:lnTo>
                    <a:pt x="568236" y="1054760"/>
                  </a:lnTo>
                  <a:lnTo>
                    <a:pt x="559917" y="1049147"/>
                  </a:lnTo>
                  <a:lnTo>
                    <a:pt x="549732" y="1047089"/>
                  </a:lnTo>
                  <a:lnTo>
                    <a:pt x="539534" y="1049147"/>
                  </a:lnTo>
                  <a:lnTo>
                    <a:pt x="531215" y="1054760"/>
                  </a:lnTo>
                  <a:lnTo>
                    <a:pt x="525602" y="1063078"/>
                  </a:lnTo>
                  <a:lnTo>
                    <a:pt x="523544" y="1073264"/>
                  </a:lnTo>
                  <a:lnTo>
                    <a:pt x="525602" y="1083462"/>
                  </a:lnTo>
                  <a:lnTo>
                    <a:pt x="531215" y="1091780"/>
                  </a:lnTo>
                  <a:lnTo>
                    <a:pt x="539534" y="1097381"/>
                  </a:lnTo>
                  <a:lnTo>
                    <a:pt x="549732" y="1099439"/>
                  </a:lnTo>
                  <a:lnTo>
                    <a:pt x="559917" y="1097381"/>
                  </a:lnTo>
                  <a:lnTo>
                    <a:pt x="568236" y="1091780"/>
                  </a:lnTo>
                  <a:lnTo>
                    <a:pt x="573849" y="1083462"/>
                  </a:lnTo>
                  <a:lnTo>
                    <a:pt x="575906" y="1073264"/>
                  </a:lnTo>
                  <a:close/>
                </a:path>
                <a:path w="1885314" h="1885315">
                  <a:moveTo>
                    <a:pt x="575906" y="811491"/>
                  </a:moveTo>
                  <a:lnTo>
                    <a:pt x="573849" y="801306"/>
                  </a:lnTo>
                  <a:lnTo>
                    <a:pt x="568236" y="792988"/>
                  </a:lnTo>
                  <a:lnTo>
                    <a:pt x="559917" y="787374"/>
                  </a:lnTo>
                  <a:lnTo>
                    <a:pt x="549732" y="785317"/>
                  </a:lnTo>
                  <a:lnTo>
                    <a:pt x="539534" y="787374"/>
                  </a:lnTo>
                  <a:lnTo>
                    <a:pt x="531215" y="792988"/>
                  </a:lnTo>
                  <a:lnTo>
                    <a:pt x="525602" y="801306"/>
                  </a:lnTo>
                  <a:lnTo>
                    <a:pt x="523544" y="811491"/>
                  </a:lnTo>
                  <a:lnTo>
                    <a:pt x="525602" y="821690"/>
                  </a:lnTo>
                  <a:lnTo>
                    <a:pt x="531215" y="830008"/>
                  </a:lnTo>
                  <a:lnTo>
                    <a:pt x="539534" y="835609"/>
                  </a:lnTo>
                  <a:lnTo>
                    <a:pt x="549732" y="837666"/>
                  </a:lnTo>
                  <a:lnTo>
                    <a:pt x="559917" y="835609"/>
                  </a:lnTo>
                  <a:lnTo>
                    <a:pt x="568236" y="830008"/>
                  </a:lnTo>
                  <a:lnTo>
                    <a:pt x="573849" y="821690"/>
                  </a:lnTo>
                  <a:lnTo>
                    <a:pt x="575906" y="811491"/>
                  </a:lnTo>
                  <a:close/>
                </a:path>
                <a:path w="1885314" h="1885315">
                  <a:moveTo>
                    <a:pt x="575906" y="549719"/>
                  </a:moveTo>
                  <a:lnTo>
                    <a:pt x="573849" y="539534"/>
                  </a:lnTo>
                  <a:lnTo>
                    <a:pt x="568236" y="531215"/>
                  </a:lnTo>
                  <a:lnTo>
                    <a:pt x="559917" y="525602"/>
                  </a:lnTo>
                  <a:lnTo>
                    <a:pt x="549732" y="523544"/>
                  </a:lnTo>
                  <a:lnTo>
                    <a:pt x="539534" y="525602"/>
                  </a:lnTo>
                  <a:lnTo>
                    <a:pt x="531215" y="531215"/>
                  </a:lnTo>
                  <a:lnTo>
                    <a:pt x="525602" y="539534"/>
                  </a:lnTo>
                  <a:lnTo>
                    <a:pt x="523544" y="549719"/>
                  </a:lnTo>
                  <a:lnTo>
                    <a:pt x="525602" y="559917"/>
                  </a:lnTo>
                  <a:lnTo>
                    <a:pt x="531215" y="568236"/>
                  </a:lnTo>
                  <a:lnTo>
                    <a:pt x="539534" y="573836"/>
                  </a:lnTo>
                  <a:lnTo>
                    <a:pt x="549732" y="575894"/>
                  </a:lnTo>
                  <a:lnTo>
                    <a:pt x="559917" y="573836"/>
                  </a:lnTo>
                  <a:lnTo>
                    <a:pt x="568236" y="568236"/>
                  </a:lnTo>
                  <a:lnTo>
                    <a:pt x="573849" y="559917"/>
                  </a:lnTo>
                  <a:lnTo>
                    <a:pt x="575906" y="549719"/>
                  </a:lnTo>
                  <a:close/>
                </a:path>
                <a:path w="1885314" h="1885315">
                  <a:moveTo>
                    <a:pt x="575906" y="287947"/>
                  </a:moveTo>
                  <a:lnTo>
                    <a:pt x="573849" y="277761"/>
                  </a:lnTo>
                  <a:lnTo>
                    <a:pt x="568236" y="269443"/>
                  </a:lnTo>
                  <a:lnTo>
                    <a:pt x="559917" y="263829"/>
                  </a:lnTo>
                  <a:lnTo>
                    <a:pt x="549732" y="261772"/>
                  </a:lnTo>
                  <a:lnTo>
                    <a:pt x="539534" y="263829"/>
                  </a:lnTo>
                  <a:lnTo>
                    <a:pt x="531215" y="269443"/>
                  </a:lnTo>
                  <a:lnTo>
                    <a:pt x="525602" y="277761"/>
                  </a:lnTo>
                  <a:lnTo>
                    <a:pt x="523544" y="287947"/>
                  </a:lnTo>
                  <a:lnTo>
                    <a:pt x="525602" y="298145"/>
                  </a:lnTo>
                  <a:lnTo>
                    <a:pt x="531215" y="306463"/>
                  </a:lnTo>
                  <a:lnTo>
                    <a:pt x="539534" y="312077"/>
                  </a:lnTo>
                  <a:lnTo>
                    <a:pt x="549732" y="314121"/>
                  </a:lnTo>
                  <a:lnTo>
                    <a:pt x="559917" y="312077"/>
                  </a:lnTo>
                  <a:lnTo>
                    <a:pt x="568236" y="306463"/>
                  </a:lnTo>
                  <a:lnTo>
                    <a:pt x="573849" y="298145"/>
                  </a:lnTo>
                  <a:lnTo>
                    <a:pt x="575906" y="287947"/>
                  </a:lnTo>
                  <a:close/>
                </a:path>
                <a:path w="1885314" h="1885315">
                  <a:moveTo>
                    <a:pt x="575906" y="26174"/>
                  </a:moveTo>
                  <a:lnTo>
                    <a:pt x="573849" y="15989"/>
                  </a:lnTo>
                  <a:lnTo>
                    <a:pt x="568236" y="7670"/>
                  </a:lnTo>
                  <a:lnTo>
                    <a:pt x="559917" y="2057"/>
                  </a:lnTo>
                  <a:lnTo>
                    <a:pt x="549732" y="0"/>
                  </a:lnTo>
                  <a:lnTo>
                    <a:pt x="539534" y="2057"/>
                  </a:lnTo>
                  <a:lnTo>
                    <a:pt x="531215" y="7670"/>
                  </a:lnTo>
                  <a:lnTo>
                    <a:pt x="525602" y="15989"/>
                  </a:lnTo>
                  <a:lnTo>
                    <a:pt x="523544" y="26174"/>
                  </a:lnTo>
                  <a:lnTo>
                    <a:pt x="525602" y="36372"/>
                  </a:lnTo>
                  <a:lnTo>
                    <a:pt x="531215" y="44691"/>
                  </a:lnTo>
                  <a:lnTo>
                    <a:pt x="539534" y="50304"/>
                  </a:lnTo>
                  <a:lnTo>
                    <a:pt x="549732" y="52349"/>
                  </a:lnTo>
                  <a:lnTo>
                    <a:pt x="559917" y="50304"/>
                  </a:lnTo>
                  <a:lnTo>
                    <a:pt x="568236" y="44691"/>
                  </a:lnTo>
                  <a:lnTo>
                    <a:pt x="573849" y="36372"/>
                  </a:lnTo>
                  <a:lnTo>
                    <a:pt x="575906" y="26174"/>
                  </a:lnTo>
                  <a:close/>
                </a:path>
                <a:path w="1885314" h="1885315">
                  <a:moveTo>
                    <a:pt x="837679" y="1858581"/>
                  </a:moveTo>
                  <a:lnTo>
                    <a:pt x="835621" y="1848396"/>
                  </a:lnTo>
                  <a:lnTo>
                    <a:pt x="830008" y="1840077"/>
                  </a:lnTo>
                  <a:lnTo>
                    <a:pt x="821690" y="1834464"/>
                  </a:lnTo>
                  <a:lnTo>
                    <a:pt x="811504" y="1832406"/>
                  </a:lnTo>
                  <a:lnTo>
                    <a:pt x="801306" y="1834464"/>
                  </a:lnTo>
                  <a:lnTo>
                    <a:pt x="792988" y="1840077"/>
                  </a:lnTo>
                  <a:lnTo>
                    <a:pt x="787374" y="1848396"/>
                  </a:lnTo>
                  <a:lnTo>
                    <a:pt x="785317" y="1858581"/>
                  </a:lnTo>
                  <a:lnTo>
                    <a:pt x="787374" y="1868779"/>
                  </a:lnTo>
                  <a:lnTo>
                    <a:pt x="792988" y="1877098"/>
                  </a:lnTo>
                  <a:lnTo>
                    <a:pt x="801306" y="1882698"/>
                  </a:lnTo>
                  <a:lnTo>
                    <a:pt x="811504" y="1884756"/>
                  </a:lnTo>
                  <a:lnTo>
                    <a:pt x="821690" y="1882698"/>
                  </a:lnTo>
                  <a:lnTo>
                    <a:pt x="830008" y="1877098"/>
                  </a:lnTo>
                  <a:lnTo>
                    <a:pt x="835621" y="1868779"/>
                  </a:lnTo>
                  <a:lnTo>
                    <a:pt x="837679" y="1858581"/>
                  </a:lnTo>
                  <a:close/>
                </a:path>
                <a:path w="1885314" h="1885315">
                  <a:moveTo>
                    <a:pt x="837679" y="1596809"/>
                  </a:moveTo>
                  <a:lnTo>
                    <a:pt x="835621" y="1586623"/>
                  </a:lnTo>
                  <a:lnTo>
                    <a:pt x="830008" y="1578305"/>
                  </a:lnTo>
                  <a:lnTo>
                    <a:pt x="821690" y="1572691"/>
                  </a:lnTo>
                  <a:lnTo>
                    <a:pt x="811504" y="1570634"/>
                  </a:lnTo>
                  <a:lnTo>
                    <a:pt x="801306" y="1572691"/>
                  </a:lnTo>
                  <a:lnTo>
                    <a:pt x="792988" y="1578305"/>
                  </a:lnTo>
                  <a:lnTo>
                    <a:pt x="787374" y="1586623"/>
                  </a:lnTo>
                  <a:lnTo>
                    <a:pt x="785317" y="1596809"/>
                  </a:lnTo>
                  <a:lnTo>
                    <a:pt x="787374" y="1607007"/>
                  </a:lnTo>
                  <a:lnTo>
                    <a:pt x="792988" y="1615325"/>
                  </a:lnTo>
                  <a:lnTo>
                    <a:pt x="801306" y="1620926"/>
                  </a:lnTo>
                  <a:lnTo>
                    <a:pt x="811504" y="1622983"/>
                  </a:lnTo>
                  <a:lnTo>
                    <a:pt x="821690" y="1620926"/>
                  </a:lnTo>
                  <a:lnTo>
                    <a:pt x="830008" y="1615325"/>
                  </a:lnTo>
                  <a:lnTo>
                    <a:pt x="835621" y="1607007"/>
                  </a:lnTo>
                  <a:lnTo>
                    <a:pt x="837679" y="1596809"/>
                  </a:lnTo>
                  <a:close/>
                </a:path>
                <a:path w="1885314" h="1885315">
                  <a:moveTo>
                    <a:pt x="837679" y="1335036"/>
                  </a:moveTo>
                  <a:lnTo>
                    <a:pt x="835621" y="1324851"/>
                  </a:lnTo>
                  <a:lnTo>
                    <a:pt x="830008" y="1316532"/>
                  </a:lnTo>
                  <a:lnTo>
                    <a:pt x="821690" y="1310919"/>
                  </a:lnTo>
                  <a:lnTo>
                    <a:pt x="811504" y="1308862"/>
                  </a:lnTo>
                  <a:lnTo>
                    <a:pt x="801306" y="1310919"/>
                  </a:lnTo>
                  <a:lnTo>
                    <a:pt x="792988" y="1316532"/>
                  </a:lnTo>
                  <a:lnTo>
                    <a:pt x="787374" y="1324851"/>
                  </a:lnTo>
                  <a:lnTo>
                    <a:pt x="785317" y="1335036"/>
                  </a:lnTo>
                  <a:lnTo>
                    <a:pt x="787374" y="1345234"/>
                  </a:lnTo>
                  <a:lnTo>
                    <a:pt x="792988" y="1353553"/>
                  </a:lnTo>
                  <a:lnTo>
                    <a:pt x="801306" y="1359154"/>
                  </a:lnTo>
                  <a:lnTo>
                    <a:pt x="811504" y="1361211"/>
                  </a:lnTo>
                  <a:lnTo>
                    <a:pt x="821690" y="1359154"/>
                  </a:lnTo>
                  <a:lnTo>
                    <a:pt x="830008" y="1353553"/>
                  </a:lnTo>
                  <a:lnTo>
                    <a:pt x="835621" y="1345234"/>
                  </a:lnTo>
                  <a:lnTo>
                    <a:pt x="837679" y="1335036"/>
                  </a:lnTo>
                  <a:close/>
                </a:path>
                <a:path w="1885314" h="1885315">
                  <a:moveTo>
                    <a:pt x="837679" y="1073264"/>
                  </a:moveTo>
                  <a:lnTo>
                    <a:pt x="835621" y="1063078"/>
                  </a:lnTo>
                  <a:lnTo>
                    <a:pt x="830008" y="1054760"/>
                  </a:lnTo>
                  <a:lnTo>
                    <a:pt x="821690" y="1049147"/>
                  </a:lnTo>
                  <a:lnTo>
                    <a:pt x="811504" y="1047089"/>
                  </a:lnTo>
                  <a:lnTo>
                    <a:pt x="801306" y="1049147"/>
                  </a:lnTo>
                  <a:lnTo>
                    <a:pt x="792988" y="1054760"/>
                  </a:lnTo>
                  <a:lnTo>
                    <a:pt x="787374" y="1063078"/>
                  </a:lnTo>
                  <a:lnTo>
                    <a:pt x="785317" y="1073264"/>
                  </a:lnTo>
                  <a:lnTo>
                    <a:pt x="787374" y="1083462"/>
                  </a:lnTo>
                  <a:lnTo>
                    <a:pt x="792988" y="1091780"/>
                  </a:lnTo>
                  <a:lnTo>
                    <a:pt x="801306" y="1097381"/>
                  </a:lnTo>
                  <a:lnTo>
                    <a:pt x="811504" y="1099439"/>
                  </a:lnTo>
                  <a:lnTo>
                    <a:pt x="821690" y="1097381"/>
                  </a:lnTo>
                  <a:lnTo>
                    <a:pt x="830008" y="1091780"/>
                  </a:lnTo>
                  <a:lnTo>
                    <a:pt x="835621" y="1083462"/>
                  </a:lnTo>
                  <a:lnTo>
                    <a:pt x="837679" y="1073264"/>
                  </a:lnTo>
                  <a:close/>
                </a:path>
                <a:path w="1885314" h="1885315">
                  <a:moveTo>
                    <a:pt x="837679" y="811491"/>
                  </a:moveTo>
                  <a:lnTo>
                    <a:pt x="835621" y="801306"/>
                  </a:lnTo>
                  <a:lnTo>
                    <a:pt x="830008" y="792988"/>
                  </a:lnTo>
                  <a:lnTo>
                    <a:pt x="821690" y="787374"/>
                  </a:lnTo>
                  <a:lnTo>
                    <a:pt x="811504" y="785317"/>
                  </a:lnTo>
                  <a:lnTo>
                    <a:pt x="801306" y="787374"/>
                  </a:lnTo>
                  <a:lnTo>
                    <a:pt x="792988" y="792988"/>
                  </a:lnTo>
                  <a:lnTo>
                    <a:pt x="787374" y="801306"/>
                  </a:lnTo>
                  <a:lnTo>
                    <a:pt x="785317" y="811491"/>
                  </a:lnTo>
                  <a:lnTo>
                    <a:pt x="787374" y="821690"/>
                  </a:lnTo>
                  <a:lnTo>
                    <a:pt x="792988" y="830008"/>
                  </a:lnTo>
                  <a:lnTo>
                    <a:pt x="801306" y="835609"/>
                  </a:lnTo>
                  <a:lnTo>
                    <a:pt x="811504" y="837666"/>
                  </a:lnTo>
                  <a:lnTo>
                    <a:pt x="821690" y="835609"/>
                  </a:lnTo>
                  <a:lnTo>
                    <a:pt x="830008" y="830008"/>
                  </a:lnTo>
                  <a:lnTo>
                    <a:pt x="835621" y="821690"/>
                  </a:lnTo>
                  <a:lnTo>
                    <a:pt x="837679" y="811491"/>
                  </a:lnTo>
                  <a:close/>
                </a:path>
                <a:path w="1885314" h="1885315">
                  <a:moveTo>
                    <a:pt x="837679" y="549719"/>
                  </a:moveTo>
                  <a:lnTo>
                    <a:pt x="835621" y="539534"/>
                  </a:lnTo>
                  <a:lnTo>
                    <a:pt x="830008" y="531215"/>
                  </a:lnTo>
                  <a:lnTo>
                    <a:pt x="821690" y="525602"/>
                  </a:lnTo>
                  <a:lnTo>
                    <a:pt x="811504" y="523544"/>
                  </a:lnTo>
                  <a:lnTo>
                    <a:pt x="801306" y="525602"/>
                  </a:lnTo>
                  <a:lnTo>
                    <a:pt x="792988" y="531215"/>
                  </a:lnTo>
                  <a:lnTo>
                    <a:pt x="787374" y="539534"/>
                  </a:lnTo>
                  <a:lnTo>
                    <a:pt x="785317" y="549719"/>
                  </a:lnTo>
                  <a:lnTo>
                    <a:pt x="787374" y="559917"/>
                  </a:lnTo>
                  <a:lnTo>
                    <a:pt x="792988" y="568236"/>
                  </a:lnTo>
                  <a:lnTo>
                    <a:pt x="801306" y="573836"/>
                  </a:lnTo>
                  <a:lnTo>
                    <a:pt x="811504" y="575894"/>
                  </a:lnTo>
                  <a:lnTo>
                    <a:pt x="821690" y="573836"/>
                  </a:lnTo>
                  <a:lnTo>
                    <a:pt x="830008" y="568236"/>
                  </a:lnTo>
                  <a:lnTo>
                    <a:pt x="835621" y="559917"/>
                  </a:lnTo>
                  <a:lnTo>
                    <a:pt x="837679" y="549719"/>
                  </a:lnTo>
                  <a:close/>
                </a:path>
                <a:path w="1885314" h="1885315">
                  <a:moveTo>
                    <a:pt x="837679" y="287947"/>
                  </a:moveTo>
                  <a:lnTo>
                    <a:pt x="835621" y="277761"/>
                  </a:lnTo>
                  <a:lnTo>
                    <a:pt x="830008" y="269443"/>
                  </a:lnTo>
                  <a:lnTo>
                    <a:pt x="821690" y="263829"/>
                  </a:lnTo>
                  <a:lnTo>
                    <a:pt x="811504" y="261772"/>
                  </a:lnTo>
                  <a:lnTo>
                    <a:pt x="801306" y="263829"/>
                  </a:lnTo>
                  <a:lnTo>
                    <a:pt x="792988" y="269443"/>
                  </a:lnTo>
                  <a:lnTo>
                    <a:pt x="787374" y="277761"/>
                  </a:lnTo>
                  <a:lnTo>
                    <a:pt x="785317" y="287947"/>
                  </a:lnTo>
                  <a:lnTo>
                    <a:pt x="787374" y="298145"/>
                  </a:lnTo>
                  <a:lnTo>
                    <a:pt x="792988" y="306463"/>
                  </a:lnTo>
                  <a:lnTo>
                    <a:pt x="801306" y="312077"/>
                  </a:lnTo>
                  <a:lnTo>
                    <a:pt x="811504" y="314121"/>
                  </a:lnTo>
                  <a:lnTo>
                    <a:pt x="821690" y="312077"/>
                  </a:lnTo>
                  <a:lnTo>
                    <a:pt x="830008" y="306463"/>
                  </a:lnTo>
                  <a:lnTo>
                    <a:pt x="835621" y="298145"/>
                  </a:lnTo>
                  <a:lnTo>
                    <a:pt x="837679" y="287947"/>
                  </a:lnTo>
                  <a:close/>
                </a:path>
                <a:path w="1885314" h="1885315">
                  <a:moveTo>
                    <a:pt x="837679" y="26174"/>
                  </a:moveTo>
                  <a:lnTo>
                    <a:pt x="835621" y="15989"/>
                  </a:lnTo>
                  <a:lnTo>
                    <a:pt x="830008" y="7670"/>
                  </a:lnTo>
                  <a:lnTo>
                    <a:pt x="821690" y="2057"/>
                  </a:lnTo>
                  <a:lnTo>
                    <a:pt x="811504" y="0"/>
                  </a:lnTo>
                  <a:lnTo>
                    <a:pt x="801306" y="2057"/>
                  </a:lnTo>
                  <a:lnTo>
                    <a:pt x="792988" y="7670"/>
                  </a:lnTo>
                  <a:lnTo>
                    <a:pt x="787374" y="15989"/>
                  </a:lnTo>
                  <a:lnTo>
                    <a:pt x="785317" y="26174"/>
                  </a:lnTo>
                  <a:lnTo>
                    <a:pt x="787374" y="36372"/>
                  </a:lnTo>
                  <a:lnTo>
                    <a:pt x="792988" y="44691"/>
                  </a:lnTo>
                  <a:lnTo>
                    <a:pt x="801306" y="50304"/>
                  </a:lnTo>
                  <a:lnTo>
                    <a:pt x="811504" y="52349"/>
                  </a:lnTo>
                  <a:lnTo>
                    <a:pt x="821690" y="50304"/>
                  </a:lnTo>
                  <a:lnTo>
                    <a:pt x="830008" y="44691"/>
                  </a:lnTo>
                  <a:lnTo>
                    <a:pt x="835621" y="36372"/>
                  </a:lnTo>
                  <a:lnTo>
                    <a:pt x="837679" y="26174"/>
                  </a:lnTo>
                  <a:close/>
                </a:path>
                <a:path w="1885314" h="1885315">
                  <a:moveTo>
                    <a:pt x="1099451" y="1858581"/>
                  </a:moveTo>
                  <a:lnTo>
                    <a:pt x="1097394" y="1848396"/>
                  </a:lnTo>
                  <a:lnTo>
                    <a:pt x="1091780" y="1840077"/>
                  </a:lnTo>
                  <a:lnTo>
                    <a:pt x="1083462" y="1834464"/>
                  </a:lnTo>
                  <a:lnTo>
                    <a:pt x="1073277" y="1832406"/>
                  </a:lnTo>
                  <a:lnTo>
                    <a:pt x="1063078" y="1834464"/>
                  </a:lnTo>
                  <a:lnTo>
                    <a:pt x="1054760" y="1840077"/>
                  </a:lnTo>
                  <a:lnTo>
                    <a:pt x="1049147" y="1848396"/>
                  </a:lnTo>
                  <a:lnTo>
                    <a:pt x="1047089" y="1858581"/>
                  </a:lnTo>
                  <a:lnTo>
                    <a:pt x="1049147" y="1868779"/>
                  </a:lnTo>
                  <a:lnTo>
                    <a:pt x="1054760" y="1877098"/>
                  </a:lnTo>
                  <a:lnTo>
                    <a:pt x="1063078" y="1882698"/>
                  </a:lnTo>
                  <a:lnTo>
                    <a:pt x="1073277" y="1884756"/>
                  </a:lnTo>
                  <a:lnTo>
                    <a:pt x="1083462" y="1882698"/>
                  </a:lnTo>
                  <a:lnTo>
                    <a:pt x="1091780" y="1877098"/>
                  </a:lnTo>
                  <a:lnTo>
                    <a:pt x="1097394" y="1868779"/>
                  </a:lnTo>
                  <a:lnTo>
                    <a:pt x="1099451" y="1858581"/>
                  </a:lnTo>
                  <a:close/>
                </a:path>
                <a:path w="1885314" h="1885315">
                  <a:moveTo>
                    <a:pt x="1099451" y="1596809"/>
                  </a:moveTo>
                  <a:lnTo>
                    <a:pt x="1097394" y="1586623"/>
                  </a:lnTo>
                  <a:lnTo>
                    <a:pt x="1091780" y="1578305"/>
                  </a:lnTo>
                  <a:lnTo>
                    <a:pt x="1083462" y="1572691"/>
                  </a:lnTo>
                  <a:lnTo>
                    <a:pt x="1073277" y="1570634"/>
                  </a:lnTo>
                  <a:lnTo>
                    <a:pt x="1063078" y="1572691"/>
                  </a:lnTo>
                  <a:lnTo>
                    <a:pt x="1054760" y="1578305"/>
                  </a:lnTo>
                  <a:lnTo>
                    <a:pt x="1049147" y="1586623"/>
                  </a:lnTo>
                  <a:lnTo>
                    <a:pt x="1047089" y="1596809"/>
                  </a:lnTo>
                  <a:lnTo>
                    <a:pt x="1049147" y="1607007"/>
                  </a:lnTo>
                  <a:lnTo>
                    <a:pt x="1054760" y="1615325"/>
                  </a:lnTo>
                  <a:lnTo>
                    <a:pt x="1063078" y="1620926"/>
                  </a:lnTo>
                  <a:lnTo>
                    <a:pt x="1073277" y="1622983"/>
                  </a:lnTo>
                  <a:lnTo>
                    <a:pt x="1083462" y="1620926"/>
                  </a:lnTo>
                  <a:lnTo>
                    <a:pt x="1091780" y="1615325"/>
                  </a:lnTo>
                  <a:lnTo>
                    <a:pt x="1097394" y="1607007"/>
                  </a:lnTo>
                  <a:lnTo>
                    <a:pt x="1099451" y="1596809"/>
                  </a:lnTo>
                  <a:close/>
                </a:path>
                <a:path w="1885314" h="1885315">
                  <a:moveTo>
                    <a:pt x="1099451" y="1335036"/>
                  </a:moveTo>
                  <a:lnTo>
                    <a:pt x="1097394" y="1324851"/>
                  </a:lnTo>
                  <a:lnTo>
                    <a:pt x="1091780" y="1316532"/>
                  </a:lnTo>
                  <a:lnTo>
                    <a:pt x="1083462" y="1310919"/>
                  </a:lnTo>
                  <a:lnTo>
                    <a:pt x="1073277" y="1308862"/>
                  </a:lnTo>
                  <a:lnTo>
                    <a:pt x="1063078" y="1310919"/>
                  </a:lnTo>
                  <a:lnTo>
                    <a:pt x="1054760" y="1316532"/>
                  </a:lnTo>
                  <a:lnTo>
                    <a:pt x="1049147" y="1324851"/>
                  </a:lnTo>
                  <a:lnTo>
                    <a:pt x="1047089" y="1335036"/>
                  </a:lnTo>
                  <a:lnTo>
                    <a:pt x="1049147" y="1345234"/>
                  </a:lnTo>
                  <a:lnTo>
                    <a:pt x="1054760" y="1353553"/>
                  </a:lnTo>
                  <a:lnTo>
                    <a:pt x="1063078" y="1359154"/>
                  </a:lnTo>
                  <a:lnTo>
                    <a:pt x="1073277" y="1361211"/>
                  </a:lnTo>
                  <a:lnTo>
                    <a:pt x="1083462" y="1359154"/>
                  </a:lnTo>
                  <a:lnTo>
                    <a:pt x="1091780" y="1353553"/>
                  </a:lnTo>
                  <a:lnTo>
                    <a:pt x="1097394" y="1345234"/>
                  </a:lnTo>
                  <a:lnTo>
                    <a:pt x="1099451" y="1335036"/>
                  </a:lnTo>
                  <a:close/>
                </a:path>
                <a:path w="1885314" h="1885315">
                  <a:moveTo>
                    <a:pt x="1099451" y="1073264"/>
                  </a:moveTo>
                  <a:lnTo>
                    <a:pt x="1097394" y="1063078"/>
                  </a:lnTo>
                  <a:lnTo>
                    <a:pt x="1091780" y="1054760"/>
                  </a:lnTo>
                  <a:lnTo>
                    <a:pt x="1083462" y="1049147"/>
                  </a:lnTo>
                  <a:lnTo>
                    <a:pt x="1073277" y="1047089"/>
                  </a:lnTo>
                  <a:lnTo>
                    <a:pt x="1063078" y="1049147"/>
                  </a:lnTo>
                  <a:lnTo>
                    <a:pt x="1054760" y="1054760"/>
                  </a:lnTo>
                  <a:lnTo>
                    <a:pt x="1049147" y="1063078"/>
                  </a:lnTo>
                  <a:lnTo>
                    <a:pt x="1047089" y="1073264"/>
                  </a:lnTo>
                  <a:lnTo>
                    <a:pt x="1049147" y="1083462"/>
                  </a:lnTo>
                  <a:lnTo>
                    <a:pt x="1054760" y="1091780"/>
                  </a:lnTo>
                  <a:lnTo>
                    <a:pt x="1063078" y="1097381"/>
                  </a:lnTo>
                  <a:lnTo>
                    <a:pt x="1073277" y="1099439"/>
                  </a:lnTo>
                  <a:lnTo>
                    <a:pt x="1083462" y="1097381"/>
                  </a:lnTo>
                  <a:lnTo>
                    <a:pt x="1091780" y="1091780"/>
                  </a:lnTo>
                  <a:lnTo>
                    <a:pt x="1097394" y="1083462"/>
                  </a:lnTo>
                  <a:lnTo>
                    <a:pt x="1099451" y="1073264"/>
                  </a:lnTo>
                  <a:close/>
                </a:path>
                <a:path w="1885314" h="1885315">
                  <a:moveTo>
                    <a:pt x="1099451" y="811491"/>
                  </a:moveTo>
                  <a:lnTo>
                    <a:pt x="1097394" y="801306"/>
                  </a:lnTo>
                  <a:lnTo>
                    <a:pt x="1091780" y="792988"/>
                  </a:lnTo>
                  <a:lnTo>
                    <a:pt x="1083462" y="787374"/>
                  </a:lnTo>
                  <a:lnTo>
                    <a:pt x="1073277" y="785317"/>
                  </a:lnTo>
                  <a:lnTo>
                    <a:pt x="1063078" y="787374"/>
                  </a:lnTo>
                  <a:lnTo>
                    <a:pt x="1054760" y="792988"/>
                  </a:lnTo>
                  <a:lnTo>
                    <a:pt x="1049147" y="801306"/>
                  </a:lnTo>
                  <a:lnTo>
                    <a:pt x="1047089" y="811491"/>
                  </a:lnTo>
                  <a:lnTo>
                    <a:pt x="1049147" y="821690"/>
                  </a:lnTo>
                  <a:lnTo>
                    <a:pt x="1054760" y="830008"/>
                  </a:lnTo>
                  <a:lnTo>
                    <a:pt x="1063078" y="835609"/>
                  </a:lnTo>
                  <a:lnTo>
                    <a:pt x="1073277" y="837666"/>
                  </a:lnTo>
                  <a:lnTo>
                    <a:pt x="1083462" y="835609"/>
                  </a:lnTo>
                  <a:lnTo>
                    <a:pt x="1091780" y="830008"/>
                  </a:lnTo>
                  <a:lnTo>
                    <a:pt x="1097394" y="821690"/>
                  </a:lnTo>
                  <a:lnTo>
                    <a:pt x="1099451" y="811491"/>
                  </a:lnTo>
                  <a:close/>
                </a:path>
                <a:path w="1885314" h="1885315">
                  <a:moveTo>
                    <a:pt x="1099451" y="549719"/>
                  </a:moveTo>
                  <a:lnTo>
                    <a:pt x="1097394" y="539534"/>
                  </a:lnTo>
                  <a:lnTo>
                    <a:pt x="1091780" y="531215"/>
                  </a:lnTo>
                  <a:lnTo>
                    <a:pt x="1083462" y="525602"/>
                  </a:lnTo>
                  <a:lnTo>
                    <a:pt x="1073277" y="523544"/>
                  </a:lnTo>
                  <a:lnTo>
                    <a:pt x="1063078" y="525602"/>
                  </a:lnTo>
                  <a:lnTo>
                    <a:pt x="1054760" y="531215"/>
                  </a:lnTo>
                  <a:lnTo>
                    <a:pt x="1049147" y="539534"/>
                  </a:lnTo>
                  <a:lnTo>
                    <a:pt x="1047089" y="549719"/>
                  </a:lnTo>
                  <a:lnTo>
                    <a:pt x="1049147" y="559917"/>
                  </a:lnTo>
                  <a:lnTo>
                    <a:pt x="1054760" y="568236"/>
                  </a:lnTo>
                  <a:lnTo>
                    <a:pt x="1063078" y="573836"/>
                  </a:lnTo>
                  <a:lnTo>
                    <a:pt x="1073277" y="575894"/>
                  </a:lnTo>
                  <a:lnTo>
                    <a:pt x="1083462" y="573836"/>
                  </a:lnTo>
                  <a:lnTo>
                    <a:pt x="1091780" y="568236"/>
                  </a:lnTo>
                  <a:lnTo>
                    <a:pt x="1097394" y="559917"/>
                  </a:lnTo>
                  <a:lnTo>
                    <a:pt x="1099451" y="549719"/>
                  </a:lnTo>
                  <a:close/>
                </a:path>
                <a:path w="1885314" h="1885315">
                  <a:moveTo>
                    <a:pt x="1099451" y="287947"/>
                  </a:moveTo>
                  <a:lnTo>
                    <a:pt x="1097394" y="277761"/>
                  </a:lnTo>
                  <a:lnTo>
                    <a:pt x="1091780" y="269443"/>
                  </a:lnTo>
                  <a:lnTo>
                    <a:pt x="1083462" y="263829"/>
                  </a:lnTo>
                  <a:lnTo>
                    <a:pt x="1073277" y="261772"/>
                  </a:lnTo>
                  <a:lnTo>
                    <a:pt x="1063078" y="263829"/>
                  </a:lnTo>
                  <a:lnTo>
                    <a:pt x="1054760" y="269443"/>
                  </a:lnTo>
                  <a:lnTo>
                    <a:pt x="1049147" y="277761"/>
                  </a:lnTo>
                  <a:lnTo>
                    <a:pt x="1047089" y="287947"/>
                  </a:lnTo>
                  <a:lnTo>
                    <a:pt x="1049147" y="298145"/>
                  </a:lnTo>
                  <a:lnTo>
                    <a:pt x="1054760" y="306463"/>
                  </a:lnTo>
                  <a:lnTo>
                    <a:pt x="1063078" y="312077"/>
                  </a:lnTo>
                  <a:lnTo>
                    <a:pt x="1073277" y="314121"/>
                  </a:lnTo>
                  <a:lnTo>
                    <a:pt x="1083462" y="312077"/>
                  </a:lnTo>
                  <a:lnTo>
                    <a:pt x="1091780" y="306463"/>
                  </a:lnTo>
                  <a:lnTo>
                    <a:pt x="1097394" y="298145"/>
                  </a:lnTo>
                  <a:lnTo>
                    <a:pt x="1099451" y="287947"/>
                  </a:lnTo>
                  <a:close/>
                </a:path>
                <a:path w="1885314" h="1885315">
                  <a:moveTo>
                    <a:pt x="1099451" y="26174"/>
                  </a:moveTo>
                  <a:lnTo>
                    <a:pt x="1097394" y="15989"/>
                  </a:lnTo>
                  <a:lnTo>
                    <a:pt x="1091780" y="7670"/>
                  </a:lnTo>
                  <a:lnTo>
                    <a:pt x="1083462" y="2057"/>
                  </a:lnTo>
                  <a:lnTo>
                    <a:pt x="1073277" y="0"/>
                  </a:lnTo>
                  <a:lnTo>
                    <a:pt x="1063078" y="2057"/>
                  </a:lnTo>
                  <a:lnTo>
                    <a:pt x="1054760" y="7670"/>
                  </a:lnTo>
                  <a:lnTo>
                    <a:pt x="1049147" y="15989"/>
                  </a:lnTo>
                  <a:lnTo>
                    <a:pt x="1047089" y="26174"/>
                  </a:lnTo>
                  <a:lnTo>
                    <a:pt x="1049147" y="36372"/>
                  </a:lnTo>
                  <a:lnTo>
                    <a:pt x="1054760" y="44691"/>
                  </a:lnTo>
                  <a:lnTo>
                    <a:pt x="1063078" y="50304"/>
                  </a:lnTo>
                  <a:lnTo>
                    <a:pt x="1073277" y="52349"/>
                  </a:lnTo>
                  <a:lnTo>
                    <a:pt x="1083462" y="50304"/>
                  </a:lnTo>
                  <a:lnTo>
                    <a:pt x="1091780" y="44691"/>
                  </a:lnTo>
                  <a:lnTo>
                    <a:pt x="1097394" y="36372"/>
                  </a:lnTo>
                  <a:lnTo>
                    <a:pt x="1099451" y="26174"/>
                  </a:lnTo>
                  <a:close/>
                </a:path>
                <a:path w="1885314" h="1885315">
                  <a:moveTo>
                    <a:pt x="1361224" y="1858581"/>
                  </a:moveTo>
                  <a:lnTo>
                    <a:pt x="1359166" y="1848396"/>
                  </a:lnTo>
                  <a:lnTo>
                    <a:pt x="1353553" y="1840077"/>
                  </a:lnTo>
                  <a:lnTo>
                    <a:pt x="1345234" y="1834464"/>
                  </a:lnTo>
                  <a:lnTo>
                    <a:pt x="1335049" y="1832406"/>
                  </a:lnTo>
                  <a:lnTo>
                    <a:pt x="1324851" y="1834464"/>
                  </a:lnTo>
                  <a:lnTo>
                    <a:pt x="1316532" y="1840077"/>
                  </a:lnTo>
                  <a:lnTo>
                    <a:pt x="1310919" y="1848396"/>
                  </a:lnTo>
                  <a:lnTo>
                    <a:pt x="1308862" y="1858581"/>
                  </a:lnTo>
                  <a:lnTo>
                    <a:pt x="1310919" y="1868779"/>
                  </a:lnTo>
                  <a:lnTo>
                    <a:pt x="1316532" y="1877098"/>
                  </a:lnTo>
                  <a:lnTo>
                    <a:pt x="1324851" y="1882698"/>
                  </a:lnTo>
                  <a:lnTo>
                    <a:pt x="1335049" y="1884756"/>
                  </a:lnTo>
                  <a:lnTo>
                    <a:pt x="1345234" y="1882698"/>
                  </a:lnTo>
                  <a:lnTo>
                    <a:pt x="1353553" y="1877098"/>
                  </a:lnTo>
                  <a:lnTo>
                    <a:pt x="1359166" y="1868779"/>
                  </a:lnTo>
                  <a:lnTo>
                    <a:pt x="1361224" y="1858581"/>
                  </a:lnTo>
                  <a:close/>
                </a:path>
                <a:path w="1885314" h="1885315">
                  <a:moveTo>
                    <a:pt x="1361224" y="1596809"/>
                  </a:moveTo>
                  <a:lnTo>
                    <a:pt x="1359166" y="1586623"/>
                  </a:lnTo>
                  <a:lnTo>
                    <a:pt x="1353553" y="1578305"/>
                  </a:lnTo>
                  <a:lnTo>
                    <a:pt x="1345234" y="1572691"/>
                  </a:lnTo>
                  <a:lnTo>
                    <a:pt x="1335049" y="1570634"/>
                  </a:lnTo>
                  <a:lnTo>
                    <a:pt x="1324851" y="1572691"/>
                  </a:lnTo>
                  <a:lnTo>
                    <a:pt x="1316532" y="1578305"/>
                  </a:lnTo>
                  <a:lnTo>
                    <a:pt x="1310919" y="1586623"/>
                  </a:lnTo>
                  <a:lnTo>
                    <a:pt x="1308862" y="1596809"/>
                  </a:lnTo>
                  <a:lnTo>
                    <a:pt x="1310919" y="1607007"/>
                  </a:lnTo>
                  <a:lnTo>
                    <a:pt x="1316532" y="1615325"/>
                  </a:lnTo>
                  <a:lnTo>
                    <a:pt x="1324851" y="1620926"/>
                  </a:lnTo>
                  <a:lnTo>
                    <a:pt x="1335049" y="1622983"/>
                  </a:lnTo>
                  <a:lnTo>
                    <a:pt x="1345234" y="1620926"/>
                  </a:lnTo>
                  <a:lnTo>
                    <a:pt x="1353553" y="1615325"/>
                  </a:lnTo>
                  <a:lnTo>
                    <a:pt x="1359166" y="1607007"/>
                  </a:lnTo>
                  <a:lnTo>
                    <a:pt x="1361224" y="1596809"/>
                  </a:lnTo>
                  <a:close/>
                </a:path>
                <a:path w="1885314" h="1885315">
                  <a:moveTo>
                    <a:pt x="1361224" y="1335036"/>
                  </a:moveTo>
                  <a:lnTo>
                    <a:pt x="1359166" y="1324851"/>
                  </a:lnTo>
                  <a:lnTo>
                    <a:pt x="1353553" y="1316532"/>
                  </a:lnTo>
                  <a:lnTo>
                    <a:pt x="1345234" y="1310919"/>
                  </a:lnTo>
                  <a:lnTo>
                    <a:pt x="1335049" y="1308862"/>
                  </a:lnTo>
                  <a:lnTo>
                    <a:pt x="1324851" y="1310919"/>
                  </a:lnTo>
                  <a:lnTo>
                    <a:pt x="1316532" y="1316532"/>
                  </a:lnTo>
                  <a:lnTo>
                    <a:pt x="1310919" y="1324851"/>
                  </a:lnTo>
                  <a:lnTo>
                    <a:pt x="1308862" y="1335036"/>
                  </a:lnTo>
                  <a:lnTo>
                    <a:pt x="1310919" y="1345234"/>
                  </a:lnTo>
                  <a:lnTo>
                    <a:pt x="1316532" y="1353553"/>
                  </a:lnTo>
                  <a:lnTo>
                    <a:pt x="1324851" y="1359154"/>
                  </a:lnTo>
                  <a:lnTo>
                    <a:pt x="1335049" y="1361211"/>
                  </a:lnTo>
                  <a:lnTo>
                    <a:pt x="1345234" y="1359154"/>
                  </a:lnTo>
                  <a:lnTo>
                    <a:pt x="1353553" y="1353553"/>
                  </a:lnTo>
                  <a:lnTo>
                    <a:pt x="1359166" y="1345234"/>
                  </a:lnTo>
                  <a:lnTo>
                    <a:pt x="1361224" y="1335036"/>
                  </a:lnTo>
                  <a:close/>
                </a:path>
                <a:path w="1885314" h="1885315">
                  <a:moveTo>
                    <a:pt x="1361224" y="1073264"/>
                  </a:moveTo>
                  <a:lnTo>
                    <a:pt x="1359166" y="1063078"/>
                  </a:lnTo>
                  <a:lnTo>
                    <a:pt x="1353553" y="1054760"/>
                  </a:lnTo>
                  <a:lnTo>
                    <a:pt x="1345234" y="1049147"/>
                  </a:lnTo>
                  <a:lnTo>
                    <a:pt x="1335049" y="1047089"/>
                  </a:lnTo>
                  <a:lnTo>
                    <a:pt x="1324851" y="1049147"/>
                  </a:lnTo>
                  <a:lnTo>
                    <a:pt x="1316532" y="1054760"/>
                  </a:lnTo>
                  <a:lnTo>
                    <a:pt x="1310919" y="1063078"/>
                  </a:lnTo>
                  <a:lnTo>
                    <a:pt x="1308862" y="1073264"/>
                  </a:lnTo>
                  <a:lnTo>
                    <a:pt x="1310919" y="1083462"/>
                  </a:lnTo>
                  <a:lnTo>
                    <a:pt x="1316532" y="1091780"/>
                  </a:lnTo>
                  <a:lnTo>
                    <a:pt x="1324851" y="1097381"/>
                  </a:lnTo>
                  <a:lnTo>
                    <a:pt x="1335049" y="1099439"/>
                  </a:lnTo>
                  <a:lnTo>
                    <a:pt x="1345234" y="1097381"/>
                  </a:lnTo>
                  <a:lnTo>
                    <a:pt x="1353553" y="1091780"/>
                  </a:lnTo>
                  <a:lnTo>
                    <a:pt x="1359166" y="1083462"/>
                  </a:lnTo>
                  <a:lnTo>
                    <a:pt x="1361224" y="1073264"/>
                  </a:lnTo>
                  <a:close/>
                </a:path>
                <a:path w="1885314" h="1885315">
                  <a:moveTo>
                    <a:pt x="1361224" y="811491"/>
                  </a:moveTo>
                  <a:lnTo>
                    <a:pt x="1359166" y="801306"/>
                  </a:lnTo>
                  <a:lnTo>
                    <a:pt x="1353553" y="792988"/>
                  </a:lnTo>
                  <a:lnTo>
                    <a:pt x="1345234" y="787374"/>
                  </a:lnTo>
                  <a:lnTo>
                    <a:pt x="1335049" y="785317"/>
                  </a:lnTo>
                  <a:lnTo>
                    <a:pt x="1324851" y="787374"/>
                  </a:lnTo>
                  <a:lnTo>
                    <a:pt x="1316532" y="792988"/>
                  </a:lnTo>
                  <a:lnTo>
                    <a:pt x="1310919" y="801306"/>
                  </a:lnTo>
                  <a:lnTo>
                    <a:pt x="1308862" y="811491"/>
                  </a:lnTo>
                  <a:lnTo>
                    <a:pt x="1310919" y="821690"/>
                  </a:lnTo>
                  <a:lnTo>
                    <a:pt x="1316532" y="830008"/>
                  </a:lnTo>
                  <a:lnTo>
                    <a:pt x="1324851" y="835609"/>
                  </a:lnTo>
                  <a:lnTo>
                    <a:pt x="1335049" y="837666"/>
                  </a:lnTo>
                  <a:lnTo>
                    <a:pt x="1345234" y="835609"/>
                  </a:lnTo>
                  <a:lnTo>
                    <a:pt x="1353553" y="830008"/>
                  </a:lnTo>
                  <a:lnTo>
                    <a:pt x="1359166" y="821690"/>
                  </a:lnTo>
                  <a:lnTo>
                    <a:pt x="1361224" y="811491"/>
                  </a:lnTo>
                  <a:close/>
                </a:path>
                <a:path w="1885314" h="1885315">
                  <a:moveTo>
                    <a:pt x="1361224" y="549719"/>
                  </a:moveTo>
                  <a:lnTo>
                    <a:pt x="1359166" y="539534"/>
                  </a:lnTo>
                  <a:lnTo>
                    <a:pt x="1353553" y="531215"/>
                  </a:lnTo>
                  <a:lnTo>
                    <a:pt x="1345234" y="525602"/>
                  </a:lnTo>
                  <a:lnTo>
                    <a:pt x="1335049" y="523544"/>
                  </a:lnTo>
                  <a:lnTo>
                    <a:pt x="1324851" y="525602"/>
                  </a:lnTo>
                  <a:lnTo>
                    <a:pt x="1316532" y="531215"/>
                  </a:lnTo>
                  <a:lnTo>
                    <a:pt x="1310919" y="539534"/>
                  </a:lnTo>
                  <a:lnTo>
                    <a:pt x="1308862" y="549719"/>
                  </a:lnTo>
                  <a:lnTo>
                    <a:pt x="1310919" y="559917"/>
                  </a:lnTo>
                  <a:lnTo>
                    <a:pt x="1316532" y="568236"/>
                  </a:lnTo>
                  <a:lnTo>
                    <a:pt x="1324851" y="573836"/>
                  </a:lnTo>
                  <a:lnTo>
                    <a:pt x="1335049" y="575894"/>
                  </a:lnTo>
                  <a:lnTo>
                    <a:pt x="1345234" y="573836"/>
                  </a:lnTo>
                  <a:lnTo>
                    <a:pt x="1353553" y="568236"/>
                  </a:lnTo>
                  <a:lnTo>
                    <a:pt x="1359166" y="559917"/>
                  </a:lnTo>
                  <a:lnTo>
                    <a:pt x="1361224" y="549719"/>
                  </a:lnTo>
                  <a:close/>
                </a:path>
                <a:path w="1885314" h="1885315">
                  <a:moveTo>
                    <a:pt x="1361224" y="287947"/>
                  </a:moveTo>
                  <a:lnTo>
                    <a:pt x="1359166" y="277761"/>
                  </a:lnTo>
                  <a:lnTo>
                    <a:pt x="1353553" y="269443"/>
                  </a:lnTo>
                  <a:lnTo>
                    <a:pt x="1345234" y="263829"/>
                  </a:lnTo>
                  <a:lnTo>
                    <a:pt x="1335049" y="261772"/>
                  </a:lnTo>
                  <a:lnTo>
                    <a:pt x="1324851" y="263829"/>
                  </a:lnTo>
                  <a:lnTo>
                    <a:pt x="1316532" y="269443"/>
                  </a:lnTo>
                  <a:lnTo>
                    <a:pt x="1310919" y="277761"/>
                  </a:lnTo>
                  <a:lnTo>
                    <a:pt x="1308862" y="287947"/>
                  </a:lnTo>
                  <a:lnTo>
                    <a:pt x="1310919" y="298145"/>
                  </a:lnTo>
                  <a:lnTo>
                    <a:pt x="1316532" y="306463"/>
                  </a:lnTo>
                  <a:lnTo>
                    <a:pt x="1324851" y="312077"/>
                  </a:lnTo>
                  <a:lnTo>
                    <a:pt x="1335049" y="314121"/>
                  </a:lnTo>
                  <a:lnTo>
                    <a:pt x="1345234" y="312077"/>
                  </a:lnTo>
                  <a:lnTo>
                    <a:pt x="1353553" y="306463"/>
                  </a:lnTo>
                  <a:lnTo>
                    <a:pt x="1359166" y="298145"/>
                  </a:lnTo>
                  <a:lnTo>
                    <a:pt x="1361224" y="287947"/>
                  </a:lnTo>
                  <a:close/>
                </a:path>
                <a:path w="1885314" h="1885315">
                  <a:moveTo>
                    <a:pt x="1361224" y="26174"/>
                  </a:moveTo>
                  <a:lnTo>
                    <a:pt x="1359166" y="15989"/>
                  </a:lnTo>
                  <a:lnTo>
                    <a:pt x="1353553" y="7670"/>
                  </a:lnTo>
                  <a:lnTo>
                    <a:pt x="1345234" y="2057"/>
                  </a:lnTo>
                  <a:lnTo>
                    <a:pt x="1335049" y="0"/>
                  </a:lnTo>
                  <a:lnTo>
                    <a:pt x="1324851" y="2057"/>
                  </a:lnTo>
                  <a:lnTo>
                    <a:pt x="1316532" y="7670"/>
                  </a:lnTo>
                  <a:lnTo>
                    <a:pt x="1310919" y="15989"/>
                  </a:lnTo>
                  <a:lnTo>
                    <a:pt x="1308862" y="26174"/>
                  </a:lnTo>
                  <a:lnTo>
                    <a:pt x="1310919" y="36372"/>
                  </a:lnTo>
                  <a:lnTo>
                    <a:pt x="1316532" y="44691"/>
                  </a:lnTo>
                  <a:lnTo>
                    <a:pt x="1324851" y="50304"/>
                  </a:lnTo>
                  <a:lnTo>
                    <a:pt x="1335049" y="52349"/>
                  </a:lnTo>
                  <a:lnTo>
                    <a:pt x="1345234" y="50304"/>
                  </a:lnTo>
                  <a:lnTo>
                    <a:pt x="1353553" y="44691"/>
                  </a:lnTo>
                  <a:lnTo>
                    <a:pt x="1359166" y="36372"/>
                  </a:lnTo>
                  <a:lnTo>
                    <a:pt x="1361224" y="26174"/>
                  </a:lnTo>
                  <a:close/>
                </a:path>
                <a:path w="1885314" h="1885315">
                  <a:moveTo>
                    <a:pt x="1622996" y="1858581"/>
                  </a:moveTo>
                  <a:lnTo>
                    <a:pt x="1620939" y="1848396"/>
                  </a:lnTo>
                  <a:lnTo>
                    <a:pt x="1615325" y="1840077"/>
                  </a:lnTo>
                  <a:lnTo>
                    <a:pt x="1607007" y="1834464"/>
                  </a:lnTo>
                  <a:lnTo>
                    <a:pt x="1596821" y="1832406"/>
                  </a:lnTo>
                  <a:lnTo>
                    <a:pt x="1586623" y="1834464"/>
                  </a:lnTo>
                  <a:lnTo>
                    <a:pt x="1578305" y="1840077"/>
                  </a:lnTo>
                  <a:lnTo>
                    <a:pt x="1572691" y="1848396"/>
                  </a:lnTo>
                  <a:lnTo>
                    <a:pt x="1570634" y="1858581"/>
                  </a:lnTo>
                  <a:lnTo>
                    <a:pt x="1572691" y="1868779"/>
                  </a:lnTo>
                  <a:lnTo>
                    <a:pt x="1578305" y="1877098"/>
                  </a:lnTo>
                  <a:lnTo>
                    <a:pt x="1586623" y="1882698"/>
                  </a:lnTo>
                  <a:lnTo>
                    <a:pt x="1596821" y="1884756"/>
                  </a:lnTo>
                  <a:lnTo>
                    <a:pt x="1607007" y="1882698"/>
                  </a:lnTo>
                  <a:lnTo>
                    <a:pt x="1615325" y="1877098"/>
                  </a:lnTo>
                  <a:lnTo>
                    <a:pt x="1620939" y="1868779"/>
                  </a:lnTo>
                  <a:lnTo>
                    <a:pt x="1622996" y="1858581"/>
                  </a:lnTo>
                  <a:close/>
                </a:path>
                <a:path w="1885314" h="1885315">
                  <a:moveTo>
                    <a:pt x="1622996" y="1596809"/>
                  </a:moveTo>
                  <a:lnTo>
                    <a:pt x="1620939" y="1586623"/>
                  </a:lnTo>
                  <a:lnTo>
                    <a:pt x="1615325" y="1578305"/>
                  </a:lnTo>
                  <a:lnTo>
                    <a:pt x="1607007" y="1572691"/>
                  </a:lnTo>
                  <a:lnTo>
                    <a:pt x="1596821" y="1570634"/>
                  </a:lnTo>
                  <a:lnTo>
                    <a:pt x="1586623" y="1572691"/>
                  </a:lnTo>
                  <a:lnTo>
                    <a:pt x="1578305" y="1578305"/>
                  </a:lnTo>
                  <a:lnTo>
                    <a:pt x="1572691" y="1586623"/>
                  </a:lnTo>
                  <a:lnTo>
                    <a:pt x="1570634" y="1596809"/>
                  </a:lnTo>
                  <a:lnTo>
                    <a:pt x="1572691" y="1607007"/>
                  </a:lnTo>
                  <a:lnTo>
                    <a:pt x="1578305" y="1615325"/>
                  </a:lnTo>
                  <a:lnTo>
                    <a:pt x="1586623" y="1620926"/>
                  </a:lnTo>
                  <a:lnTo>
                    <a:pt x="1596821" y="1622983"/>
                  </a:lnTo>
                  <a:lnTo>
                    <a:pt x="1607007" y="1620926"/>
                  </a:lnTo>
                  <a:lnTo>
                    <a:pt x="1615325" y="1615325"/>
                  </a:lnTo>
                  <a:lnTo>
                    <a:pt x="1620939" y="1607007"/>
                  </a:lnTo>
                  <a:lnTo>
                    <a:pt x="1622996" y="1596809"/>
                  </a:lnTo>
                  <a:close/>
                </a:path>
                <a:path w="1885314" h="1885315">
                  <a:moveTo>
                    <a:pt x="1622996" y="1335036"/>
                  </a:moveTo>
                  <a:lnTo>
                    <a:pt x="1620939" y="1324851"/>
                  </a:lnTo>
                  <a:lnTo>
                    <a:pt x="1615325" y="1316532"/>
                  </a:lnTo>
                  <a:lnTo>
                    <a:pt x="1607007" y="1310919"/>
                  </a:lnTo>
                  <a:lnTo>
                    <a:pt x="1596821" y="1308862"/>
                  </a:lnTo>
                  <a:lnTo>
                    <a:pt x="1586623" y="1310919"/>
                  </a:lnTo>
                  <a:lnTo>
                    <a:pt x="1578305" y="1316532"/>
                  </a:lnTo>
                  <a:lnTo>
                    <a:pt x="1572691" y="1324851"/>
                  </a:lnTo>
                  <a:lnTo>
                    <a:pt x="1570634" y="1335036"/>
                  </a:lnTo>
                  <a:lnTo>
                    <a:pt x="1572691" y="1345234"/>
                  </a:lnTo>
                  <a:lnTo>
                    <a:pt x="1578305" y="1353553"/>
                  </a:lnTo>
                  <a:lnTo>
                    <a:pt x="1586623" y="1359154"/>
                  </a:lnTo>
                  <a:lnTo>
                    <a:pt x="1596821" y="1361211"/>
                  </a:lnTo>
                  <a:lnTo>
                    <a:pt x="1607007" y="1359154"/>
                  </a:lnTo>
                  <a:lnTo>
                    <a:pt x="1615325" y="1353553"/>
                  </a:lnTo>
                  <a:lnTo>
                    <a:pt x="1620939" y="1345234"/>
                  </a:lnTo>
                  <a:lnTo>
                    <a:pt x="1622996" y="1335036"/>
                  </a:lnTo>
                  <a:close/>
                </a:path>
                <a:path w="1885314" h="1885315">
                  <a:moveTo>
                    <a:pt x="1622996" y="1073264"/>
                  </a:moveTo>
                  <a:lnTo>
                    <a:pt x="1620939" y="1063078"/>
                  </a:lnTo>
                  <a:lnTo>
                    <a:pt x="1615325" y="1054760"/>
                  </a:lnTo>
                  <a:lnTo>
                    <a:pt x="1607007" y="1049147"/>
                  </a:lnTo>
                  <a:lnTo>
                    <a:pt x="1596821" y="1047089"/>
                  </a:lnTo>
                  <a:lnTo>
                    <a:pt x="1586623" y="1049147"/>
                  </a:lnTo>
                  <a:lnTo>
                    <a:pt x="1578305" y="1054760"/>
                  </a:lnTo>
                  <a:lnTo>
                    <a:pt x="1572691" y="1063078"/>
                  </a:lnTo>
                  <a:lnTo>
                    <a:pt x="1570634" y="1073264"/>
                  </a:lnTo>
                  <a:lnTo>
                    <a:pt x="1572691" y="1083462"/>
                  </a:lnTo>
                  <a:lnTo>
                    <a:pt x="1578305" y="1091780"/>
                  </a:lnTo>
                  <a:lnTo>
                    <a:pt x="1586623" y="1097381"/>
                  </a:lnTo>
                  <a:lnTo>
                    <a:pt x="1596821" y="1099439"/>
                  </a:lnTo>
                  <a:lnTo>
                    <a:pt x="1607007" y="1097381"/>
                  </a:lnTo>
                  <a:lnTo>
                    <a:pt x="1615325" y="1091780"/>
                  </a:lnTo>
                  <a:lnTo>
                    <a:pt x="1620939" y="1083462"/>
                  </a:lnTo>
                  <a:lnTo>
                    <a:pt x="1622996" y="1073264"/>
                  </a:lnTo>
                  <a:close/>
                </a:path>
                <a:path w="1885314" h="1885315">
                  <a:moveTo>
                    <a:pt x="1622996" y="811491"/>
                  </a:moveTo>
                  <a:lnTo>
                    <a:pt x="1620939" y="801306"/>
                  </a:lnTo>
                  <a:lnTo>
                    <a:pt x="1615325" y="792988"/>
                  </a:lnTo>
                  <a:lnTo>
                    <a:pt x="1607007" y="787374"/>
                  </a:lnTo>
                  <a:lnTo>
                    <a:pt x="1596821" y="785317"/>
                  </a:lnTo>
                  <a:lnTo>
                    <a:pt x="1586623" y="787374"/>
                  </a:lnTo>
                  <a:lnTo>
                    <a:pt x="1578305" y="792988"/>
                  </a:lnTo>
                  <a:lnTo>
                    <a:pt x="1572691" y="801306"/>
                  </a:lnTo>
                  <a:lnTo>
                    <a:pt x="1570634" y="811491"/>
                  </a:lnTo>
                  <a:lnTo>
                    <a:pt x="1572691" y="821690"/>
                  </a:lnTo>
                  <a:lnTo>
                    <a:pt x="1578305" y="830008"/>
                  </a:lnTo>
                  <a:lnTo>
                    <a:pt x="1586623" y="835609"/>
                  </a:lnTo>
                  <a:lnTo>
                    <a:pt x="1596821" y="837666"/>
                  </a:lnTo>
                  <a:lnTo>
                    <a:pt x="1607007" y="835609"/>
                  </a:lnTo>
                  <a:lnTo>
                    <a:pt x="1615325" y="830008"/>
                  </a:lnTo>
                  <a:lnTo>
                    <a:pt x="1620939" y="821690"/>
                  </a:lnTo>
                  <a:lnTo>
                    <a:pt x="1622996" y="811491"/>
                  </a:lnTo>
                  <a:close/>
                </a:path>
                <a:path w="1885314" h="1885315">
                  <a:moveTo>
                    <a:pt x="1622996" y="549719"/>
                  </a:moveTo>
                  <a:lnTo>
                    <a:pt x="1620939" y="539534"/>
                  </a:lnTo>
                  <a:lnTo>
                    <a:pt x="1615325" y="531215"/>
                  </a:lnTo>
                  <a:lnTo>
                    <a:pt x="1607007" y="525602"/>
                  </a:lnTo>
                  <a:lnTo>
                    <a:pt x="1596821" y="523544"/>
                  </a:lnTo>
                  <a:lnTo>
                    <a:pt x="1586623" y="525602"/>
                  </a:lnTo>
                  <a:lnTo>
                    <a:pt x="1578305" y="531215"/>
                  </a:lnTo>
                  <a:lnTo>
                    <a:pt x="1572691" y="539534"/>
                  </a:lnTo>
                  <a:lnTo>
                    <a:pt x="1570634" y="549719"/>
                  </a:lnTo>
                  <a:lnTo>
                    <a:pt x="1572691" y="559917"/>
                  </a:lnTo>
                  <a:lnTo>
                    <a:pt x="1578305" y="568236"/>
                  </a:lnTo>
                  <a:lnTo>
                    <a:pt x="1586623" y="573836"/>
                  </a:lnTo>
                  <a:lnTo>
                    <a:pt x="1596821" y="575894"/>
                  </a:lnTo>
                  <a:lnTo>
                    <a:pt x="1607007" y="573836"/>
                  </a:lnTo>
                  <a:lnTo>
                    <a:pt x="1615325" y="568236"/>
                  </a:lnTo>
                  <a:lnTo>
                    <a:pt x="1620939" y="559917"/>
                  </a:lnTo>
                  <a:lnTo>
                    <a:pt x="1622996" y="549719"/>
                  </a:lnTo>
                  <a:close/>
                </a:path>
                <a:path w="1885314" h="1885315">
                  <a:moveTo>
                    <a:pt x="1622996" y="287947"/>
                  </a:moveTo>
                  <a:lnTo>
                    <a:pt x="1620939" y="277761"/>
                  </a:lnTo>
                  <a:lnTo>
                    <a:pt x="1615325" y="269443"/>
                  </a:lnTo>
                  <a:lnTo>
                    <a:pt x="1607007" y="263829"/>
                  </a:lnTo>
                  <a:lnTo>
                    <a:pt x="1596821" y="261772"/>
                  </a:lnTo>
                  <a:lnTo>
                    <a:pt x="1586623" y="263829"/>
                  </a:lnTo>
                  <a:lnTo>
                    <a:pt x="1578305" y="269443"/>
                  </a:lnTo>
                  <a:lnTo>
                    <a:pt x="1572691" y="277761"/>
                  </a:lnTo>
                  <a:lnTo>
                    <a:pt x="1570634" y="287947"/>
                  </a:lnTo>
                  <a:lnTo>
                    <a:pt x="1572691" y="298145"/>
                  </a:lnTo>
                  <a:lnTo>
                    <a:pt x="1578305" y="306463"/>
                  </a:lnTo>
                  <a:lnTo>
                    <a:pt x="1586623" y="312077"/>
                  </a:lnTo>
                  <a:lnTo>
                    <a:pt x="1596821" y="314121"/>
                  </a:lnTo>
                  <a:lnTo>
                    <a:pt x="1607007" y="312077"/>
                  </a:lnTo>
                  <a:lnTo>
                    <a:pt x="1615325" y="306463"/>
                  </a:lnTo>
                  <a:lnTo>
                    <a:pt x="1620939" y="298145"/>
                  </a:lnTo>
                  <a:lnTo>
                    <a:pt x="1622996" y="287947"/>
                  </a:lnTo>
                  <a:close/>
                </a:path>
                <a:path w="1885314" h="1885315">
                  <a:moveTo>
                    <a:pt x="1622996" y="26174"/>
                  </a:moveTo>
                  <a:lnTo>
                    <a:pt x="1620939" y="15989"/>
                  </a:lnTo>
                  <a:lnTo>
                    <a:pt x="1615325" y="7670"/>
                  </a:lnTo>
                  <a:lnTo>
                    <a:pt x="1607007" y="2057"/>
                  </a:lnTo>
                  <a:lnTo>
                    <a:pt x="1596821" y="0"/>
                  </a:lnTo>
                  <a:lnTo>
                    <a:pt x="1586623" y="2057"/>
                  </a:lnTo>
                  <a:lnTo>
                    <a:pt x="1578305" y="7670"/>
                  </a:lnTo>
                  <a:lnTo>
                    <a:pt x="1572691" y="15989"/>
                  </a:lnTo>
                  <a:lnTo>
                    <a:pt x="1570634" y="26174"/>
                  </a:lnTo>
                  <a:lnTo>
                    <a:pt x="1572691" y="36372"/>
                  </a:lnTo>
                  <a:lnTo>
                    <a:pt x="1578305" y="44691"/>
                  </a:lnTo>
                  <a:lnTo>
                    <a:pt x="1586623" y="50304"/>
                  </a:lnTo>
                  <a:lnTo>
                    <a:pt x="1596821" y="52349"/>
                  </a:lnTo>
                  <a:lnTo>
                    <a:pt x="1607007" y="50304"/>
                  </a:lnTo>
                  <a:lnTo>
                    <a:pt x="1615325" y="44691"/>
                  </a:lnTo>
                  <a:lnTo>
                    <a:pt x="1620939" y="36372"/>
                  </a:lnTo>
                  <a:lnTo>
                    <a:pt x="1622996" y="26174"/>
                  </a:lnTo>
                  <a:close/>
                </a:path>
                <a:path w="1885314" h="1885315">
                  <a:moveTo>
                    <a:pt x="1884768" y="1858581"/>
                  </a:moveTo>
                  <a:lnTo>
                    <a:pt x="1882711" y="1848396"/>
                  </a:lnTo>
                  <a:lnTo>
                    <a:pt x="1877098" y="1840077"/>
                  </a:lnTo>
                  <a:lnTo>
                    <a:pt x="1868779" y="1834464"/>
                  </a:lnTo>
                  <a:lnTo>
                    <a:pt x="1858594" y="1832406"/>
                  </a:lnTo>
                  <a:lnTo>
                    <a:pt x="1848396" y="1834464"/>
                  </a:lnTo>
                  <a:lnTo>
                    <a:pt x="1840077" y="1840077"/>
                  </a:lnTo>
                  <a:lnTo>
                    <a:pt x="1834464" y="1848396"/>
                  </a:lnTo>
                  <a:lnTo>
                    <a:pt x="1832406" y="1858581"/>
                  </a:lnTo>
                  <a:lnTo>
                    <a:pt x="1834464" y="1868779"/>
                  </a:lnTo>
                  <a:lnTo>
                    <a:pt x="1840077" y="1877098"/>
                  </a:lnTo>
                  <a:lnTo>
                    <a:pt x="1848396" y="1882698"/>
                  </a:lnTo>
                  <a:lnTo>
                    <a:pt x="1858594" y="1884756"/>
                  </a:lnTo>
                  <a:lnTo>
                    <a:pt x="1868779" y="1882698"/>
                  </a:lnTo>
                  <a:lnTo>
                    <a:pt x="1877098" y="1877098"/>
                  </a:lnTo>
                  <a:lnTo>
                    <a:pt x="1882711" y="1868779"/>
                  </a:lnTo>
                  <a:lnTo>
                    <a:pt x="1884768" y="1858581"/>
                  </a:lnTo>
                  <a:close/>
                </a:path>
                <a:path w="1885314" h="1885315">
                  <a:moveTo>
                    <a:pt x="1884768" y="1596809"/>
                  </a:moveTo>
                  <a:lnTo>
                    <a:pt x="1882711" y="1586623"/>
                  </a:lnTo>
                  <a:lnTo>
                    <a:pt x="1877098" y="1578305"/>
                  </a:lnTo>
                  <a:lnTo>
                    <a:pt x="1868779" y="1572691"/>
                  </a:lnTo>
                  <a:lnTo>
                    <a:pt x="1858594" y="1570634"/>
                  </a:lnTo>
                  <a:lnTo>
                    <a:pt x="1848396" y="1572691"/>
                  </a:lnTo>
                  <a:lnTo>
                    <a:pt x="1840077" y="1578305"/>
                  </a:lnTo>
                  <a:lnTo>
                    <a:pt x="1834464" y="1586623"/>
                  </a:lnTo>
                  <a:lnTo>
                    <a:pt x="1832406" y="1596809"/>
                  </a:lnTo>
                  <a:lnTo>
                    <a:pt x="1834464" y="1607007"/>
                  </a:lnTo>
                  <a:lnTo>
                    <a:pt x="1840077" y="1615325"/>
                  </a:lnTo>
                  <a:lnTo>
                    <a:pt x="1848396" y="1620926"/>
                  </a:lnTo>
                  <a:lnTo>
                    <a:pt x="1858594" y="1622983"/>
                  </a:lnTo>
                  <a:lnTo>
                    <a:pt x="1868779" y="1620926"/>
                  </a:lnTo>
                  <a:lnTo>
                    <a:pt x="1877098" y="1615325"/>
                  </a:lnTo>
                  <a:lnTo>
                    <a:pt x="1882711" y="1607007"/>
                  </a:lnTo>
                  <a:lnTo>
                    <a:pt x="1884768" y="1596809"/>
                  </a:lnTo>
                  <a:close/>
                </a:path>
                <a:path w="1885314" h="1885315">
                  <a:moveTo>
                    <a:pt x="1884768" y="1335036"/>
                  </a:moveTo>
                  <a:lnTo>
                    <a:pt x="1882711" y="1324851"/>
                  </a:lnTo>
                  <a:lnTo>
                    <a:pt x="1877098" y="1316532"/>
                  </a:lnTo>
                  <a:lnTo>
                    <a:pt x="1868779" y="1310919"/>
                  </a:lnTo>
                  <a:lnTo>
                    <a:pt x="1858594" y="1308862"/>
                  </a:lnTo>
                  <a:lnTo>
                    <a:pt x="1848396" y="1310919"/>
                  </a:lnTo>
                  <a:lnTo>
                    <a:pt x="1840077" y="1316532"/>
                  </a:lnTo>
                  <a:lnTo>
                    <a:pt x="1834464" y="1324851"/>
                  </a:lnTo>
                  <a:lnTo>
                    <a:pt x="1832406" y="1335036"/>
                  </a:lnTo>
                  <a:lnTo>
                    <a:pt x="1834464" y="1345234"/>
                  </a:lnTo>
                  <a:lnTo>
                    <a:pt x="1840077" y="1353553"/>
                  </a:lnTo>
                  <a:lnTo>
                    <a:pt x="1848396" y="1359154"/>
                  </a:lnTo>
                  <a:lnTo>
                    <a:pt x="1858594" y="1361211"/>
                  </a:lnTo>
                  <a:lnTo>
                    <a:pt x="1868779" y="1359154"/>
                  </a:lnTo>
                  <a:lnTo>
                    <a:pt x="1877098" y="1353553"/>
                  </a:lnTo>
                  <a:lnTo>
                    <a:pt x="1882711" y="1345234"/>
                  </a:lnTo>
                  <a:lnTo>
                    <a:pt x="1884768" y="1335036"/>
                  </a:lnTo>
                  <a:close/>
                </a:path>
                <a:path w="1885314" h="1885315">
                  <a:moveTo>
                    <a:pt x="1884768" y="1073264"/>
                  </a:moveTo>
                  <a:lnTo>
                    <a:pt x="1882711" y="1063078"/>
                  </a:lnTo>
                  <a:lnTo>
                    <a:pt x="1877098" y="1054760"/>
                  </a:lnTo>
                  <a:lnTo>
                    <a:pt x="1868779" y="1049147"/>
                  </a:lnTo>
                  <a:lnTo>
                    <a:pt x="1858594" y="1047089"/>
                  </a:lnTo>
                  <a:lnTo>
                    <a:pt x="1848396" y="1049147"/>
                  </a:lnTo>
                  <a:lnTo>
                    <a:pt x="1840077" y="1054760"/>
                  </a:lnTo>
                  <a:lnTo>
                    <a:pt x="1834464" y="1063078"/>
                  </a:lnTo>
                  <a:lnTo>
                    <a:pt x="1832406" y="1073264"/>
                  </a:lnTo>
                  <a:lnTo>
                    <a:pt x="1834464" y="1083462"/>
                  </a:lnTo>
                  <a:lnTo>
                    <a:pt x="1840077" y="1091780"/>
                  </a:lnTo>
                  <a:lnTo>
                    <a:pt x="1848396" y="1097381"/>
                  </a:lnTo>
                  <a:lnTo>
                    <a:pt x="1858594" y="1099439"/>
                  </a:lnTo>
                  <a:lnTo>
                    <a:pt x="1868779" y="1097381"/>
                  </a:lnTo>
                  <a:lnTo>
                    <a:pt x="1877098" y="1091780"/>
                  </a:lnTo>
                  <a:lnTo>
                    <a:pt x="1882711" y="1083462"/>
                  </a:lnTo>
                  <a:lnTo>
                    <a:pt x="1884768" y="1073264"/>
                  </a:lnTo>
                  <a:close/>
                </a:path>
                <a:path w="1885314" h="1885315">
                  <a:moveTo>
                    <a:pt x="1884768" y="811491"/>
                  </a:moveTo>
                  <a:lnTo>
                    <a:pt x="1882711" y="801306"/>
                  </a:lnTo>
                  <a:lnTo>
                    <a:pt x="1877098" y="792988"/>
                  </a:lnTo>
                  <a:lnTo>
                    <a:pt x="1868779" y="787374"/>
                  </a:lnTo>
                  <a:lnTo>
                    <a:pt x="1858594" y="785317"/>
                  </a:lnTo>
                  <a:lnTo>
                    <a:pt x="1848396" y="787374"/>
                  </a:lnTo>
                  <a:lnTo>
                    <a:pt x="1840077" y="792988"/>
                  </a:lnTo>
                  <a:lnTo>
                    <a:pt x="1834464" y="801306"/>
                  </a:lnTo>
                  <a:lnTo>
                    <a:pt x="1832406" y="811491"/>
                  </a:lnTo>
                  <a:lnTo>
                    <a:pt x="1834464" y="821690"/>
                  </a:lnTo>
                  <a:lnTo>
                    <a:pt x="1840077" y="830008"/>
                  </a:lnTo>
                  <a:lnTo>
                    <a:pt x="1848396" y="835609"/>
                  </a:lnTo>
                  <a:lnTo>
                    <a:pt x="1858594" y="837666"/>
                  </a:lnTo>
                  <a:lnTo>
                    <a:pt x="1868779" y="835609"/>
                  </a:lnTo>
                  <a:lnTo>
                    <a:pt x="1877098" y="830008"/>
                  </a:lnTo>
                  <a:lnTo>
                    <a:pt x="1882711" y="821690"/>
                  </a:lnTo>
                  <a:lnTo>
                    <a:pt x="1884768" y="811491"/>
                  </a:lnTo>
                  <a:close/>
                </a:path>
                <a:path w="1885314" h="1885315">
                  <a:moveTo>
                    <a:pt x="1884768" y="549719"/>
                  </a:moveTo>
                  <a:lnTo>
                    <a:pt x="1882711" y="539534"/>
                  </a:lnTo>
                  <a:lnTo>
                    <a:pt x="1877098" y="531215"/>
                  </a:lnTo>
                  <a:lnTo>
                    <a:pt x="1868779" y="525602"/>
                  </a:lnTo>
                  <a:lnTo>
                    <a:pt x="1858594" y="523544"/>
                  </a:lnTo>
                  <a:lnTo>
                    <a:pt x="1848396" y="525602"/>
                  </a:lnTo>
                  <a:lnTo>
                    <a:pt x="1840077" y="531215"/>
                  </a:lnTo>
                  <a:lnTo>
                    <a:pt x="1834464" y="539534"/>
                  </a:lnTo>
                  <a:lnTo>
                    <a:pt x="1832406" y="549719"/>
                  </a:lnTo>
                  <a:lnTo>
                    <a:pt x="1834464" y="559917"/>
                  </a:lnTo>
                  <a:lnTo>
                    <a:pt x="1840077" y="568236"/>
                  </a:lnTo>
                  <a:lnTo>
                    <a:pt x="1848396" y="573836"/>
                  </a:lnTo>
                  <a:lnTo>
                    <a:pt x="1858594" y="575894"/>
                  </a:lnTo>
                  <a:lnTo>
                    <a:pt x="1868779" y="573836"/>
                  </a:lnTo>
                  <a:lnTo>
                    <a:pt x="1877098" y="568236"/>
                  </a:lnTo>
                  <a:lnTo>
                    <a:pt x="1882711" y="559917"/>
                  </a:lnTo>
                  <a:lnTo>
                    <a:pt x="1884768" y="549719"/>
                  </a:lnTo>
                  <a:close/>
                </a:path>
                <a:path w="1885314" h="1885315">
                  <a:moveTo>
                    <a:pt x="1884768" y="287947"/>
                  </a:moveTo>
                  <a:lnTo>
                    <a:pt x="1882711" y="277761"/>
                  </a:lnTo>
                  <a:lnTo>
                    <a:pt x="1877098" y="269443"/>
                  </a:lnTo>
                  <a:lnTo>
                    <a:pt x="1868779" y="263829"/>
                  </a:lnTo>
                  <a:lnTo>
                    <a:pt x="1858594" y="261772"/>
                  </a:lnTo>
                  <a:lnTo>
                    <a:pt x="1848396" y="263829"/>
                  </a:lnTo>
                  <a:lnTo>
                    <a:pt x="1840077" y="269443"/>
                  </a:lnTo>
                  <a:lnTo>
                    <a:pt x="1834464" y="277761"/>
                  </a:lnTo>
                  <a:lnTo>
                    <a:pt x="1832406" y="287947"/>
                  </a:lnTo>
                  <a:lnTo>
                    <a:pt x="1834464" y="298145"/>
                  </a:lnTo>
                  <a:lnTo>
                    <a:pt x="1840077" y="306463"/>
                  </a:lnTo>
                  <a:lnTo>
                    <a:pt x="1848396" y="312077"/>
                  </a:lnTo>
                  <a:lnTo>
                    <a:pt x="1858594" y="314121"/>
                  </a:lnTo>
                  <a:lnTo>
                    <a:pt x="1868779" y="312077"/>
                  </a:lnTo>
                  <a:lnTo>
                    <a:pt x="1877098" y="306463"/>
                  </a:lnTo>
                  <a:lnTo>
                    <a:pt x="1882711" y="298145"/>
                  </a:lnTo>
                  <a:lnTo>
                    <a:pt x="1884768" y="287947"/>
                  </a:lnTo>
                  <a:close/>
                </a:path>
                <a:path w="1885314" h="1885315">
                  <a:moveTo>
                    <a:pt x="1884768" y="26174"/>
                  </a:moveTo>
                  <a:lnTo>
                    <a:pt x="1882711" y="15989"/>
                  </a:lnTo>
                  <a:lnTo>
                    <a:pt x="1877098" y="7670"/>
                  </a:lnTo>
                  <a:lnTo>
                    <a:pt x="1868779" y="2057"/>
                  </a:lnTo>
                  <a:lnTo>
                    <a:pt x="1858594" y="0"/>
                  </a:lnTo>
                  <a:lnTo>
                    <a:pt x="1848396" y="2057"/>
                  </a:lnTo>
                  <a:lnTo>
                    <a:pt x="1840077" y="7670"/>
                  </a:lnTo>
                  <a:lnTo>
                    <a:pt x="1834464" y="15989"/>
                  </a:lnTo>
                  <a:lnTo>
                    <a:pt x="1832406" y="26174"/>
                  </a:lnTo>
                  <a:lnTo>
                    <a:pt x="1834464" y="36372"/>
                  </a:lnTo>
                  <a:lnTo>
                    <a:pt x="1840077" y="44691"/>
                  </a:lnTo>
                  <a:lnTo>
                    <a:pt x="1848396" y="50304"/>
                  </a:lnTo>
                  <a:lnTo>
                    <a:pt x="1858594" y="52349"/>
                  </a:lnTo>
                  <a:lnTo>
                    <a:pt x="1868779" y="50304"/>
                  </a:lnTo>
                  <a:lnTo>
                    <a:pt x="1877098" y="44691"/>
                  </a:lnTo>
                  <a:lnTo>
                    <a:pt x="1882711" y="36372"/>
                  </a:lnTo>
                  <a:lnTo>
                    <a:pt x="1884768" y="26174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1517973" y="3239430"/>
            <a:ext cx="2094230" cy="0"/>
          </a:xfrm>
          <a:custGeom>
            <a:avLst/>
            <a:gdLst/>
            <a:ahLst/>
            <a:cxnLst/>
            <a:rect l="l" t="t" r="r" b="b"/>
            <a:pathLst>
              <a:path w="2094230">
                <a:moveTo>
                  <a:pt x="0" y="0"/>
                </a:moveTo>
                <a:lnTo>
                  <a:pt x="2094177" y="0"/>
                </a:lnTo>
              </a:path>
            </a:pathLst>
          </a:custGeom>
          <a:ln w="314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1CD6D78-A23F-5A65-0DAF-E0408A78D3D7}"/>
              </a:ext>
            </a:extLst>
          </p:cNvPr>
          <p:cNvSpPr txBox="1"/>
          <p:nvPr/>
        </p:nvSpPr>
        <p:spPr>
          <a:xfrm>
            <a:off x="1735506" y="3239430"/>
            <a:ext cx="90859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solidFill>
                  <a:srgbClr val="FF0000"/>
                </a:solidFill>
              </a:rPr>
              <a:t>... Última aula</a:t>
            </a:r>
          </a:p>
        </p:txBody>
      </p:sp>
    </p:spTree>
    <p:extLst>
      <p:ext uri="{BB962C8B-B14F-4D97-AF65-F5344CB8AC3E}">
        <p14:creationId xmlns:p14="http://schemas.microsoft.com/office/powerpoint/2010/main" val="2479405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363992" y="1047088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>
            <a:spLocks noGrp="1"/>
          </p:cNvSpPr>
          <p:nvPr>
            <p:ph type="title"/>
          </p:nvPr>
        </p:nvSpPr>
        <p:spPr>
          <a:xfrm>
            <a:off x="5137153" y="899679"/>
            <a:ext cx="9829794" cy="1027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/>
            <a:r>
              <a:rPr lang="pt-BR" sz="6600" b="1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Requisito Funcional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55D996FD-EE19-3996-BDDD-ABAEC33CFDC1}"/>
              </a:ext>
            </a:extLst>
          </p:cNvPr>
          <p:cNvSpPr txBox="1">
            <a:spLocks/>
          </p:cNvSpPr>
          <p:nvPr/>
        </p:nvSpPr>
        <p:spPr>
          <a:xfrm>
            <a:off x="1599561" y="2572157"/>
            <a:ext cx="17352391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requisitos funcionais descrevem as funcionalidade e tarefas específicas que o software deve ser capaz de realizar. Eles definem as ações que o sistema deve executar em resposta a determinadas entradas, exemplos: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 requisito funcional deve ser “O sistema deve permitir que o usuário faça login com seu nome de usuário e senha”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Outro exemplo “O sistema deve permitir que o usuário adicione itens ao carrinho de compras e finalize a compra”</a:t>
            </a:r>
          </a:p>
        </p:txBody>
      </p:sp>
    </p:spTree>
    <p:extLst>
      <p:ext uri="{BB962C8B-B14F-4D97-AF65-F5344CB8AC3E}">
        <p14:creationId xmlns:p14="http://schemas.microsoft.com/office/powerpoint/2010/main" val="2759851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363992" y="1047088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>
            <a:spLocks noGrp="1"/>
          </p:cNvSpPr>
          <p:nvPr>
            <p:ph type="title"/>
          </p:nvPr>
        </p:nvSpPr>
        <p:spPr>
          <a:xfrm>
            <a:off x="5137153" y="899679"/>
            <a:ext cx="9829794" cy="1027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/>
            <a:r>
              <a:rPr lang="pt-BR" sz="6600" b="1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Requisito não Funcional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55D996FD-EE19-3996-BDDD-ABAEC33CFDC1}"/>
              </a:ext>
            </a:extLst>
          </p:cNvPr>
          <p:cNvSpPr txBox="1">
            <a:spLocks/>
          </p:cNvSpPr>
          <p:nvPr/>
        </p:nvSpPr>
        <p:spPr>
          <a:xfrm>
            <a:off x="1599561" y="2572157"/>
            <a:ext cx="17352391" cy="7940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requisitos não funcionais descrevem as características e qualidades do software, além das funcionalidades em si. Eles se concentram em atributos do sistema, como desempenho, usabilidade, segurança e confiabilidade, exemplos: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 requisito não funcional pode ser “O sistema deve ter uma resposta de busca instantânea, retornando os resultados em menos de 1 segundo”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Outro exemplo “O sistema deve ser compatível com as diretrizes de acessibilidade WCAG 2.0”</a:t>
            </a:r>
          </a:p>
        </p:txBody>
      </p:sp>
    </p:spTree>
    <p:extLst>
      <p:ext uri="{BB962C8B-B14F-4D97-AF65-F5344CB8AC3E}">
        <p14:creationId xmlns:p14="http://schemas.microsoft.com/office/powerpoint/2010/main" val="2260187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>
            <a:spLocks noGrp="1"/>
          </p:cNvSpPr>
          <p:nvPr>
            <p:ph type="title"/>
          </p:nvPr>
        </p:nvSpPr>
        <p:spPr>
          <a:xfrm>
            <a:off x="8163778" y="79393"/>
            <a:ext cx="4186353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/>
            <a:r>
              <a:rPr lang="pt-BR" sz="3600" b="1" dirty="0">
                <a:solidFill>
                  <a:srgbClr val="4C4C4C"/>
                </a:solidFill>
                <a:latin typeface="Arial" panose="020B0604020202020204" pitchFamily="34" charset="0"/>
              </a:rPr>
              <a:t>RN + RF + RNF</a:t>
            </a:r>
            <a:endParaRPr lang="pt-BR" sz="3600" b="1" i="0" dirty="0">
              <a:solidFill>
                <a:srgbClr val="4C4C4C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55D996FD-EE19-3996-BDDD-ABAEC33CFDC1}"/>
              </a:ext>
            </a:extLst>
          </p:cNvPr>
          <p:cNvSpPr txBox="1">
            <a:spLocks/>
          </p:cNvSpPr>
          <p:nvPr/>
        </p:nvSpPr>
        <p:spPr>
          <a:xfrm>
            <a:off x="668718" y="464046"/>
            <a:ext cx="18754949" cy="10556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Imaginando um aplicação/sistema que faça o controle logístico de uma empresa que trabalha com estregas laticínios.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RN1: (regra de negócio) “Efetuar entrega de produtos para empresas cadastradas”.</a:t>
            </a:r>
          </a:p>
          <a:p>
            <a:pPr algn="just"/>
            <a:endParaRPr lang="pt-BR" sz="4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essa RN funcionar é necessário que o sistema tenha comportamentos (partes funcionais), esses comportamentos são os requisitos funcionais (RF)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RF001: Um usuário interno do sistema possa Cadastrar Clientes;  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RF002:  O destinatário final tenha a possibilidade de  monitorar a entrega;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RN003: ???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endParaRPr lang="pt-BR" sz="4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RNF são requisitos que não impede o funcionamento do sistema.</a:t>
            </a:r>
          </a:p>
          <a:p>
            <a:pPr algn="just"/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RNF1: Design Atraente e Intuitivo - Projetar uma interface de usuário atraente e fácil de usar, com navegação intuitiva e elementos visuais atraentes.</a:t>
            </a:r>
          </a:p>
          <a:p>
            <a:pPr algn="just"/>
            <a:r>
              <a:rPr lang="pt-B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RNF2: Compatibilidade de Plataforma - Desenvolver o aplicativo para ser compatível com uma variedade de dispositivos e sistemas operacionais, incluindo iOS e Android.</a:t>
            </a:r>
            <a:endParaRPr lang="pt-BR" sz="4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567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909971" y="419279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>
            <a:spLocks noGrp="1"/>
          </p:cNvSpPr>
          <p:nvPr>
            <p:ph type="title"/>
          </p:nvPr>
        </p:nvSpPr>
        <p:spPr>
          <a:xfrm>
            <a:off x="4679950" y="290840"/>
            <a:ext cx="10744200" cy="1027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/>
            <a:r>
              <a:rPr lang="pt-BR" sz="6600" b="1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Dinâmica RN + RF + RNF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86D6608-40B8-C780-046C-894871437F8F}"/>
              </a:ext>
            </a:extLst>
          </p:cNvPr>
          <p:cNvSpPr txBox="1"/>
          <p:nvPr/>
        </p:nvSpPr>
        <p:spPr>
          <a:xfrm>
            <a:off x="1046739" y="1932100"/>
            <a:ext cx="18428756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5400" dirty="0"/>
              <a:t>Vocês são um grupo de estudantes do ensino médio que decidiu criar um aplicativo para ajudar os colegas a se organizarem melhor com os estudos. O objetivo é desenvolver uma plataforma que permita aos usuários criarem cronogramas de estudo, gerenciar tarefas, receber lembretes e acessar recursos educacionais úteis. Como parte do projeto, vocês precisam identificar a regra de negócio, os requisitos funcionais e os requisitos não funcionais do aplicativo.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2634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909971" y="419279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>
            <a:spLocks noGrp="1"/>
          </p:cNvSpPr>
          <p:nvPr>
            <p:ph type="title"/>
          </p:nvPr>
        </p:nvSpPr>
        <p:spPr>
          <a:xfrm>
            <a:off x="4679950" y="290840"/>
            <a:ext cx="10744200" cy="1027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/>
            <a:r>
              <a:rPr lang="pt-BR" sz="6600" b="1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Dinâmica RN + RF + RNF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86D6608-40B8-C780-046C-894871437F8F}"/>
              </a:ext>
            </a:extLst>
          </p:cNvPr>
          <p:cNvSpPr txBox="1"/>
          <p:nvPr/>
        </p:nvSpPr>
        <p:spPr>
          <a:xfrm>
            <a:off x="1046739" y="1932100"/>
            <a:ext cx="1842875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5400" dirty="0"/>
              <a:t>Quem são os stakeholders?</a:t>
            </a:r>
          </a:p>
          <a:p>
            <a:pPr algn="just"/>
            <a:endParaRPr lang="pt-BR" sz="5400" dirty="0"/>
          </a:p>
          <a:p>
            <a:pPr algn="just"/>
            <a:endParaRPr lang="pt-BR" sz="5400" dirty="0"/>
          </a:p>
          <a:p>
            <a:pPr algn="just"/>
            <a:r>
              <a:rPr lang="pt-BR" sz="5400" dirty="0"/>
              <a:t>Regra de Negócio:</a:t>
            </a:r>
          </a:p>
          <a:p>
            <a:pPr algn="just"/>
            <a:r>
              <a:rPr lang="pt-BR" sz="5400" dirty="0"/>
              <a:t>Qual será a regra principal que guiará o funcionamento do aplicativo?</a:t>
            </a:r>
            <a:endParaRPr lang="pt-BR" sz="6000" b="1" dirty="0">
              <a:solidFill>
                <a:srgbClr val="C00000"/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5124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909971" y="419279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>
            <a:spLocks noGrp="1"/>
          </p:cNvSpPr>
          <p:nvPr>
            <p:ph type="title"/>
          </p:nvPr>
        </p:nvSpPr>
        <p:spPr>
          <a:xfrm>
            <a:off x="4679950" y="290840"/>
            <a:ext cx="10744200" cy="1027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/>
            <a:r>
              <a:rPr lang="pt-BR" sz="6600" b="1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Dinâmica RN + RF + RNF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86D6608-40B8-C780-046C-894871437F8F}"/>
              </a:ext>
            </a:extLst>
          </p:cNvPr>
          <p:cNvSpPr txBox="1"/>
          <p:nvPr/>
        </p:nvSpPr>
        <p:spPr>
          <a:xfrm>
            <a:off x="1046739" y="1932100"/>
            <a:ext cx="184287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5400" dirty="0"/>
              <a:t>RF - Quais funcionalidades essenciais o aplicativo deve ter para ajudar os estudantes a se organizarem melhor?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5818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909971" y="419279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>
            <a:spLocks noGrp="1"/>
          </p:cNvSpPr>
          <p:nvPr>
            <p:ph type="title"/>
          </p:nvPr>
        </p:nvSpPr>
        <p:spPr>
          <a:xfrm>
            <a:off x="4679950" y="290840"/>
            <a:ext cx="10744200" cy="1027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/>
            <a:r>
              <a:rPr lang="pt-BR" sz="6600" b="1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Dinâmica RN + RF + RNF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86D6608-40B8-C780-046C-894871437F8F}"/>
              </a:ext>
            </a:extLst>
          </p:cNvPr>
          <p:cNvSpPr txBox="1"/>
          <p:nvPr/>
        </p:nvSpPr>
        <p:spPr>
          <a:xfrm>
            <a:off x="1046739" y="1932100"/>
            <a:ext cx="184287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5400" dirty="0"/>
              <a:t>RNF - Além das funcionalidades, quais são as características não funcionais que o aplicativo precisa ter para oferecer uma boa experiência de uso?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1616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C1C1FFBC5B64943BE6D3064162973C9" ma:contentTypeVersion="13" ma:contentTypeDescription="Crie um novo documento." ma:contentTypeScope="" ma:versionID="40fa6b34c81f3a289ccbc7b1e1965271">
  <xsd:schema xmlns:xsd="http://www.w3.org/2001/XMLSchema" xmlns:xs="http://www.w3.org/2001/XMLSchema" xmlns:p="http://schemas.microsoft.com/office/2006/metadata/properties" xmlns:ns2="2bd5af90-2c43-4f56-be08-340e2f91aafd" xmlns:ns3="b9c37b37-d0ad-42a5-892e-3cb8fae6311e" targetNamespace="http://schemas.microsoft.com/office/2006/metadata/properties" ma:root="true" ma:fieldsID="8fc80ff9e100d70d9cbefb719233993e" ns2:_="" ns3:_="">
    <xsd:import namespace="2bd5af90-2c43-4f56-be08-340e2f91aafd"/>
    <xsd:import namespace="b9c37b37-d0ad-42a5-892e-3cb8fae6311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d5af90-2c43-4f56-be08-340e2f91aaf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c37b37-d0ad-42a5-892e-3cb8fae6311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A42D19-56A1-4D0B-AB84-67451006DC5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5F35E67-04E6-4922-B19E-6681FBF95DE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DE43EA8-E4F7-4FB4-A903-CFCDB99F07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bd5af90-2c43-4f56-be08-340e2f91aafd"/>
    <ds:schemaRef ds:uri="b9c37b37-d0ad-42a5-892e-3cb8fae631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4685</TotalTime>
  <Words>498</Words>
  <Application>Microsoft Office PowerPoint</Application>
  <PresentationFormat>Personalizar</PresentationFormat>
  <Paragraphs>41</Paragraphs>
  <Slides>10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Montserrat Light</vt:lpstr>
      <vt:lpstr>Calibri</vt:lpstr>
      <vt:lpstr>Montserrat</vt:lpstr>
      <vt:lpstr>Arial</vt:lpstr>
      <vt:lpstr>Office Theme</vt:lpstr>
      <vt:lpstr>Apresentação do PowerPoint</vt:lpstr>
      <vt:lpstr>Apresentação do PowerPoint</vt:lpstr>
      <vt:lpstr>Requisito Funcional</vt:lpstr>
      <vt:lpstr>Requisito não Funcional</vt:lpstr>
      <vt:lpstr>RN + RF + RNF</vt:lpstr>
      <vt:lpstr>Dinâmica RN + RF + RNF </vt:lpstr>
      <vt:lpstr>Dinâmica RN + RF + RNF </vt:lpstr>
      <vt:lpstr>Dinâmica RN + RF + RNF </vt:lpstr>
      <vt:lpstr>Dinâmica RN + RF + RNF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template_ppt_senaisp</dc:title>
  <dc:creator>carlos</dc:creator>
  <cp:lastModifiedBy>Jose Mateus Ramiris</cp:lastModifiedBy>
  <cp:revision>38</cp:revision>
  <dcterms:created xsi:type="dcterms:W3CDTF">2021-08-24T16:20:14Z</dcterms:created>
  <dcterms:modified xsi:type="dcterms:W3CDTF">2025-03-25T17:17:57Z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2021-08-24T00:00:00Z</vt:filetime>
  </property>
  <property fmtid="{D5CDD505-2E9C-101B-9397-08002B2CF9AE}" pid="3" name="Creator">
    <vt:lpwstr>Adobe Illustrator 25.2 (Windows)</vt:lpwstr>
  </property>
  <property fmtid="{D5CDD505-2E9C-101B-9397-08002B2CF9AE}" pid="4" name="LastSaved">
    <vt:filetime>2021-08-24T00:00:00Z</vt:filetime>
  </property>
  <property fmtid="{D5CDD505-2E9C-101B-9397-08002B2CF9AE}" pid="5" name="ContentTypeId">
    <vt:lpwstr>0x0101001C1C1FFBC5B64943BE6D3064162973C9</vt:lpwstr>
  </property>
</Properties>
</file>