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2"/>
  </p:notesMasterIdLst>
  <p:sldIdLst>
    <p:sldId id="256" r:id="rId5"/>
    <p:sldId id="407" r:id="rId6"/>
    <p:sldId id="408" r:id="rId7"/>
    <p:sldId id="410" r:id="rId8"/>
    <p:sldId id="409" r:id="rId9"/>
    <p:sldId id="411" r:id="rId10"/>
    <p:sldId id="277" r:id="rId11"/>
  </p:sldIdLst>
  <p:sldSz cx="20104100" cy="11309350"/>
  <p:notesSz cx="20104100" cy="1130935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Montserrat Light" panose="00000400000000000000" pitchFamily="2" charset="0"/>
      <p:regular r:id="rId17"/>
      <p:italic r:id="rId18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39" autoAdjust="0"/>
  </p:normalViewPr>
  <p:slideViewPr>
    <p:cSldViewPr>
      <p:cViewPr varScale="1">
        <p:scale>
          <a:sx n="34" d="100"/>
          <a:sy n="34" d="100"/>
        </p:scale>
        <p:origin x="1284" y="60"/>
      </p:cViewPr>
      <p:guideLst>
        <p:guide orient="horz" pos="289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ateus Ramiris" userId="d6dcff02-bda0-410e-b483-e9aa2ff64135" providerId="ADAL" clId="{0F001834-70F7-4244-A30A-C49348566797}"/>
    <pc:docChg chg="undo custSel addSld delSld modSld">
      <pc:chgData name="Jose Mateus Ramiris" userId="d6dcff02-bda0-410e-b483-e9aa2ff64135" providerId="ADAL" clId="{0F001834-70F7-4244-A30A-C49348566797}" dt="2023-08-02T02:46:00.712" v="1279" actId="20577"/>
      <pc:docMkLst>
        <pc:docMk/>
      </pc:docMkLst>
      <pc:sldChg chg="addSp delSp modSp mod">
        <pc:chgData name="Jose Mateus Ramiris" userId="d6dcff02-bda0-410e-b483-e9aa2ff64135" providerId="ADAL" clId="{0F001834-70F7-4244-A30A-C49348566797}" dt="2023-08-02T02:17:03.840" v="32" actId="20577"/>
        <pc:sldMkLst>
          <pc:docMk/>
          <pc:sldMk cId="3612363744" sldId="311"/>
        </pc:sldMkLst>
      </pc:sldChg>
      <pc:sldChg chg="addSp delSp modSp mod">
        <pc:chgData name="Jose Mateus Ramiris" userId="d6dcff02-bda0-410e-b483-e9aa2ff64135" providerId="ADAL" clId="{0F001834-70F7-4244-A30A-C49348566797}" dt="2023-08-02T02:25:33.844" v="239" actId="34135"/>
        <pc:sldMkLst>
          <pc:docMk/>
          <pc:sldMk cId="855289215" sldId="312"/>
        </pc:sldMkLst>
      </pc:sldChg>
      <pc:sldChg chg="modSp add mod">
        <pc:chgData name="Jose Mateus Ramiris" userId="d6dcff02-bda0-410e-b483-e9aa2ff64135" providerId="ADAL" clId="{0F001834-70F7-4244-A30A-C49348566797}" dt="2023-08-02T02:29:25.280" v="255" actId="20577"/>
        <pc:sldMkLst>
          <pc:docMk/>
          <pc:sldMk cId="553751274" sldId="313"/>
        </pc:sldMkLst>
      </pc:sldChg>
      <pc:sldChg chg="del">
        <pc:chgData name="Jose Mateus Ramiris" userId="d6dcff02-bda0-410e-b483-e9aa2ff64135" providerId="ADAL" clId="{0F001834-70F7-4244-A30A-C49348566797}" dt="2023-08-02T02:27:05.864" v="240" actId="47"/>
        <pc:sldMkLst>
          <pc:docMk/>
          <pc:sldMk cId="1745780346" sldId="313"/>
        </pc:sldMkLst>
      </pc:sldChg>
      <pc:sldChg chg="del">
        <pc:chgData name="Jose Mateus Ramiris" userId="d6dcff02-bda0-410e-b483-e9aa2ff64135" providerId="ADAL" clId="{0F001834-70F7-4244-A30A-C49348566797}" dt="2023-08-02T02:27:08.028" v="241" actId="47"/>
        <pc:sldMkLst>
          <pc:docMk/>
          <pc:sldMk cId="1858031507" sldId="314"/>
        </pc:sldMkLst>
      </pc:sldChg>
      <pc:sldChg chg="modSp add mod">
        <pc:chgData name="Jose Mateus Ramiris" userId="d6dcff02-bda0-410e-b483-e9aa2ff64135" providerId="ADAL" clId="{0F001834-70F7-4244-A30A-C49348566797}" dt="2023-08-02T02:46:00.712" v="1279" actId="20577"/>
        <pc:sldMkLst>
          <pc:docMk/>
          <pc:sldMk cId="2946985243" sldId="314"/>
        </pc:sldMkLst>
      </pc:sldChg>
      <pc:sldChg chg="add">
        <pc:chgData name="Jose Mateus Ramiris" userId="d6dcff02-bda0-410e-b483-e9aa2ff64135" providerId="ADAL" clId="{0F001834-70F7-4244-A30A-C49348566797}" dt="2023-08-02T02:29:44.349" v="257" actId="2890"/>
        <pc:sldMkLst>
          <pc:docMk/>
          <pc:sldMk cId="1485134614" sldId="315"/>
        </pc:sldMkLst>
      </pc:sldChg>
    </pc:docChg>
  </pc:docChgLst>
  <pc:docChgLst>
    <pc:chgData name="Jose Mateus Ramiris" userId="d6dcff02-bda0-410e-b483-e9aa2ff64135" providerId="ADAL" clId="{BD469A60-DB1D-4A08-BEBD-7DE00C0AECA9}"/>
    <pc:docChg chg="custSel addSld delSld modSld">
      <pc:chgData name="Jose Mateus Ramiris" userId="d6dcff02-bda0-410e-b483-e9aa2ff64135" providerId="ADAL" clId="{BD469A60-DB1D-4A08-BEBD-7DE00C0AECA9}" dt="2023-12-28T01:52:52.058" v="4010" actId="20577"/>
      <pc:docMkLst>
        <pc:docMk/>
      </pc:docMkLst>
      <pc:sldChg chg="modSp mod">
        <pc:chgData name="Jose Mateus Ramiris" userId="d6dcff02-bda0-410e-b483-e9aa2ff64135" providerId="ADAL" clId="{BD469A60-DB1D-4A08-BEBD-7DE00C0AECA9}" dt="2023-12-27T22:10:09.325" v="9" actId="20577"/>
        <pc:sldMkLst>
          <pc:docMk/>
          <pc:sldMk cId="460064704" sldId="299"/>
        </pc:sldMkLst>
      </pc:sldChg>
      <pc:sldChg chg="modSp mod">
        <pc:chgData name="Jose Mateus Ramiris" userId="d6dcff02-bda0-410e-b483-e9aa2ff64135" providerId="ADAL" clId="{BD469A60-DB1D-4A08-BEBD-7DE00C0AECA9}" dt="2023-12-28T00:56:36.096" v="849" actId="34135"/>
        <pc:sldMkLst>
          <pc:docMk/>
          <pc:sldMk cId="3472546591" sldId="301"/>
        </pc:sldMkLst>
      </pc:sldChg>
      <pc:sldChg chg="modSp add mod modNotesTx">
        <pc:chgData name="Jose Mateus Ramiris" userId="d6dcff02-bda0-410e-b483-e9aa2ff64135" providerId="ADAL" clId="{BD469A60-DB1D-4A08-BEBD-7DE00C0AECA9}" dt="2023-12-28T01:04:06.387" v="1352" actId="20577"/>
        <pc:sldMkLst>
          <pc:docMk/>
          <pc:sldMk cId="3250988096" sldId="302"/>
        </pc:sldMkLst>
      </pc:sldChg>
      <pc:sldChg chg="modSp add mod modNotesTx">
        <pc:chgData name="Jose Mateus Ramiris" userId="d6dcff02-bda0-410e-b483-e9aa2ff64135" providerId="ADAL" clId="{BD469A60-DB1D-4A08-BEBD-7DE00C0AECA9}" dt="2023-12-28T01:11:51.209" v="2187" actId="6549"/>
        <pc:sldMkLst>
          <pc:docMk/>
          <pc:sldMk cId="189257550" sldId="303"/>
        </pc:sldMkLst>
      </pc:sldChg>
      <pc:sldChg chg="modSp add mod modNotesTx">
        <pc:chgData name="Jose Mateus Ramiris" userId="d6dcff02-bda0-410e-b483-e9aa2ff64135" providerId="ADAL" clId="{BD469A60-DB1D-4A08-BEBD-7DE00C0AECA9}" dt="2023-12-28T01:13:36.105" v="2250" actId="20577"/>
        <pc:sldMkLst>
          <pc:docMk/>
          <pc:sldMk cId="1710160549" sldId="304"/>
        </pc:sldMkLst>
      </pc:sldChg>
      <pc:sldChg chg="delSp modSp add mod modNotesTx">
        <pc:chgData name="Jose Mateus Ramiris" userId="d6dcff02-bda0-410e-b483-e9aa2ff64135" providerId="ADAL" clId="{BD469A60-DB1D-4A08-BEBD-7DE00C0AECA9}" dt="2023-12-28T01:52:52.058" v="4010" actId="20577"/>
        <pc:sldMkLst>
          <pc:docMk/>
          <pc:sldMk cId="361799313" sldId="305"/>
        </pc:sldMkLst>
      </pc:sldChg>
      <pc:sldChg chg="del">
        <pc:chgData name="Jose Mateus Ramiris" userId="d6dcff02-bda0-410e-b483-e9aa2ff64135" providerId="ADAL" clId="{BD469A60-DB1D-4A08-BEBD-7DE00C0AECA9}" dt="2023-12-28T00:51:54.750" v="352" actId="47"/>
        <pc:sldMkLst>
          <pc:docMk/>
          <pc:sldMk cId="1038920594" sldId="316"/>
        </pc:sldMkLst>
      </pc:sldChg>
      <pc:sldChg chg="del">
        <pc:chgData name="Jose Mateus Ramiris" userId="d6dcff02-bda0-410e-b483-e9aa2ff64135" providerId="ADAL" clId="{BD469A60-DB1D-4A08-BEBD-7DE00C0AECA9}" dt="2023-12-28T00:51:56.062" v="353" actId="47"/>
        <pc:sldMkLst>
          <pc:docMk/>
          <pc:sldMk cId="1497038194" sldId="317"/>
        </pc:sldMkLst>
      </pc:sldChg>
      <pc:sldChg chg="del">
        <pc:chgData name="Jose Mateus Ramiris" userId="d6dcff02-bda0-410e-b483-e9aa2ff64135" providerId="ADAL" clId="{BD469A60-DB1D-4A08-BEBD-7DE00C0AECA9}" dt="2023-12-28T00:51:57.191" v="354" actId="47"/>
        <pc:sldMkLst>
          <pc:docMk/>
          <pc:sldMk cId="1551545950" sldId="319"/>
        </pc:sldMkLst>
      </pc:sldChg>
      <pc:sldChg chg="del">
        <pc:chgData name="Jose Mateus Ramiris" userId="d6dcff02-bda0-410e-b483-e9aa2ff64135" providerId="ADAL" clId="{BD469A60-DB1D-4A08-BEBD-7DE00C0AECA9}" dt="2023-12-28T00:51:58.294" v="355" actId="47"/>
        <pc:sldMkLst>
          <pc:docMk/>
          <pc:sldMk cId="1341610995" sldId="320"/>
        </pc:sldMkLst>
      </pc:sldChg>
      <pc:sldChg chg="del">
        <pc:chgData name="Jose Mateus Ramiris" userId="d6dcff02-bda0-410e-b483-e9aa2ff64135" providerId="ADAL" clId="{BD469A60-DB1D-4A08-BEBD-7DE00C0AECA9}" dt="2023-12-28T00:51:59.344" v="356" actId="47"/>
        <pc:sldMkLst>
          <pc:docMk/>
          <pc:sldMk cId="1933205834" sldId="321"/>
        </pc:sldMkLst>
      </pc:sldChg>
      <pc:sldChg chg="del">
        <pc:chgData name="Jose Mateus Ramiris" userId="d6dcff02-bda0-410e-b483-e9aa2ff64135" providerId="ADAL" clId="{BD469A60-DB1D-4A08-BEBD-7DE00C0AECA9}" dt="2023-12-28T00:52:00.439" v="357" actId="47"/>
        <pc:sldMkLst>
          <pc:docMk/>
          <pc:sldMk cId="1140371209" sldId="322"/>
        </pc:sldMkLst>
      </pc:sldChg>
      <pc:sldChg chg="del">
        <pc:chgData name="Jose Mateus Ramiris" userId="d6dcff02-bda0-410e-b483-e9aa2ff64135" providerId="ADAL" clId="{BD469A60-DB1D-4A08-BEBD-7DE00C0AECA9}" dt="2023-12-28T00:52:01.503" v="358" actId="47"/>
        <pc:sldMkLst>
          <pc:docMk/>
          <pc:sldMk cId="384078105" sldId="323"/>
        </pc:sldMkLst>
      </pc:sldChg>
      <pc:sldChg chg="del">
        <pc:chgData name="Jose Mateus Ramiris" userId="d6dcff02-bda0-410e-b483-e9aa2ff64135" providerId="ADAL" clId="{BD469A60-DB1D-4A08-BEBD-7DE00C0AECA9}" dt="2023-12-28T00:52:02.479" v="359" actId="47"/>
        <pc:sldMkLst>
          <pc:docMk/>
          <pc:sldMk cId="1324840804" sldId="324"/>
        </pc:sldMkLst>
      </pc:sldChg>
      <pc:sldChg chg="del">
        <pc:chgData name="Jose Mateus Ramiris" userId="d6dcff02-bda0-410e-b483-e9aa2ff64135" providerId="ADAL" clId="{BD469A60-DB1D-4A08-BEBD-7DE00C0AECA9}" dt="2023-12-28T00:52:03.646" v="360" actId="47"/>
        <pc:sldMkLst>
          <pc:docMk/>
          <pc:sldMk cId="4123915331" sldId="325"/>
        </pc:sldMkLst>
      </pc:sldChg>
      <pc:sldChg chg="del">
        <pc:chgData name="Jose Mateus Ramiris" userId="d6dcff02-bda0-410e-b483-e9aa2ff64135" providerId="ADAL" clId="{BD469A60-DB1D-4A08-BEBD-7DE00C0AECA9}" dt="2023-12-28T00:52:04.717" v="361" actId="47"/>
        <pc:sldMkLst>
          <pc:docMk/>
          <pc:sldMk cId="1770334481" sldId="326"/>
        </pc:sldMkLst>
      </pc:sldChg>
      <pc:sldChg chg="del">
        <pc:chgData name="Jose Mateus Ramiris" userId="d6dcff02-bda0-410e-b483-e9aa2ff64135" providerId="ADAL" clId="{BD469A60-DB1D-4A08-BEBD-7DE00C0AECA9}" dt="2023-12-28T00:52:05.767" v="362" actId="47"/>
        <pc:sldMkLst>
          <pc:docMk/>
          <pc:sldMk cId="509068466" sldId="327"/>
        </pc:sldMkLst>
      </pc:sldChg>
      <pc:sldChg chg="del">
        <pc:chgData name="Jose Mateus Ramiris" userId="d6dcff02-bda0-410e-b483-e9aa2ff64135" providerId="ADAL" clId="{BD469A60-DB1D-4A08-BEBD-7DE00C0AECA9}" dt="2023-12-28T00:52:06.831" v="363" actId="47"/>
        <pc:sldMkLst>
          <pc:docMk/>
          <pc:sldMk cId="548264680" sldId="328"/>
        </pc:sldMkLst>
      </pc:sldChg>
      <pc:sldChg chg="del">
        <pc:chgData name="Jose Mateus Ramiris" userId="d6dcff02-bda0-410e-b483-e9aa2ff64135" providerId="ADAL" clId="{BD469A60-DB1D-4A08-BEBD-7DE00C0AECA9}" dt="2023-12-28T00:52:07.887" v="364" actId="47"/>
        <pc:sldMkLst>
          <pc:docMk/>
          <pc:sldMk cId="1108217691" sldId="329"/>
        </pc:sldMkLst>
      </pc:sldChg>
      <pc:sldChg chg="del">
        <pc:chgData name="Jose Mateus Ramiris" userId="d6dcff02-bda0-410e-b483-e9aa2ff64135" providerId="ADAL" clId="{BD469A60-DB1D-4A08-BEBD-7DE00C0AECA9}" dt="2023-12-28T00:52:08.934" v="365" actId="47"/>
        <pc:sldMkLst>
          <pc:docMk/>
          <pc:sldMk cId="3208342477" sldId="330"/>
        </pc:sldMkLst>
      </pc:sldChg>
      <pc:sldChg chg="del">
        <pc:chgData name="Jose Mateus Ramiris" userId="d6dcff02-bda0-410e-b483-e9aa2ff64135" providerId="ADAL" clId="{BD469A60-DB1D-4A08-BEBD-7DE00C0AECA9}" dt="2023-12-28T00:52:10.321" v="366" actId="47"/>
        <pc:sldMkLst>
          <pc:docMk/>
          <pc:sldMk cId="61900546" sldId="331"/>
        </pc:sldMkLst>
      </pc:sldChg>
      <pc:sldChg chg="del">
        <pc:chgData name="Jose Mateus Ramiris" userId="d6dcff02-bda0-410e-b483-e9aa2ff64135" providerId="ADAL" clId="{BD469A60-DB1D-4A08-BEBD-7DE00C0AECA9}" dt="2023-12-28T00:52:11.263" v="367" actId="47"/>
        <pc:sldMkLst>
          <pc:docMk/>
          <pc:sldMk cId="4234600384" sldId="332"/>
        </pc:sldMkLst>
      </pc:sldChg>
      <pc:sldChg chg="del">
        <pc:chgData name="Jose Mateus Ramiris" userId="d6dcff02-bda0-410e-b483-e9aa2ff64135" providerId="ADAL" clId="{BD469A60-DB1D-4A08-BEBD-7DE00C0AECA9}" dt="2023-12-28T00:52:12.193" v="368" actId="47"/>
        <pc:sldMkLst>
          <pc:docMk/>
          <pc:sldMk cId="2342924212" sldId="333"/>
        </pc:sldMkLst>
      </pc:sldChg>
      <pc:sldChg chg="del">
        <pc:chgData name="Jose Mateus Ramiris" userId="d6dcff02-bda0-410e-b483-e9aa2ff64135" providerId="ADAL" clId="{BD469A60-DB1D-4A08-BEBD-7DE00C0AECA9}" dt="2023-12-28T00:52:13.350" v="369" actId="47"/>
        <pc:sldMkLst>
          <pc:docMk/>
          <pc:sldMk cId="1960214629" sldId="334"/>
        </pc:sldMkLst>
      </pc:sldChg>
      <pc:sldChg chg="del">
        <pc:chgData name="Jose Mateus Ramiris" userId="d6dcff02-bda0-410e-b483-e9aa2ff64135" providerId="ADAL" clId="{BD469A60-DB1D-4A08-BEBD-7DE00C0AECA9}" dt="2023-12-28T00:52:14.215" v="370" actId="47"/>
        <pc:sldMkLst>
          <pc:docMk/>
          <pc:sldMk cId="1181155204" sldId="335"/>
        </pc:sldMkLst>
      </pc:sldChg>
      <pc:sldChg chg="del">
        <pc:chgData name="Jose Mateus Ramiris" userId="d6dcff02-bda0-410e-b483-e9aa2ff64135" providerId="ADAL" clId="{BD469A60-DB1D-4A08-BEBD-7DE00C0AECA9}" dt="2023-12-28T00:52:16.646" v="372" actId="47"/>
        <pc:sldMkLst>
          <pc:docMk/>
          <pc:sldMk cId="1432753528" sldId="336"/>
        </pc:sldMkLst>
      </pc:sldChg>
      <pc:sldChg chg="del">
        <pc:chgData name="Jose Mateus Ramiris" userId="d6dcff02-bda0-410e-b483-e9aa2ff64135" providerId="ADAL" clId="{BD469A60-DB1D-4A08-BEBD-7DE00C0AECA9}" dt="2023-12-28T00:52:15.431" v="371" actId="47"/>
        <pc:sldMkLst>
          <pc:docMk/>
          <pc:sldMk cId="3090684476" sldId="337"/>
        </pc:sldMkLst>
      </pc:sldChg>
    </pc:docChg>
  </pc:docChgLst>
  <pc:docChgLst>
    <pc:chgData name="Jose Mateus Ramiris" userId="d6dcff02-bda0-410e-b483-e9aa2ff64135" providerId="ADAL" clId="{7A90BCF8-DFEB-4DC2-9923-2E1B7C631953}"/>
    <pc:docChg chg="undo redo custSel addSld delSld modSld sldOrd">
      <pc:chgData name="Jose Mateus Ramiris" userId="d6dcff02-bda0-410e-b483-e9aa2ff64135" providerId="ADAL" clId="{7A90BCF8-DFEB-4DC2-9923-2E1B7C631953}" dt="2023-07-26T00:17:02.194" v="2960" actId="20577"/>
      <pc:docMkLst>
        <pc:docMk/>
      </pc:docMkLst>
      <pc:sldChg chg="addSp delSp modSp mod">
        <pc:chgData name="Jose Mateus Ramiris" userId="d6dcff02-bda0-410e-b483-e9aa2ff64135" providerId="ADAL" clId="{7A90BCF8-DFEB-4DC2-9923-2E1B7C631953}" dt="2023-07-11T14:19:53.229" v="120" actId="113"/>
        <pc:sldMkLst>
          <pc:docMk/>
          <pc:sldMk cId="0" sldId="257"/>
        </pc:sldMkLst>
      </pc:sldChg>
      <pc:sldChg chg="delSp modSp mod">
        <pc:chgData name="Jose Mateus Ramiris" userId="d6dcff02-bda0-410e-b483-e9aa2ff64135" providerId="ADAL" clId="{7A90BCF8-DFEB-4DC2-9923-2E1B7C631953}" dt="2023-07-11T14:12:31.124" v="37" actId="1076"/>
        <pc:sldMkLst>
          <pc:docMk/>
          <pc:sldMk cId="2479405693" sldId="281"/>
        </pc:sldMkLst>
      </pc:sldChg>
      <pc:sldChg chg="delSp modSp del mod">
        <pc:chgData name="Jose Mateus Ramiris" userId="d6dcff02-bda0-410e-b483-e9aa2ff64135" providerId="ADAL" clId="{7A90BCF8-DFEB-4DC2-9923-2E1B7C631953}" dt="2023-07-11T14:31:26.464" v="194" actId="47"/>
        <pc:sldMkLst>
          <pc:docMk/>
          <pc:sldMk cId="3925058246" sldId="291"/>
        </pc:sldMkLst>
      </pc:sldChg>
      <pc:sldChg chg="delSp del mod">
        <pc:chgData name="Jose Mateus Ramiris" userId="d6dcff02-bda0-410e-b483-e9aa2ff64135" providerId="ADAL" clId="{7A90BCF8-DFEB-4DC2-9923-2E1B7C631953}" dt="2023-07-11T14:14:57.402" v="56" actId="2696"/>
        <pc:sldMkLst>
          <pc:docMk/>
          <pc:sldMk cId="3883505640" sldId="296"/>
        </pc:sldMkLst>
      </pc:sldChg>
      <pc:sldChg chg="del">
        <pc:chgData name="Jose Mateus Ramiris" userId="d6dcff02-bda0-410e-b483-e9aa2ff64135" providerId="ADAL" clId="{7A90BCF8-DFEB-4DC2-9923-2E1B7C631953}" dt="2023-07-11T14:20:06.055" v="121" actId="2696"/>
        <pc:sldMkLst>
          <pc:docMk/>
          <pc:sldMk cId="1416139816" sldId="297"/>
        </pc:sldMkLst>
      </pc:sldChg>
      <pc:sldChg chg="addSp delSp modSp mod">
        <pc:chgData name="Jose Mateus Ramiris" userId="d6dcff02-bda0-410e-b483-e9aa2ff64135" providerId="ADAL" clId="{7A90BCF8-DFEB-4DC2-9923-2E1B7C631953}" dt="2023-07-11T14:40:39.406" v="376" actId="20577"/>
        <pc:sldMkLst>
          <pc:docMk/>
          <pc:sldMk cId="1556692816" sldId="298"/>
        </pc:sldMkLst>
      </pc:sldChg>
      <pc:sldChg chg="delSp modSp add mod">
        <pc:chgData name="Jose Mateus Ramiris" userId="d6dcff02-bda0-410e-b483-e9aa2ff64135" providerId="ADAL" clId="{7A90BCF8-DFEB-4DC2-9923-2E1B7C631953}" dt="2023-07-11T14:12:52.660" v="49" actId="1076"/>
        <pc:sldMkLst>
          <pc:docMk/>
          <pc:sldMk cId="460064704" sldId="299"/>
        </pc:sldMkLst>
      </pc:sldChg>
      <pc:sldChg chg="delSp modSp add del mod">
        <pc:chgData name="Jose Mateus Ramiris" userId="d6dcff02-bda0-410e-b483-e9aa2ff64135" providerId="ADAL" clId="{7A90BCF8-DFEB-4DC2-9923-2E1B7C631953}" dt="2023-07-11T14:29:16.099" v="178" actId="2696"/>
        <pc:sldMkLst>
          <pc:docMk/>
          <pc:sldMk cId="3295476248" sldId="300"/>
        </pc:sldMkLst>
      </pc:sldChg>
      <pc:sldChg chg="add">
        <pc:chgData name="Jose Mateus Ramiris" userId="d6dcff02-bda0-410e-b483-e9aa2ff64135" providerId="ADAL" clId="{7A90BCF8-DFEB-4DC2-9923-2E1B7C631953}" dt="2023-07-11T14:29:08.902" v="177"/>
        <pc:sldMkLst>
          <pc:docMk/>
          <pc:sldMk cId="3472546591" sldId="301"/>
        </pc:sldMkLst>
      </pc:sldChg>
      <pc:sldChg chg="add">
        <pc:chgData name="Jose Mateus Ramiris" userId="d6dcff02-bda0-410e-b483-e9aa2ff64135" providerId="ADAL" clId="{7A90BCF8-DFEB-4DC2-9923-2E1B7C631953}" dt="2023-07-11T14:30:25.743" v="180"/>
        <pc:sldMkLst>
          <pc:docMk/>
          <pc:sldMk cId="2821306521" sldId="302"/>
        </pc:sldMkLst>
      </pc:sldChg>
      <pc:sldChg chg="add del">
        <pc:chgData name="Jose Mateus Ramiris" userId="d6dcff02-bda0-410e-b483-e9aa2ff64135" providerId="ADAL" clId="{7A90BCF8-DFEB-4DC2-9923-2E1B7C631953}" dt="2023-07-11T14:30:35.200" v="183" actId="47"/>
        <pc:sldMkLst>
          <pc:docMk/>
          <pc:sldMk cId="42031076" sldId="303"/>
        </pc:sldMkLst>
      </pc:sldChg>
      <pc:sldChg chg="add del">
        <pc:chgData name="Jose Mateus Ramiris" userId="d6dcff02-bda0-410e-b483-e9aa2ff64135" providerId="ADAL" clId="{7A90BCF8-DFEB-4DC2-9923-2E1B7C631953}" dt="2023-07-11T14:37:05.946" v="297" actId="47"/>
        <pc:sldMkLst>
          <pc:docMk/>
          <pc:sldMk cId="3008437914" sldId="303"/>
        </pc:sldMkLst>
      </pc:sldChg>
      <pc:sldChg chg="addSp delSp modSp add mod">
        <pc:chgData name="Jose Mateus Ramiris" userId="d6dcff02-bda0-410e-b483-e9aa2ff64135" providerId="ADAL" clId="{7A90BCF8-DFEB-4DC2-9923-2E1B7C631953}" dt="2023-07-11T14:41:20.999" v="507" actId="6549"/>
        <pc:sldMkLst>
          <pc:docMk/>
          <pc:sldMk cId="4283032968" sldId="303"/>
        </pc:sldMkLst>
      </pc:sldChg>
      <pc:sldChg chg="add del">
        <pc:chgData name="Jose Mateus Ramiris" userId="d6dcff02-bda0-410e-b483-e9aa2ff64135" providerId="ADAL" clId="{7A90BCF8-DFEB-4DC2-9923-2E1B7C631953}" dt="2023-07-11T14:31:23.323" v="192" actId="47"/>
        <pc:sldMkLst>
          <pc:docMk/>
          <pc:sldMk cId="284477159" sldId="304"/>
        </pc:sldMkLst>
      </pc:sldChg>
      <pc:sldChg chg="add del">
        <pc:chgData name="Jose Mateus Ramiris" userId="d6dcff02-bda0-410e-b483-e9aa2ff64135" providerId="ADAL" clId="{7A90BCF8-DFEB-4DC2-9923-2E1B7C631953}" dt="2023-07-11T14:38:19.734" v="302" actId="47"/>
        <pc:sldMkLst>
          <pc:docMk/>
          <pc:sldMk cId="3436879126" sldId="304"/>
        </pc:sldMkLst>
      </pc:sldChg>
      <pc:sldChg chg="add del">
        <pc:chgData name="Jose Mateus Ramiris" userId="d6dcff02-bda0-410e-b483-e9aa2ff64135" providerId="ADAL" clId="{7A90BCF8-DFEB-4DC2-9923-2E1B7C631953}" dt="2023-07-11T14:43:35.505" v="512" actId="47"/>
        <pc:sldMkLst>
          <pc:docMk/>
          <pc:sldMk cId="3883505640" sldId="304"/>
        </pc:sldMkLst>
      </pc:sldChg>
      <pc:sldChg chg="delSp add del mod">
        <pc:chgData name="Jose Mateus Ramiris" userId="d6dcff02-bda0-410e-b483-e9aa2ff64135" providerId="ADAL" clId="{7A90BCF8-DFEB-4DC2-9923-2E1B7C631953}" dt="2023-07-11T14:44:56.291" v="520" actId="47"/>
        <pc:sldMkLst>
          <pc:docMk/>
          <pc:sldMk cId="3552590893" sldId="305"/>
        </pc:sldMkLst>
      </pc:sldChg>
      <pc:sldChg chg="add del">
        <pc:chgData name="Jose Mateus Ramiris" userId="d6dcff02-bda0-410e-b483-e9aa2ff64135" providerId="ADAL" clId="{7A90BCF8-DFEB-4DC2-9923-2E1B7C631953}" dt="2023-07-11T14:31:24.900" v="193" actId="47"/>
        <pc:sldMkLst>
          <pc:docMk/>
          <pc:sldMk cId="3883505640" sldId="305"/>
        </pc:sldMkLst>
      </pc:sldChg>
      <pc:sldChg chg="modSp add mod">
        <pc:chgData name="Jose Mateus Ramiris" userId="d6dcff02-bda0-410e-b483-e9aa2ff64135" providerId="ADAL" clId="{7A90BCF8-DFEB-4DC2-9923-2E1B7C631953}" dt="2023-07-11T15:05:15.793" v="522" actId="1076"/>
        <pc:sldMkLst>
          <pc:docMk/>
          <pc:sldMk cId="3294296809" sldId="306"/>
        </pc:sldMkLst>
      </pc:sldChg>
      <pc:sldChg chg="add del ord">
        <pc:chgData name="Jose Mateus Ramiris" userId="d6dcff02-bda0-410e-b483-e9aa2ff64135" providerId="ADAL" clId="{7A90BCF8-DFEB-4DC2-9923-2E1B7C631953}" dt="2023-07-11T14:35:53.179" v="296" actId="2696"/>
        <pc:sldMkLst>
          <pc:docMk/>
          <pc:sldMk cId="4184111145" sldId="306"/>
        </pc:sldMkLst>
      </pc:sldChg>
      <pc:sldChg chg="add del">
        <pc:chgData name="Jose Mateus Ramiris" userId="d6dcff02-bda0-410e-b483-e9aa2ff64135" providerId="ADAL" clId="{7A90BCF8-DFEB-4DC2-9923-2E1B7C631953}" dt="2023-07-11T15:12:43.663" v="525" actId="47"/>
        <pc:sldMkLst>
          <pc:docMk/>
          <pc:sldMk cId="3883505640" sldId="307"/>
        </pc:sldMkLst>
      </pc:sldChg>
      <pc:sldChg chg="add">
        <pc:chgData name="Jose Mateus Ramiris" userId="d6dcff02-bda0-410e-b483-e9aa2ff64135" providerId="ADAL" clId="{7A90BCF8-DFEB-4DC2-9923-2E1B7C631953}" dt="2023-07-11T14:44:53.130" v="519"/>
        <pc:sldMkLst>
          <pc:docMk/>
          <pc:sldMk cId="3488946045" sldId="308"/>
        </pc:sldMkLst>
      </pc:sldChg>
      <pc:sldChg chg="modSp add mod">
        <pc:chgData name="Jose Mateus Ramiris" userId="d6dcff02-bda0-410e-b483-e9aa2ff64135" providerId="ADAL" clId="{7A90BCF8-DFEB-4DC2-9923-2E1B7C631953}" dt="2023-07-11T15:13:07.003" v="528" actId="207"/>
        <pc:sldMkLst>
          <pc:docMk/>
          <pc:sldMk cId="1676669100" sldId="309"/>
        </pc:sldMkLst>
      </pc:sldChg>
      <pc:sldChg chg="add">
        <pc:chgData name="Jose Mateus Ramiris" userId="d6dcff02-bda0-410e-b483-e9aa2ff64135" providerId="ADAL" clId="{7A90BCF8-DFEB-4DC2-9923-2E1B7C631953}" dt="2023-07-11T15:35:36.398" v="530"/>
        <pc:sldMkLst>
          <pc:docMk/>
          <pc:sldMk cId="2093428840" sldId="310"/>
        </pc:sldMkLst>
      </pc:sldChg>
      <pc:sldChg chg="modSp add mod">
        <pc:chgData name="Jose Mateus Ramiris" userId="d6dcff02-bda0-410e-b483-e9aa2ff64135" providerId="ADAL" clId="{7A90BCF8-DFEB-4DC2-9923-2E1B7C631953}" dt="2023-07-19T15:27:19.778" v="2218" actId="20577"/>
        <pc:sldMkLst>
          <pc:docMk/>
          <pc:sldMk cId="3612363744" sldId="311"/>
        </pc:sldMkLst>
      </pc:sldChg>
      <pc:sldChg chg="modSp add mod">
        <pc:chgData name="Jose Mateus Ramiris" userId="d6dcff02-bda0-410e-b483-e9aa2ff64135" providerId="ADAL" clId="{7A90BCF8-DFEB-4DC2-9923-2E1B7C631953}" dt="2023-07-19T15:05:21.015" v="2179" actId="20577"/>
        <pc:sldMkLst>
          <pc:docMk/>
          <pc:sldMk cId="855289215" sldId="312"/>
        </pc:sldMkLst>
      </pc:sldChg>
      <pc:sldChg chg="addSp modSp add mod">
        <pc:chgData name="Jose Mateus Ramiris" userId="d6dcff02-bda0-410e-b483-e9aa2ff64135" providerId="ADAL" clId="{7A90BCF8-DFEB-4DC2-9923-2E1B7C631953}" dt="2023-07-21T04:11:39.199" v="2432" actId="14100"/>
        <pc:sldMkLst>
          <pc:docMk/>
          <pc:sldMk cId="1745780346" sldId="313"/>
        </pc:sldMkLst>
      </pc:sldChg>
      <pc:sldChg chg="delSp modSp add mod">
        <pc:chgData name="Jose Mateus Ramiris" userId="d6dcff02-bda0-410e-b483-e9aa2ff64135" providerId="ADAL" clId="{7A90BCF8-DFEB-4DC2-9923-2E1B7C631953}" dt="2023-07-26T00:17:02.194" v="2960" actId="20577"/>
        <pc:sldMkLst>
          <pc:docMk/>
          <pc:sldMk cId="1858031507" sldId="314"/>
        </pc:sldMkLst>
      </pc:sldChg>
    </pc:docChg>
  </pc:docChgLst>
  <pc:docChgLst>
    <pc:chgData name="Jose Mateus Ramiris" userId="d6dcff02-bda0-410e-b483-e9aa2ff64135" providerId="ADAL" clId="{9662E829-97FA-4019-B1CA-51735E8DF518}"/>
    <pc:docChg chg="custSel addSld delSld modSld">
      <pc:chgData name="Jose Mateus Ramiris" userId="d6dcff02-bda0-410e-b483-e9aa2ff64135" providerId="ADAL" clId="{9662E829-97FA-4019-B1CA-51735E8DF518}" dt="2023-12-26T17:54:27.538" v="498" actId="2890"/>
      <pc:docMkLst>
        <pc:docMk/>
      </pc:docMkLst>
      <pc:sldChg chg="del">
        <pc:chgData name="Jose Mateus Ramiris" userId="d6dcff02-bda0-410e-b483-e9aa2ff64135" providerId="ADAL" clId="{9662E829-97FA-4019-B1CA-51735E8DF518}" dt="2023-12-26T15:14:10.078" v="71" actId="47"/>
        <pc:sldMkLst>
          <pc:docMk/>
          <pc:sldMk cId="0" sldId="257"/>
        </pc:sldMkLst>
      </pc:sldChg>
      <pc:sldChg chg="modSp mod">
        <pc:chgData name="Jose Mateus Ramiris" userId="d6dcff02-bda0-410e-b483-e9aa2ff64135" providerId="ADAL" clId="{9662E829-97FA-4019-B1CA-51735E8DF518}" dt="2023-12-26T15:13:33.208" v="60" actId="20577"/>
        <pc:sldMkLst>
          <pc:docMk/>
          <pc:sldMk cId="2479405693" sldId="281"/>
        </pc:sldMkLst>
      </pc:sldChg>
      <pc:sldChg chg="del">
        <pc:chgData name="Jose Mateus Ramiris" userId="d6dcff02-bda0-410e-b483-e9aa2ff64135" providerId="ADAL" clId="{9662E829-97FA-4019-B1CA-51735E8DF518}" dt="2023-12-26T17:45:23.588" v="446" actId="47"/>
        <pc:sldMkLst>
          <pc:docMk/>
          <pc:sldMk cId="1556692816" sldId="298"/>
        </pc:sldMkLst>
      </pc:sldChg>
      <pc:sldChg chg="modSp mod">
        <pc:chgData name="Jose Mateus Ramiris" userId="d6dcff02-bda0-410e-b483-e9aa2ff64135" providerId="ADAL" clId="{9662E829-97FA-4019-B1CA-51735E8DF518}" dt="2023-12-26T17:31:47.044" v="102" actId="20577"/>
        <pc:sldMkLst>
          <pc:docMk/>
          <pc:sldMk cId="460064704" sldId="299"/>
        </pc:sldMkLst>
      </pc:sldChg>
      <pc:sldChg chg="addSp delSp modSp mod">
        <pc:chgData name="Jose Mateus Ramiris" userId="d6dcff02-bda0-410e-b483-e9aa2ff64135" providerId="ADAL" clId="{9662E829-97FA-4019-B1CA-51735E8DF518}" dt="2023-12-26T17:44:58.286" v="432" actId="1076"/>
        <pc:sldMkLst>
          <pc:docMk/>
          <pc:sldMk cId="3472546591" sldId="301"/>
        </pc:sldMkLst>
      </pc:sldChg>
      <pc:sldChg chg="delSp modSp del mod">
        <pc:chgData name="Jose Mateus Ramiris" userId="d6dcff02-bda0-410e-b483-e9aa2ff64135" providerId="ADAL" clId="{9662E829-97FA-4019-B1CA-51735E8DF518}" dt="2023-12-26T17:45:21.861" v="445" actId="47"/>
        <pc:sldMkLst>
          <pc:docMk/>
          <pc:sldMk cId="2821306521" sldId="302"/>
        </pc:sldMkLst>
      </pc:sldChg>
      <pc:sldChg chg="del">
        <pc:chgData name="Jose Mateus Ramiris" userId="d6dcff02-bda0-410e-b483-e9aa2ff64135" providerId="ADAL" clId="{9662E829-97FA-4019-B1CA-51735E8DF518}" dt="2023-12-26T17:45:24.825" v="447" actId="47"/>
        <pc:sldMkLst>
          <pc:docMk/>
          <pc:sldMk cId="4283032968" sldId="303"/>
        </pc:sldMkLst>
      </pc:sldChg>
      <pc:sldChg chg="del">
        <pc:chgData name="Jose Mateus Ramiris" userId="d6dcff02-bda0-410e-b483-e9aa2ff64135" providerId="ADAL" clId="{9662E829-97FA-4019-B1CA-51735E8DF518}" dt="2023-12-26T17:45:27.036" v="449" actId="47"/>
        <pc:sldMkLst>
          <pc:docMk/>
          <pc:sldMk cId="3294296809" sldId="306"/>
        </pc:sldMkLst>
      </pc:sldChg>
      <pc:sldChg chg="del">
        <pc:chgData name="Jose Mateus Ramiris" userId="d6dcff02-bda0-410e-b483-e9aa2ff64135" providerId="ADAL" clId="{9662E829-97FA-4019-B1CA-51735E8DF518}" dt="2023-12-26T17:45:25.921" v="448" actId="47"/>
        <pc:sldMkLst>
          <pc:docMk/>
          <pc:sldMk cId="3488946045" sldId="308"/>
        </pc:sldMkLst>
      </pc:sldChg>
      <pc:sldChg chg="del">
        <pc:chgData name="Jose Mateus Ramiris" userId="d6dcff02-bda0-410e-b483-e9aa2ff64135" providerId="ADAL" clId="{9662E829-97FA-4019-B1CA-51735E8DF518}" dt="2023-12-26T17:45:28.203" v="450" actId="47"/>
        <pc:sldMkLst>
          <pc:docMk/>
          <pc:sldMk cId="1676669100" sldId="309"/>
        </pc:sldMkLst>
      </pc:sldChg>
      <pc:sldChg chg="del">
        <pc:chgData name="Jose Mateus Ramiris" userId="d6dcff02-bda0-410e-b483-e9aa2ff64135" providerId="ADAL" clId="{9662E829-97FA-4019-B1CA-51735E8DF518}" dt="2023-12-26T17:45:29.211" v="451" actId="47"/>
        <pc:sldMkLst>
          <pc:docMk/>
          <pc:sldMk cId="2093428840" sldId="310"/>
        </pc:sldMkLst>
      </pc:sldChg>
      <pc:sldChg chg="del">
        <pc:chgData name="Jose Mateus Ramiris" userId="d6dcff02-bda0-410e-b483-e9aa2ff64135" providerId="ADAL" clId="{9662E829-97FA-4019-B1CA-51735E8DF518}" dt="2023-12-26T17:45:30.411" v="452" actId="47"/>
        <pc:sldMkLst>
          <pc:docMk/>
          <pc:sldMk cId="3612363744" sldId="311"/>
        </pc:sldMkLst>
      </pc:sldChg>
      <pc:sldChg chg="del">
        <pc:chgData name="Jose Mateus Ramiris" userId="d6dcff02-bda0-410e-b483-e9aa2ff64135" providerId="ADAL" clId="{9662E829-97FA-4019-B1CA-51735E8DF518}" dt="2023-12-26T17:45:31.720" v="453" actId="47"/>
        <pc:sldMkLst>
          <pc:docMk/>
          <pc:sldMk cId="855289215" sldId="312"/>
        </pc:sldMkLst>
      </pc:sldChg>
      <pc:sldChg chg="del">
        <pc:chgData name="Jose Mateus Ramiris" userId="d6dcff02-bda0-410e-b483-e9aa2ff64135" providerId="ADAL" clId="{9662E829-97FA-4019-B1CA-51735E8DF518}" dt="2023-12-26T17:45:32.819" v="454" actId="47"/>
        <pc:sldMkLst>
          <pc:docMk/>
          <pc:sldMk cId="553751274" sldId="313"/>
        </pc:sldMkLst>
      </pc:sldChg>
      <pc:sldChg chg="del">
        <pc:chgData name="Jose Mateus Ramiris" userId="d6dcff02-bda0-410e-b483-e9aa2ff64135" providerId="ADAL" clId="{9662E829-97FA-4019-B1CA-51735E8DF518}" dt="2023-12-26T17:45:34.624" v="455" actId="47"/>
        <pc:sldMkLst>
          <pc:docMk/>
          <pc:sldMk cId="2946985243" sldId="314"/>
        </pc:sldMkLst>
      </pc:sldChg>
      <pc:sldChg chg="del">
        <pc:chgData name="Jose Mateus Ramiris" userId="d6dcff02-bda0-410e-b483-e9aa2ff64135" providerId="ADAL" clId="{9662E829-97FA-4019-B1CA-51735E8DF518}" dt="2023-12-26T17:45:36.113" v="456" actId="47"/>
        <pc:sldMkLst>
          <pc:docMk/>
          <pc:sldMk cId="1485134614" sldId="315"/>
        </pc:sldMkLst>
      </pc:sldChg>
      <pc:sldChg chg="modSp add mod">
        <pc:chgData name="Jose Mateus Ramiris" userId="d6dcff02-bda0-410e-b483-e9aa2ff64135" providerId="ADAL" clId="{9662E829-97FA-4019-B1CA-51735E8DF518}" dt="2023-12-26T17:45:16.501" v="444" actId="14100"/>
        <pc:sldMkLst>
          <pc:docMk/>
          <pc:sldMk cId="1038920594" sldId="316"/>
        </pc:sldMkLst>
      </pc:sldChg>
      <pc:sldChg chg="modSp add mod">
        <pc:chgData name="Jose Mateus Ramiris" userId="d6dcff02-bda0-410e-b483-e9aa2ff64135" providerId="ADAL" clId="{9662E829-97FA-4019-B1CA-51735E8DF518}" dt="2023-12-26T17:54:21.356" v="497" actId="6549"/>
        <pc:sldMkLst>
          <pc:docMk/>
          <pc:sldMk cId="1497038194" sldId="317"/>
        </pc:sldMkLst>
      </pc:sldChg>
      <pc:sldChg chg="add">
        <pc:chgData name="Jose Mateus Ramiris" userId="d6dcff02-bda0-410e-b483-e9aa2ff64135" providerId="ADAL" clId="{9662E829-97FA-4019-B1CA-51735E8DF518}" dt="2023-12-26T17:54:27.538" v="498" actId="2890"/>
        <pc:sldMkLst>
          <pc:docMk/>
          <pc:sldMk cId="2430971517" sldId="318"/>
        </pc:sldMkLst>
      </pc:sldChg>
    </pc:docChg>
  </pc:docChgLst>
  <pc:docChgLst>
    <pc:chgData name="Jose Mateus Ramiris" userId="d6dcff02-bda0-410e-b483-e9aa2ff64135" providerId="ADAL" clId="{96AF6A34-B58A-4149-9AA3-F4CCDA4F275C}"/>
    <pc:docChg chg="modSld">
      <pc:chgData name="Jose Mateus Ramiris" userId="d6dcff02-bda0-410e-b483-e9aa2ff64135" providerId="ADAL" clId="{96AF6A34-B58A-4149-9AA3-F4CCDA4F275C}" dt="2025-05-27T13:37:05.460" v="9" actId="6549"/>
      <pc:docMkLst>
        <pc:docMk/>
      </pc:docMkLst>
      <pc:sldChg chg="modSp mod">
        <pc:chgData name="Jose Mateus Ramiris" userId="d6dcff02-bda0-410e-b483-e9aa2ff64135" providerId="ADAL" clId="{96AF6A34-B58A-4149-9AA3-F4CCDA4F275C}" dt="2025-05-27T13:37:05.460" v="9" actId="6549"/>
        <pc:sldMkLst>
          <pc:docMk/>
          <pc:sldMk cId="1970847037" sldId="410"/>
        </pc:sldMkLst>
        <pc:spChg chg="mod">
          <ac:chgData name="Jose Mateus Ramiris" userId="d6dcff02-bda0-410e-b483-e9aa2ff64135" providerId="ADAL" clId="{96AF6A34-B58A-4149-9AA3-F4CCDA4F275C}" dt="2025-05-27T13:37:05.460" v="9" actId="6549"/>
          <ac:spMkLst>
            <pc:docMk/>
            <pc:sldMk cId="1970847037" sldId="410"/>
            <ac:spMk id="74" creationId="{55D996FD-EE19-3996-BDDD-ABAEC33CFDC1}"/>
          </ac:spMkLst>
        </pc:spChg>
      </pc:sldChg>
    </pc:docChg>
  </pc:docChgLst>
  <pc:docChgLst>
    <pc:chgData name="Jose Mateus Ramiris" userId="d6dcff02-bda0-410e-b483-e9aa2ff64135" providerId="ADAL" clId="{551ACC72-2600-46EC-8A03-AA8E432D9077}"/>
    <pc:docChg chg="custSel delSld modSld">
      <pc:chgData name="Jose Mateus Ramiris" userId="d6dcff02-bda0-410e-b483-e9aa2ff64135" providerId="ADAL" clId="{551ACC72-2600-46EC-8A03-AA8E432D9077}" dt="2023-02-11T02:58:56.814" v="221" actId="20577"/>
      <pc:docMkLst>
        <pc:docMk/>
      </pc:docMkLst>
      <pc:sldChg chg="addSp delSp modSp mod">
        <pc:chgData name="Jose Mateus Ramiris" userId="d6dcff02-bda0-410e-b483-e9aa2ff64135" providerId="ADAL" clId="{551ACC72-2600-46EC-8A03-AA8E432D9077}" dt="2023-02-11T02:58:56.814" v="221" actId="20577"/>
        <pc:sldMkLst>
          <pc:docMk/>
          <pc:sldMk cId="3925058246" sldId="291"/>
        </pc:sldMkLst>
      </pc:sldChg>
      <pc:sldChg chg="addSp delSp modSp mod">
        <pc:chgData name="Jose Mateus Ramiris" userId="d6dcff02-bda0-410e-b483-e9aa2ff64135" providerId="ADAL" clId="{551ACC72-2600-46EC-8A03-AA8E432D9077}" dt="2023-02-10T19:26:55.963" v="209" actId="14100"/>
        <pc:sldMkLst>
          <pc:docMk/>
          <pc:sldMk cId="1556692816" sldId="298"/>
        </pc:sldMkLst>
      </pc:sldChg>
      <pc:sldChg chg="del">
        <pc:chgData name="Jose Mateus Ramiris" userId="d6dcff02-bda0-410e-b483-e9aa2ff64135" providerId="ADAL" clId="{551ACC72-2600-46EC-8A03-AA8E432D9077}" dt="2023-02-10T02:02:55.800" v="195" actId="47"/>
        <pc:sldMkLst>
          <pc:docMk/>
          <pc:sldMk cId="2550302055" sldId="299"/>
        </pc:sldMkLst>
      </pc:sldChg>
    </pc:docChg>
  </pc:docChgLst>
  <pc:docChgLst>
    <pc:chgData name="Jose Mateus Ramiris" userId="d6dcff02-bda0-410e-b483-e9aa2ff64135" providerId="ADAL" clId="{D7765929-7B0E-4C60-A9AB-BAB596C446B4}"/>
    <pc:docChg chg="custSel addSld delSld modSld">
      <pc:chgData name="Jose Mateus Ramiris" userId="d6dcff02-bda0-410e-b483-e9aa2ff64135" providerId="ADAL" clId="{D7765929-7B0E-4C60-A9AB-BAB596C446B4}" dt="2023-12-28T03:02:15.163" v="4315" actId="47"/>
      <pc:docMkLst>
        <pc:docMk/>
      </pc:docMkLst>
      <pc:sldChg chg="delSp modSp mod modNotesTx">
        <pc:chgData name="Jose Mateus Ramiris" userId="d6dcff02-bda0-410e-b483-e9aa2ff64135" providerId="ADAL" clId="{D7765929-7B0E-4C60-A9AB-BAB596C446B4}" dt="2023-12-28T02:27:54.474" v="2112" actId="20577"/>
        <pc:sldMkLst>
          <pc:docMk/>
          <pc:sldMk cId="3472546591" sldId="301"/>
        </pc:sldMkLst>
      </pc:sldChg>
      <pc:sldChg chg="delSp modSp mod modNotesTx">
        <pc:chgData name="Jose Mateus Ramiris" userId="d6dcff02-bda0-410e-b483-e9aa2ff64135" providerId="ADAL" clId="{D7765929-7B0E-4C60-A9AB-BAB596C446B4}" dt="2023-12-28T02:46:36.864" v="3327" actId="20577"/>
        <pc:sldMkLst>
          <pc:docMk/>
          <pc:sldMk cId="3250988096" sldId="302"/>
        </pc:sldMkLst>
      </pc:sldChg>
      <pc:sldChg chg="del">
        <pc:chgData name="Jose Mateus Ramiris" userId="d6dcff02-bda0-410e-b483-e9aa2ff64135" providerId="ADAL" clId="{D7765929-7B0E-4C60-A9AB-BAB596C446B4}" dt="2023-12-28T03:02:13.790" v="4314" actId="47"/>
        <pc:sldMkLst>
          <pc:docMk/>
          <pc:sldMk cId="1710160549" sldId="304"/>
        </pc:sldMkLst>
      </pc:sldChg>
      <pc:sldChg chg="del">
        <pc:chgData name="Jose Mateus Ramiris" userId="d6dcff02-bda0-410e-b483-e9aa2ff64135" providerId="ADAL" clId="{D7765929-7B0E-4C60-A9AB-BAB596C446B4}" dt="2023-12-28T03:02:15.163" v="4315" actId="47"/>
        <pc:sldMkLst>
          <pc:docMk/>
          <pc:sldMk cId="361799313" sldId="305"/>
        </pc:sldMkLst>
      </pc:sldChg>
      <pc:sldChg chg="modSp add mod modNotesTx">
        <pc:chgData name="Jose Mateus Ramiris" userId="d6dcff02-bda0-410e-b483-e9aa2ff64135" providerId="ADAL" clId="{D7765929-7B0E-4C60-A9AB-BAB596C446B4}" dt="2023-12-28T03:00:14.066" v="4313" actId="20577"/>
        <pc:sldMkLst>
          <pc:docMk/>
          <pc:sldMk cId="2483572216" sldId="3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2EBB6-5862-494B-8207-748368CD48D6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A86BC-2743-4ED8-9D36-466CE28E98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79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87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28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675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322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211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52050" y="0"/>
            <a:ext cx="10052050" cy="11151870"/>
          </a:xfrm>
          <a:custGeom>
            <a:avLst/>
            <a:gdLst/>
            <a:ahLst/>
            <a:cxnLst/>
            <a:rect l="l" t="t" r="r" b="b"/>
            <a:pathLst>
              <a:path w="10052050" h="1115187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7151" y="9319087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7076" y="9439611"/>
            <a:ext cx="3693160" cy="700405"/>
          </a:xfrm>
          <a:custGeom>
            <a:avLst/>
            <a:gdLst/>
            <a:ahLst/>
            <a:cxnLst/>
            <a:rect l="l" t="t" r="r" b="b"/>
            <a:pathLst>
              <a:path w="3693160" h="700404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1057130"/>
            <a:ext cx="3245974" cy="27224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4303094"/>
            <a:ext cx="3245974" cy="272243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7549068"/>
            <a:ext cx="3245974" cy="27224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.senai.br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4718050" y="905068"/>
            <a:ext cx="9378042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Exercício 1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906213" y="3276348"/>
            <a:ext cx="183992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- Identifique os requisitos funcionais e não funcionais.</a:t>
            </a:r>
          </a:p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- Aponte possíveis incertezas nessa descrição.</a:t>
            </a:r>
          </a:p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- Documente os requisitos funcionais e Não funcionais</a:t>
            </a:r>
          </a:p>
        </p:txBody>
      </p:sp>
    </p:spTree>
    <p:extLst>
      <p:ext uri="{BB962C8B-B14F-4D97-AF65-F5344CB8AC3E}">
        <p14:creationId xmlns:p14="http://schemas.microsoft.com/office/powerpoint/2010/main" val="8398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7164375" y="227484"/>
            <a:ext cx="533400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0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Exercício 1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631742" y="1424594"/>
            <a:ext cx="18399267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sistema automático de emissão de passagens vende passagens de trem. A partir de uma lista de possíveis destinos, os usuários escolhem seu destino e apresentam um cartão de crédito e um número de identificação pessoal. Os destinos possíveis devem ser organizados de modo a facilitar a escolha. Após a escolha do destino, o sistema deve responder prontamente se há espaço disponível no trem. A passagem é emitida e o custo dessa passagem é incluído em sua conta do cartão de crédito. Quando o usuário pressiona o botão para iniciar, uma tela de menu com os possíveis destinos é ativada, juntamente com uma mensagem para que o usuário selecione um destino. Uma vez selecionado um destino, pede-se que os usuários insiram seu cartão de crédito. A validade do cartão é checada e o usuário então deve fornecer um número de identificação pessoal. Quando a transação de crédito é validada, a passagem é emitida. O formato do bilhete de passagem deve seguir ao padrão definido pelo Sistema Nacional de Tráfego Ferroviário”.</a:t>
            </a:r>
          </a:p>
        </p:txBody>
      </p:sp>
    </p:spTree>
    <p:extLst>
      <p:ext uri="{BB962C8B-B14F-4D97-AF65-F5344CB8AC3E}">
        <p14:creationId xmlns:p14="http://schemas.microsoft.com/office/powerpoint/2010/main" val="128847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7164375" y="227484"/>
            <a:ext cx="533400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0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Exercício 1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523194" y="865274"/>
            <a:ext cx="18399267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- Requisitos funcionais (RF)</a:t>
            </a:r>
          </a:p>
          <a:p>
            <a:pPr algn="just"/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RF1: </a:t>
            </a:r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listar os possíveis destinos</a:t>
            </a:r>
          </a:p>
          <a:p>
            <a:pPr algn="just"/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Explicação: Quando o usuário pressiona o botão para iniciar, uma tela de</a:t>
            </a:r>
          </a:p>
          <a:p>
            <a:pPr algn="just"/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com os possíveis destinos é ativada, juntamente com uma</a:t>
            </a:r>
          </a:p>
          <a:p>
            <a:pPr algn="just"/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para que o usuário selecione um destino.</a:t>
            </a:r>
          </a:p>
          <a:p>
            <a:pPr algn="just"/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RF2:</a:t>
            </a:r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receber pagamento de cartão de crédito. </a:t>
            </a:r>
          </a:p>
          <a:p>
            <a:pPr algn="just"/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Explicação: Uma vez selecionado um destino, pede-se que os usuários</a:t>
            </a:r>
          </a:p>
          <a:p>
            <a:pPr algn="just"/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insiram seu cartão de crédito.</a:t>
            </a:r>
          </a:p>
          <a:p>
            <a:pPr algn="just"/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RF3: </a:t>
            </a:r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 se existem vagas no destino escolhido</a:t>
            </a:r>
          </a:p>
          <a:p>
            <a:pPr algn="just"/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Explicação: O sistema deve informar se existem vagas no destino escolhido</a:t>
            </a:r>
          </a:p>
          <a:p>
            <a:pPr algn="just"/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RF4: </a:t>
            </a:r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checar a validade do cartão e receber número de identificação</a:t>
            </a:r>
          </a:p>
          <a:p>
            <a:pPr algn="just"/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pessoal</a:t>
            </a:r>
          </a:p>
          <a:p>
            <a:pPr algn="just"/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Explicação: A validade do cartão é checada e o usuário então deve fornecer</a:t>
            </a:r>
          </a:p>
          <a:p>
            <a:pPr algn="just"/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número de identificação pessoal.</a:t>
            </a:r>
          </a:p>
          <a:p>
            <a:pPr algn="just"/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RF5: </a:t>
            </a:r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emitir passagem e debitar custo no cartão de crédito</a:t>
            </a:r>
          </a:p>
          <a:p>
            <a:pPr algn="just"/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Explicação: Quando a transação de crédito é validada, a passagem é emitida</a:t>
            </a:r>
          </a:p>
          <a:p>
            <a:pPr algn="just"/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o custo dessa passagem é incluído em sua conta do cartão de crédito.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84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7164375" y="227484"/>
            <a:ext cx="533400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0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Exercício 1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523194" y="865274"/>
            <a:ext cx="18399267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- Requisitos não funcionais (RNF):</a:t>
            </a:r>
          </a:p>
          <a:p>
            <a:pPr algn="just"/>
            <a:endParaRPr lang="pt-BR" sz="3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RNF do Produto</a:t>
            </a:r>
          </a:p>
          <a:p>
            <a:pPr algn="just"/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RNF1</a:t>
            </a:r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Usabilidade: facilidade de uso:</a:t>
            </a:r>
          </a:p>
          <a:p>
            <a:pPr algn="just"/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Explicação: As telas devem facilitar a escolha do destino</a:t>
            </a:r>
          </a:p>
          <a:p>
            <a:pPr algn="just"/>
            <a:endParaRPr lang="pt-BR" sz="3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RF2: </a:t>
            </a:r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Desempenho: tempo de resposta adequado:</a:t>
            </a:r>
          </a:p>
          <a:p>
            <a:pPr algn="just"/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Explicação: O tempo de resposta sobre vaga no trem deve ser adequado</a:t>
            </a:r>
          </a:p>
          <a:p>
            <a:pPr algn="just"/>
            <a:endParaRPr lang="pt-BR" sz="3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RNF Organizacional</a:t>
            </a:r>
          </a:p>
          <a:p>
            <a:pPr algn="just"/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RF3: </a:t>
            </a:r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Padrão definido pelo SNTF</a:t>
            </a:r>
          </a:p>
          <a:p>
            <a:pPr algn="just"/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Explicação: O formato do bilhete de passagem deve seguir ao padrão</a:t>
            </a:r>
          </a:p>
          <a:p>
            <a:pPr algn="just"/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definido pelo Sistema Nacional de Tráfego Ferroviário”.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3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7164375" y="227484"/>
            <a:ext cx="533400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0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Exercício 1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343618" y="1372064"/>
            <a:ext cx="19237288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B- Aponte possíveis incertezas nessa descrição.</a:t>
            </a:r>
          </a:p>
          <a:p>
            <a:pPr algn="just"/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“Um sistema automático de emissão de passagens vende passagens de trem. Os usuários escolhem seu destino e apresentam um cartão de crédito e um número de identificação pessoal. </a:t>
            </a:r>
            <a:r>
              <a:rPr lang="pt-BR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passagem é emitida </a:t>
            </a:r>
            <a:r>
              <a:rPr lang="pt-BR" sz="40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o custo dessa passagem é incluído em sua conta do cartão de crédito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Quando o usuário pressiona o botão para iniciar, uma tela de menu com os possíveis destinos é ativada, juntamente com uma mensagem para que o usuário selecione um destino. Uma vez selecionado um destino, pede-se que os usuários insiram seu cartão de crédito. A validade do cartão é checada e o usuário então deve fornecer </a:t>
            </a:r>
            <a:r>
              <a:rPr lang="pt-BR" sz="4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número de identificação pessoal. </a:t>
            </a:r>
            <a:r>
              <a:rPr lang="pt-BR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 a transação de crédito é validada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40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passagem é emitida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 formato do bilhete de passagem deve seguir ao padrão definido pelo Sistema Nacional de Tráfego Ferroviário”.</a:t>
            </a:r>
          </a:p>
        </p:txBody>
      </p:sp>
    </p:spTree>
    <p:extLst>
      <p:ext uri="{BB962C8B-B14F-4D97-AF65-F5344CB8AC3E}">
        <p14:creationId xmlns:p14="http://schemas.microsoft.com/office/powerpoint/2010/main" val="199917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12068" y="4985450"/>
              <a:ext cx="5242560" cy="1337945"/>
            </a:xfrm>
            <a:custGeom>
              <a:avLst/>
              <a:gdLst/>
              <a:ahLst/>
              <a:cxnLst/>
              <a:rect l="l" t="t" r="r" b="b"/>
              <a:pathLst>
                <a:path w="5242559" h="1337945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1983" y="5156523"/>
              <a:ext cx="5242560" cy="993775"/>
            </a:xfrm>
            <a:custGeom>
              <a:avLst/>
              <a:gdLst/>
              <a:ahLst/>
              <a:cxnLst/>
              <a:rect l="l" t="t" r="r" b="b"/>
              <a:pathLst>
                <a:path w="5242559" h="993775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w="5242559" h="993775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w="5242559" h="993775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w="5242559" h="993775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w="5242559" h="993775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w="5242559" h="993775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w="5242559" h="993775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w="5242559" h="993775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w="5242559" h="993775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w="5242559" h="993775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w="5242559" h="993775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w="5242559" h="993775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w="5242559" h="993775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w="5242559" h="993775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w="5242559" h="993775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31201" y="5107290"/>
            <a:ext cx="6974205" cy="1038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009"/>
              </a:lnSpc>
            </a:pPr>
            <a:r>
              <a:rPr sz="6750" spc="-2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ww</a:t>
            </a:r>
            <a:r>
              <a:rPr sz="6750" spc="-22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</a:t>
            </a:r>
            <a:r>
              <a:rPr sz="675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</a:t>
            </a:r>
            <a:r>
              <a:rPr sz="6750" spc="-10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p</a:t>
            </a:r>
            <a:r>
              <a:rPr sz="6750" spc="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.senai.br</a:t>
            </a:r>
            <a:endParaRPr sz="6750" dirty="0">
              <a:latin typeface="Montserrat"/>
              <a:cs typeface="Montserra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154076"/>
            <a:ext cx="20104100" cy="7154545"/>
            <a:chOff x="0" y="4154076"/>
            <a:chExt cx="20104100" cy="7154545"/>
          </a:xfrm>
        </p:grpSpPr>
        <p:sp>
          <p:nvSpPr>
            <p:cNvPr id="9" name="object 9"/>
            <p:cNvSpPr/>
            <p:nvPr/>
          </p:nvSpPr>
          <p:spPr>
            <a:xfrm>
              <a:off x="9201187" y="415407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h="3001009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ln w="278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1C1FFBC5B64943BE6D3064162973C9" ma:contentTypeVersion="13" ma:contentTypeDescription="Crie um novo documento." ma:contentTypeScope="" ma:versionID="40fa6b34c81f3a289ccbc7b1e1965271">
  <xsd:schema xmlns:xsd="http://www.w3.org/2001/XMLSchema" xmlns:xs="http://www.w3.org/2001/XMLSchema" xmlns:p="http://schemas.microsoft.com/office/2006/metadata/properties" xmlns:ns2="2bd5af90-2c43-4f56-be08-340e2f91aafd" xmlns:ns3="b9c37b37-d0ad-42a5-892e-3cb8fae6311e" targetNamespace="http://schemas.microsoft.com/office/2006/metadata/properties" ma:root="true" ma:fieldsID="8fc80ff9e100d70d9cbefb719233993e" ns2:_="" ns3:_="">
    <xsd:import namespace="2bd5af90-2c43-4f56-be08-340e2f91aafd"/>
    <xsd:import namespace="b9c37b37-d0ad-42a5-892e-3cb8fae631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5af90-2c43-4f56-be08-340e2f91a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37b37-d0ad-42a5-892e-3cb8fae6311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A42D19-56A1-4D0B-AB84-67451006DC5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DE43EA8-E4F7-4FB4-A903-CFCDB99F0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5af90-2c43-4f56-be08-340e2f91aafd"/>
    <ds:schemaRef ds:uri="b9c37b37-d0ad-42a5-892e-3cb8fae631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F35E67-04E6-4922-B19E-6681FBF95D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5273</TotalTime>
  <Words>637</Words>
  <Application>Microsoft Office PowerPoint</Application>
  <PresentationFormat>Personalizar</PresentationFormat>
  <Paragraphs>48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Montserrat</vt:lpstr>
      <vt:lpstr>Montserrat Light</vt:lpstr>
      <vt:lpstr>Office Theme</vt:lpstr>
      <vt:lpstr>Apresentação do PowerPoint</vt:lpstr>
      <vt:lpstr>Exercício 1</vt:lpstr>
      <vt:lpstr>Exercício 1</vt:lpstr>
      <vt:lpstr>Exercício 1</vt:lpstr>
      <vt:lpstr>Exercício 1</vt:lpstr>
      <vt:lpstr>Exercício 1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template_ppt_senaisp</dc:title>
  <dc:creator>carlos</dc:creator>
  <cp:lastModifiedBy>Jose Mateus Ramiris</cp:lastModifiedBy>
  <cp:revision>42</cp:revision>
  <dcterms:created xsi:type="dcterms:W3CDTF">2021-08-24T16:20:14Z</dcterms:created>
  <dcterms:modified xsi:type="dcterms:W3CDTF">2025-05-27T13:37:30Z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2021-08-24T00:00:00Z</vt:filetime>
  </property>
  <property fmtid="{D5CDD505-2E9C-101B-9397-08002B2CF9AE}" pid="3" name="Creator">
    <vt:lpwstr>Adobe Illustrator 25.2 (Windows)</vt:lpwstr>
  </property>
  <property fmtid="{D5CDD505-2E9C-101B-9397-08002B2CF9AE}" pid="4" name="LastSaved">
    <vt:filetime>2021-08-24T00:00:00Z</vt:filetime>
  </property>
  <property fmtid="{D5CDD505-2E9C-101B-9397-08002B2CF9AE}" pid="5" name="ContentTypeId">
    <vt:lpwstr>0x0101001C1C1FFBC5B64943BE6D3064162973C9</vt:lpwstr>
  </property>
</Properties>
</file>