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4"/>
  </p:notesMasterIdLst>
  <p:sldIdLst>
    <p:sldId id="256" r:id="rId5"/>
    <p:sldId id="281" r:id="rId6"/>
    <p:sldId id="350" r:id="rId7"/>
    <p:sldId id="377" r:id="rId8"/>
    <p:sldId id="375" r:id="rId9"/>
    <p:sldId id="376" r:id="rId10"/>
    <p:sldId id="378" r:id="rId11"/>
    <p:sldId id="379" r:id="rId12"/>
    <p:sldId id="277" r:id="rId13"/>
  </p:sldIdLst>
  <p:sldSz cx="20104100" cy="11309350"/>
  <p:notesSz cx="20104100" cy="1130935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Light" panose="00000400000000000000" pitchFamily="2" charset="0"/>
      <p:regular r:id="rId19"/>
      <p:italic r:id="rId2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69A60-DB1D-4A08-BEBD-7DE00C0AECA9}" v="2" dt="2023-12-28T01:36:13.413"/>
    <p1510:client id="{D7765929-7B0E-4C60-A9AB-BAB596C446B4}" v="2" dt="2023-12-28T02:37:42.5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9" autoAdjust="0"/>
  </p:normalViewPr>
  <p:slideViewPr>
    <p:cSldViewPr>
      <p:cViewPr varScale="1">
        <p:scale>
          <a:sx n="34" d="100"/>
          <a:sy n="34" d="100"/>
        </p:scale>
        <p:origin x="1284" y="6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  <pc:spChg chg="del">
          <ac:chgData name="Jose Mateus Ramiris" userId="d6dcff02-bda0-410e-b483-e9aa2ff64135" providerId="ADAL" clId="{0F001834-70F7-4244-A30A-C49348566797}" dt="2023-08-02T02:16:26.230" v="12" actId="478"/>
          <ac:spMkLst>
            <pc:docMk/>
            <pc:sldMk cId="3612363744" sldId="31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17:03.840" v="32" actId="20577"/>
          <ac:spMkLst>
            <pc:docMk/>
            <pc:sldMk cId="3612363744" sldId="311"/>
            <ac:spMk id="74" creationId="{D2EEDEC7-99F3-FDA8-F341-66E3055FBC87}"/>
          </ac:spMkLst>
        </pc:spChg>
        <pc:graphicFrameChg chg="add del mod">
          <ac:chgData name="Jose Mateus Ramiris" userId="d6dcff02-bda0-410e-b483-e9aa2ff64135" providerId="ADAL" clId="{0F001834-70F7-4244-A30A-C49348566797}" dt="2023-08-02T02:15:39.600" v="3"/>
          <ac:graphicFrameMkLst>
            <pc:docMk/>
            <pc:sldMk cId="3612363744" sldId="311"/>
            <ac:graphicFrameMk id="72" creationId="{4B23FAA9-8F6A-FDDA-78F3-BBD307FF6F75}"/>
          </ac:graphicFrameMkLst>
        </pc:graphicFrameChg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  <pc:spChg chg="del">
          <ac:chgData name="Jose Mateus Ramiris" userId="d6dcff02-bda0-410e-b483-e9aa2ff64135" providerId="ADAL" clId="{0F001834-70F7-4244-A30A-C49348566797}" dt="2023-08-02T02:18:49.181" v="40" actId="478"/>
          <ac:spMkLst>
            <pc:docMk/>
            <pc:sldMk cId="855289215" sldId="31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25:04.192" v="231" actId="1076"/>
          <ac:spMkLst>
            <pc:docMk/>
            <pc:sldMk cId="855289215" sldId="312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0F001834-70F7-4244-A30A-C49348566797}" dt="2023-08-02T02:25:33.844" v="239" actId="34135"/>
          <ac:spMkLst>
            <pc:docMk/>
            <pc:sldMk cId="855289215" sldId="312"/>
            <ac:spMk id="72" creationId="{AFE43831-D011-2E89-31FF-D700FCC2542B}"/>
          </ac:spMkLst>
        </pc:spChg>
        <pc:spChg chg="del mod">
          <ac:chgData name="Jose Mateus Ramiris" userId="d6dcff02-bda0-410e-b483-e9aa2ff64135" providerId="ADAL" clId="{0F001834-70F7-4244-A30A-C49348566797}" dt="2023-08-02T02:17:26.202" v="37" actId="478"/>
          <ac:spMkLst>
            <pc:docMk/>
            <pc:sldMk cId="855289215" sldId="312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0F001834-70F7-4244-A30A-C49348566797}" dt="2023-08-02T02:24:53.678" v="228" actId="1076"/>
          <ac:grpSpMkLst>
            <pc:docMk/>
            <pc:sldMk cId="855289215" sldId="312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  <pc:spChg chg="mod">
          <ac:chgData name="Jose Mateus Ramiris" userId="d6dcff02-bda0-410e-b483-e9aa2ff64135" providerId="ADAL" clId="{0F001834-70F7-4244-A30A-C49348566797}" dt="2023-08-02T02:29:25.280" v="255" actId="20577"/>
          <ac:spMkLst>
            <pc:docMk/>
            <pc:sldMk cId="553751274" sldId="313"/>
            <ac:spMk id="72" creationId="{AFE43831-D011-2E89-31FF-D700FCC2542B}"/>
          </ac:spMkLst>
        </pc:spChg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  <pc:spChg chg="mod">
          <ac:chgData name="Jose Mateus Ramiris" userId="d6dcff02-bda0-410e-b483-e9aa2ff64135" providerId="ADAL" clId="{0F001834-70F7-4244-A30A-C49348566797}" dt="2023-08-02T02:46:00.712" v="1279" actId="20577"/>
          <ac:spMkLst>
            <pc:docMk/>
            <pc:sldMk cId="2946985243" sldId="314"/>
            <ac:spMk id="72" creationId="{AFE43831-D011-2E89-31FF-D700FCC2542B}"/>
          </ac:spMkLst>
        </pc:spChg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BD469A60-DB1D-4A08-BEBD-7DE00C0AECA9}" dt="2023-12-27T22:10:09.325" v="9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  <pc:spChg chg="mod">
          <ac:chgData name="Jose Mateus Ramiris" userId="d6dcff02-bda0-410e-b483-e9aa2ff64135" providerId="ADAL" clId="{BD469A60-DB1D-4A08-BEBD-7DE00C0AECA9}" dt="2023-12-28T00:56:36.096" v="849" actId="34135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31.697" v="847" actId="34135"/>
          <ac:spMkLst>
            <pc:docMk/>
            <pc:sldMk cId="3472546591" sldId="301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  <pc:spChg chg="mod">
          <ac:chgData name="Jose Mateus Ramiris" userId="d6dcff02-bda0-410e-b483-e9aa2ff64135" providerId="ADAL" clId="{BD469A60-DB1D-4A08-BEBD-7DE00C0AECA9}" dt="2023-12-28T00:56:25.310" v="845" actId="34135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21.496" v="843" actId="34135"/>
          <ac:spMkLst>
            <pc:docMk/>
            <pc:sldMk cId="3250988096" sldId="302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  <pc:spChg chg="mod">
          <ac:chgData name="Jose Mateus Ramiris" userId="d6dcff02-bda0-410e-b483-e9aa2ff64135" providerId="ADAL" clId="{BD469A60-DB1D-4A08-BEBD-7DE00C0AECA9}" dt="2023-12-28T01:04:51.034" v="1373" actId="20577"/>
          <ac:spMkLst>
            <pc:docMk/>
            <pc:sldMk cId="189257550" sldId="303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07:28.875" v="1659" actId="113"/>
          <ac:spMkLst>
            <pc:docMk/>
            <pc:sldMk cId="189257550" sldId="303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  <pc:spChg chg="mod">
          <ac:chgData name="Jose Mateus Ramiris" userId="d6dcff02-bda0-410e-b483-e9aa2ff64135" providerId="ADAL" clId="{BD469A60-DB1D-4A08-BEBD-7DE00C0AECA9}" dt="2023-12-28T01:07:49.514" v="1666" actId="20577"/>
          <ac:spMkLst>
            <pc:docMk/>
            <pc:sldMk cId="1710160549" sldId="304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13:36.105" v="2250" actId="20577"/>
          <ac:spMkLst>
            <pc:docMk/>
            <pc:sldMk cId="1710160549" sldId="304"/>
            <ac:spMk id="74" creationId="{55D996FD-EE19-3996-BDDD-ABAEC33CFDC1}"/>
          </ac:spMkLst>
        </pc:spChg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  <pc:spChg chg="del">
          <ac:chgData name="Jose Mateus Ramiris" userId="d6dcff02-bda0-410e-b483-e9aa2ff64135" providerId="ADAL" clId="{BD469A60-DB1D-4A08-BEBD-7DE00C0AECA9}" dt="2023-12-28T01:51:23.390" v="3855" actId="478"/>
          <ac:spMkLst>
            <pc:docMk/>
            <pc:sldMk cId="361799313" sldId="305"/>
            <ac:spMk id="2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0.715" v="3946" actId="34135"/>
          <ac:spMkLst>
            <pc:docMk/>
            <pc:sldMk cId="361799313" sldId="305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2.495" v="3947" actId="34135"/>
          <ac:spMkLst>
            <pc:docMk/>
            <pc:sldMk cId="361799313" sldId="305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D7765929-7B0E-4C60-A9AB-BAB596C446B4}"/>
    <pc:docChg chg="custSel addSld delSld modSld">
      <pc:chgData name="Jose Mateus Ramiris" userId="d6dcff02-bda0-410e-b483-e9aa2ff64135" providerId="ADAL" clId="{D7765929-7B0E-4C60-A9AB-BAB596C446B4}" dt="2023-12-28T03:02:15.163" v="4315" actId="47"/>
      <pc:docMkLst>
        <pc:docMk/>
      </pc:docMkLst>
      <pc:sldChg chg="delSp modSp mod modNotesTx">
        <pc:chgData name="Jose Mateus Ramiris" userId="d6dcff02-bda0-410e-b483-e9aa2ff64135" providerId="ADAL" clId="{D7765929-7B0E-4C60-A9AB-BAB596C446B4}" dt="2023-12-28T02:27:54.474" v="2112" actId="20577"/>
        <pc:sldMkLst>
          <pc:docMk/>
          <pc:sldMk cId="3472546591" sldId="301"/>
        </pc:sldMkLst>
        <pc:spChg chg="del">
          <ac:chgData name="Jose Mateus Ramiris" userId="d6dcff02-bda0-410e-b483-e9aa2ff64135" providerId="ADAL" clId="{D7765929-7B0E-4C60-A9AB-BAB596C446B4}" dt="2023-12-28T02:09:44.119" v="244" actId="478"/>
          <ac:spMkLst>
            <pc:docMk/>
            <pc:sldMk cId="3472546591" sldId="30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08:03.815" v="93" actId="1076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13:11.323" v="711" actId="20577"/>
          <ac:spMkLst>
            <pc:docMk/>
            <pc:sldMk cId="3472546591" sldId="301"/>
            <ac:spMk id="74" creationId="{55D996FD-EE19-3996-BDDD-ABAEC33CFDC1}"/>
          </ac:spMkLst>
        </pc:spChg>
      </pc:sldChg>
      <pc:sldChg chg="delSp modSp mod modNotesTx">
        <pc:chgData name="Jose Mateus Ramiris" userId="d6dcff02-bda0-410e-b483-e9aa2ff64135" providerId="ADAL" clId="{D7765929-7B0E-4C60-A9AB-BAB596C446B4}" dt="2023-12-28T02:46:36.864" v="3327" actId="20577"/>
        <pc:sldMkLst>
          <pc:docMk/>
          <pc:sldMk cId="3250988096" sldId="302"/>
        </pc:sldMkLst>
        <pc:spChg chg="del">
          <ac:chgData name="Jose Mateus Ramiris" userId="d6dcff02-bda0-410e-b483-e9aa2ff64135" providerId="ADAL" clId="{D7765929-7B0E-4C60-A9AB-BAB596C446B4}" dt="2023-12-28T02:32:33.246" v="2482" actId="478"/>
          <ac:spMkLst>
            <pc:docMk/>
            <pc:sldMk cId="3250988096" sldId="30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37:36.571" v="2960" actId="14100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38:04.177" v="2969" actId="14100"/>
          <ac:spMkLst>
            <pc:docMk/>
            <pc:sldMk cId="3250988096" sldId="302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D7765929-7B0E-4C60-A9AB-BAB596C446B4}" dt="2023-12-28T03:02:13.790" v="4314" actId="47"/>
        <pc:sldMkLst>
          <pc:docMk/>
          <pc:sldMk cId="1710160549" sldId="304"/>
        </pc:sldMkLst>
      </pc:sldChg>
      <pc:sldChg chg="del">
        <pc:chgData name="Jose Mateus Ramiris" userId="d6dcff02-bda0-410e-b483-e9aa2ff64135" providerId="ADAL" clId="{D7765929-7B0E-4C60-A9AB-BAB596C446B4}" dt="2023-12-28T03:02:15.163" v="4315" actId="47"/>
        <pc:sldMkLst>
          <pc:docMk/>
          <pc:sldMk cId="361799313" sldId="305"/>
        </pc:sldMkLst>
      </pc:sldChg>
      <pc:sldChg chg="modSp add mod modNotesTx">
        <pc:chgData name="Jose Mateus Ramiris" userId="d6dcff02-bda0-410e-b483-e9aa2ff64135" providerId="ADAL" clId="{D7765929-7B0E-4C60-A9AB-BAB596C446B4}" dt="2023-12-28T03:00:14.066" v="4313" actId="20577"/>
        <pc:sldMkLst>
          <pc:docMk/>
          <pc:sldMk cId="2483572216" sldId="306"/>
        </pc:sldMkLst>
        <pc:spChg chg="mod">
          <ac:chgData name="Jose Mateus Ramiris" userId="d6dcff02-bda0-410e-b483-e9aa2ff64135" providerId="ADAL" clId="{D7765929-7B0E-4C60-A9AB-BAB596C446B4}" dt="2023-12-28T02:38:38.955" v="2983" actId="6549"/>
          <ac:spMkLst>
            <pc:docMk/>
            <pc:sldMk cId="2483572216" sldId="306"/>
            <ac:spMk id="74" creationId="{55D996FD-EE19-3996-BDDD-ABAEC33CFDC1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11T02:58:56.814" v="221" actId="20577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  <pc:spChg chg="mod">
          <ac:chgData name="Jose Mateus Ramiris" userId="d6dcff02-bda0-410e-b483-e9aa2ff64135" providerId="ADAL" clId="{551ACC72-2600-46EC-8A03-AA8E432D9077}" dt="2023-02-10T19:26:55.963" v="209" actId="14100"/>
          <ac:spMkLst>
            <pc:docMk/>
            <pc:sldMk cId="1556692816" sldId="298"/>
            <ac:spMk id="72" creationId="{88D27CD9-36FA-5EE9-0008-FB2D27A9E41F}"/>
          </ac:spMkLst>
        </pc:spChg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  <pc:spChg chg="del">
          <ac:chgData name="Jose Mateus Ramiris" userId="d6dcff02-bda0-410e-b483-e9aa2ff64135" providerId="ADAL" clId="{7A90BCF8-DFEB-4DC2-9923-2E1B7C631953}" dt="2023-07-11T14:15:43.745" v="6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ose Mateus Ramiris" userId="d6dcff02-bda0-410e-b483-e9aa2ff64135" providerId="ADAL" clId="{7A90BCF8-DFEB-4DC2-9923-2E1B7C631953}" dt="2023-07-11T14:17:42.354" v="8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14:33.235" v="52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7A90BCF8-DFEB-4DC2-9923-2E1B7C631953}" dt="2023-07-11T14:17:44.948" v="83" actId="478"/>
          <ac:spMkLst>
            <pc:docMk/>
            <pc:sldMk cId="0" sldId="257"/>
            <ac:spMk id="78" creationId="{71E59D52-BB5A-F0EA-F644-BCB6712557F2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0" creationId="{79AF2D95-41DF-4790-28A9-D1A9E2991048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1" creationId="{932BBB99-3F1C-22FF-5A0A-DA4A343BA571}"/>
          </ac:spMkLst>
        </pc:spChg>
        <pc:spChg chg="add mod">
          <ac:chgData name="Jose Mateus Ramiris" userId="d6dcff02-bda0-410e-b483-e9aa2ff64135" providerId="ADAL" clId="{7A90BCF8-DFEB-4DC2-9923-2E1B7C631953}" dt="2023-07-11T14:19:53.229" v="120" actId="113"/>
          <ac:spMkLst>
            <pc:docMk/>
            <pc:sldMk cId="0" sldId="257"/>
            <ac:spMk id="82" creationId="{DD7C118D-35E4-836D-2B9A-C1D73EF560BA}"/>
          </ac:spMkLst>
        </pc:spChg>
        <pc:grpChg chg="del mod">
          <ac:chgData name="Jose Mateus Ramiris" userId="d6dcff02-bda0-410e-b483-e9aa2ff64135" providerId="ADAL" clId="{7A90BCF8-DFEB-4DC2-9923-2E1B7C631953}" dt="2023-07-11T14:15:34.186" v="62" actId="478"/>
          <ac:grpSpMkLst>
            <pc:docMk/>
            <pc:sldMk cId="0" sldId="257"/>
            <ac:grpSpMk id="4" creationId="{00000000-0000-0000-0000-000000000000}"/>
          </ac:grpSpMkLst>
        </pc:grpChg>
        <pc:grpChg chg="add mod">
          <ac:chgData name="Jose Mateus Ramiris" userId="d6dcff02-bda0-410e-b483-e9aa2ff64135" providerId="ADAL" clId="{7A90BCF8-DFEB-4DC2-9923-2E1B7C631953}" dt="2023-07-11T14:18:44.250" v="92" actId="1076"/>
          <ac:grpSpMkLst>
            <pc:docMk/>
            <pc:sldMk cId="0" sldId="257"/>
            <ac:grpSpMk id="79" creationId="{5B7EC1F3-4A39-272E-8628-2644472B04A1}"/>
          </ac:grpSpMkLst>
        </pc:grpChg>
        <pc:graphicFrameChg chg="mod modGraphic">
          <ac:chgData name="Jose Mateus Ramiris" userId="d6dcff02-bda0-410e-b483-e9aa2ff64135" providerId="ADAL" clId="{7A90BCF8-DFEB-4DC2-9923-2E1B7C631953}" dt="2023-07-11T14:18:35.961" v="91" actId="1076"/>
          <ac:graphicFrameMkLst>
            <pc:docMk/>
            <pc:sldMk cId="0" sldId="257"/>
            <ac:graphicFrameMk id="73" creationId="{6FC942B1-85E5-C90F-4252-6DB82FDBD30B}"/>
          </ac:graphicFrameMkLst>
        </pc:graphicFrameChg>
        <pc:graphicFrameChg chg="add mod">
          <ac:chgData name="Jose Mateus Ramiris" userId="d6dcff02-bda0-410e-b483-e9aa2ff64135" providerId="ADAL" clId="{7A90BCF8-DFEB-4DC2-9923-2E1B7C631953}" dt="2023-07-11T14:17:52.622" v="84" actId="1076"/>
          <ac:graphicFrameMkLst>
            <pc:docMk/>
            <pc:sldMk cId="0" sldId="257"/>
            <ac:graphicFrameMk id="74" creationId="{AC06F8D7-1694-1F07-CF85-F5D1F94DF0BA}"/>
          </ac:graphicFrameMkLst>
        </pc:graphicFrameChg>
        <pc:graphicFrameChg chg="add del mod">
          <ac:chgData name="Jose Mateus Ramiris" userId="d6dcff02-bda0-410e-b483-e9aa2ff64135" providerId="ADAL" clId="{7A90BCF8-DFEB-4DC2-9923-2E1B7C631953}" dt="2023-07-11T14:16:07.381" v="68" actId="478"/>
          <ac:graphicFrameMkLst>
            <pc:docMk/>
            <pc:sldMk cId="0" sldId="257"/>
            <ac:graphicFrameMk id="75" creationId="{9F20C209-2273-5DEC-A138-9EC8B63EF5E6}"/>
          </ac:graphicFrameMkLst>
        </pc:graphicFrameChg>
        <pc:graphicFrameChg chg="add mod modGraphic">
          <ac:chgData name="Jose Mateus Ramiris" userId="d6dcff02-bda0-410e-b483-e9aa2ff64135" providerId="ADAL" clId="{7A90BCF8-DFEB-4DC2-9923-2E1B7C631953}" dt="2023-07-11T14:18:16.836" v="88" actId="1076"/>
          <ac:graphicFrameMkLst>
            <pc:docMk/>
            <pc:sldMk cId="0" sldId="257"/>
            <ac:graphicFrameMk id="76" creationId="{DC9F2E8B-D3A3-7189-D658-2F1A0CCA8998}"/>
          </ac:graphicFrameMkLst>
        </pc:graphicFrameChg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  <pc:spChg chg="del">
          <ac:chgData name="Jose Mateus Ramiris" userId="d6dcff02-bda0-410e-b483-e9aa2ff64135" providerId="ADAL" clId="{7A90BCF8-DFEB-4DC2-9923-2E1B7C631953}" dt="2023-07-11T14:12:08.590" v="4" actId="478"/>
          <ac:spMkLst>
            <pc:docMk/>
            <pc:sldMk cId="2479405693" sldId="281"/>
            <ac:spMk id="6" creationId="{26F27D85-77C7-8394-67F7-A671B5F6EB79}"/>
          </ac:spMkLst>
        </pc:spChg>
        <pc:spChg chg="mod">
          <ac:chgData name="Jose Mateus Ramiris" userId="d6dcff02-bda0-410e-b483-e9aa2ff64135" providerId="ADAL" clId="{7A90BCF8-DFEB-4DC2-9923-2E1B7C631953}" dt="2023-07-11T14:12:31.124" v="37" actId="1076"/>
          <ac:spMkLst>
            <pc:docMk/>
            <pc:sldMk cId="2479405693" sldId="281"/>
            <ac:spMk id="8" creationId="{D1CD6D78-A23F-5A65-0DAF-E0408A78D3D7}"/>
          </ac:spMkLst>
        </pc:spChg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  <pc:spChg chg="del mod">
          <ac:chgData name="Jose Mateus Ramiris" userId="d6dcff02-bda0-410e-b483-e9aa2ff64135" providerId="ADAL" clId="{7A90BCF8-DFEB-4DC2-9923-2E1B7C631953}" dt="2023-07-11T14:13:59.240" v="51" actId="478"/>
          <ac:spMkLst>
            <pc:docMk/>
            <pc:sldMk cId="3925058246" sldId="291"/>
            <ac:spMk id="2" creationId="{A95E3FE0-F6AC-CC71-9886-DA7624A664F1}"/>
          </ac:spMkLst>
        </pc:spChg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  <pc:graphicFrameChg chg="del">
          <ac:chgData name="Jose Mateus Ramiris" userId="d6dcff02-bda0-410e-b483-e9aa2ff64135" providerId="ADAL" clId="{7A90BCF8-DFEB-4DC2-9923-2E1B7C631953}" dt="2023-07-11T14:14:53.119" v="55" actId="478"/>
          <ac:graphicFrameMkLst>
            <pc:docMk/>
            <pc:sldMk cId="3883505640" sldId="296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  <pc:spChg chg="del mod">
          <ac:chgData name="Jose Mateus Ramiris" userId="d6dcff02-bda0-410e-b483-e9aa2ff64135" providerId="ADAL" clId="{7A90BCF8-DFEB-4DC2-9923-2E1B7C631953}" dt="2023-07-11T14:34:29.014" v="235" actId="478"/>
          <ac:spMkLst>
            <pc:docMk/>
            <pc:sldMk cId="1556692816" sldId="298"/>
            <ac:spMk id="71" creationId="{00000000-0000-0000-0000-000000000000}"/>
          </ac:spMkLst>
        </pc:spChg>
        <pc:spChg chg="add del mod">
          <ac:chgData name="Jose Mateus Ramiris" userId="d6dcff02-bda0-410e-b483-e9aa2ff64135" providerId="ADAL" clId="{7A90BCF8-DFEB-4DC2-9923-2E1B7C631953}" dt="2023-07-11T14:34:40.261" v="237" actId="1076"/>
          <ac:spMkLst>
            <pc:docMk/>
            <pc:sldMk cId="1556692816" sldId="298"/>
            <ac:spMk id="72" creationId="{88D27CD9-36FA-5EE9-0008-FB2D27A9E41F}"/>
          </ac:spMkLst>
        </pc:spChg>
        <pc:spChg chg="del">
          <ac:chgData name="Jose Mateus Ramiris" userId="d6dcff02-bda0-410e-b483-e9aa2ff64135" providerId="ADAL" clId="{7A90BCF8-DFEB-4DC2-9923-2E1B7C631953}" dt="2023-07-11T14:22:19.016" v="165" actId="478"/>
          <ac:spMkLst>
            <pc:docMk/>
            <pc:sldMk cId="1556692816" sldId="298"/>
            <ac:spMk id="73" creationId="{E8BC92DE-DA35-AC20-DBA1-E98A2AE1EFD8}"/>
          </ac:spMkLst>
        </pc:spChg>
        <pc:spChg chg="add mod">
          <ac:chgData name="Jose Mateus Ramiris" userId="d6dcff02-bda0-410e-b483-e9aa2ff64135" providerId="ADAL" clId="{7A90BCF8-DFEB-4DC2-9923-2E1B7C631953}" dt="2023-07-11T14:40:39.406" v="376" actId="20577"/>
          <ac:spMkLst>
            <pc:docMk/>
            <pc:sldMk cId="1556692816" sldId="298"/>
            <ac:spMk id="74" creationId="{BBB455C4-2F08-9A8F-B118-8095E7327383}"/>
          </ac:spMkLst>
        </pc:spChg>
        <pc:grpChg chg="mod">
          <ac:chgData name="Jose Mateus Ramiris" userId="d6dcff02-bda0-410e-b483-e9aa2ff64135" providerId="ADAL" clId="{7A90BCF8-DFEB-4DC2-9923-2E1B7C631953}" dt="2023-07-11T14:34:35.237" v="236" actId="1076"/>
          <ac:grpSpMkLst>
            <pc:docMk/>
            <pc:sldMk cId="1556692816" sldId="298"/>
            <ac:grpSpMk id="4" creationId="{00000000-0000-0000-0000-000000000000}"/>
          </ac:grpSpMkLst>
        </pc:grpChg>
        <pc:picChg chg="add mod">
          <ac:chgData name="Jose Mateus Ramiris" userId="d6dcff02-bda0-410e-b483-e9aa2ff64135" providerId="ADAL" clId="{7A90BCF8-DFEB-4DC2-9923-2E1B7C631953}" dt="2023-07-11T14:35:34.037" v="294" actId="1076"/>
          <ac:picMkLst>
            <pc:docMk/>
            <pc:sldMk cId="1556692816" sldId="298"/>
            <ac:picMk id="75" creationId="{C7FA5099-4747-2232-7634-F7A7DD7591D4}"/>
          </ac:picMkLst>
        </pc:picChg>
        <pc:picChg chg="mod">
          <ac:chgData name="Jose Mateus Ramiris" userId="d6dcff02-bda0-410e-b483-e9aa2ff64135" providerId="ADAL" clId="{7A90BCF8-DFEB-4DC2-9923-2E1B7C631953}" dt="2023-07-11T14:34:46.641" v="240" actId="1076"/>
          <ac:picMkLst>
            <pc:docMk/>
            <pc:sldMk cId="1556692816" sldId="298"/>
            <ac:picMk id="77" creationId="{F91A27D1-DE52-765B-8465-193B3FA89B88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  <pc:spChg chg="mod">
          <ac:chgData name="Jose Mateus Ramiris" userId="d6dcff02-bda0-410e-b483-e9aa2ff64135" providerId="ADAL" clId="{7A90BCF8-DFEB-4DC2-9923-2E1B7C631953}" dt="2023-07-11T14:12:52.660" v="49" actId="1076"/>
          <ac:spMkLst>
            <pc:docMk/>
            <pc:sldMk cId="460064704" sldId="299"/>
            <ac:spMk id="6" creationId="{26F27D85-77C7-8394-67F7-A671B5F6EB79}"/>
          </ac:spMkLst>
        </pc:spChg>
        <pc:spChg chg="del">
          <ac:chgData name="Jose Mateus Ramiris" userId="d6dcff02-bda0-410e-b483-e9aa2ff64135" providerId="ADAL" clId="{7A90BCF8-DFEB-4DC2-9923-2E1B7C631953}" dt="2023-07-11T14:12:37.540" v="38" actId="478"/>
          <ac:spMkLst>
            <pc:docMk/>
            <pc:sldMk cId="460064704" sldId="299"/>
            <ac:spMk id="8" creationId="{D1CD6D78-A23F-5A65-0DAF-E0408A78D3D7}"/>
          </ac:spMkLst>
        </pc:spChg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  <pc:spChg chg="del">
          <ac:chgData name="Jose Mateus Ramiris" userId="d6dcff02-bda0-410e-b483-e9aa2ff64135" providerId="ADAL" clId="{7A90BCF8-DFEB-4DC2-9923-2E1B7C631953}" dt="2023-07-11T14:28:22.037" v="175" actId="478"/>
          <ac:spMkLst>
            <pc:docMk/>
            <pc:sldMk cId="3295476248" sldId="300"/>
            <ac:spMk id="82" creationId="{DD7C118D-35E4-836D-2B9A-C1D73EF560BA}"/>
          </ac:spMkLst>
        </pc:spChg>
        <pc:graphicFrameChg chg="del">
          <ac:chgData name="Jose Mateus Ramiris" userId="d6dcff02-bda0-410e-b483-e9aa2ff64135" providerId="ADAL" clId="{7A90BCF8-DFEB-4DC2-9923-2E1B7C631953}" dt="2023-07-11T14:28:17.681" v="173" actId="478"/>
          <ac:graphicFrameMkLst>
            <pc:docMk/>
            <pc:sldMk cId="3295476248" sldId="300"/>
            <ac:graphicFrameMk id="73" creationId="{6FC942B1-85E5-C90F-4252-6DB82FDBD30B}"/>
          </ac:graphicFrameMkLst>
        </pc:graphicFrameChg>
        <pc:graphicFrameChg chg="del">
          <ac:chgData name="Jose Mateus Ramiris" userId="d6dcff02-bda0-410e-b483-e9aa2ff64135" providerId="ADAL" clId="{7A90BCF8-DFEB-4DC2-9923-2E1B7C631953}" dt="2023-07-11T14:28:15.339" v="171" actId="478"/>
          <ac:graphicFrameMkLst>
            <pc:docMk/>
            <pc:sldMk cId="3295476248" sldId="300"/>
            <ac:graphicFrameMk id="74" creationId="{AC06F8D7-1694-1F07-CF85-F5D1F94DF0BA}"/>
          </ac:graphicFrameMkLst>
        </pc:graphicFrameChg>
        <pc:graphicFrameChg chg="del modGraphic">
          <ac:chgData name="Jose Mateus Ramiris" userId="d6dcff02-bda0-410e-b483-e9aa2ff64135" providerId="ADAL" clId="{7A90BCF8-DFEB-4DC2-9923-2E1B7C631953}" dt="2023-07-11T14:28:20.229" v="174" actId="478"/>
          <ac:graphicFrameMkLst>
            <pc:docMk/>
            <pc:sldMk cId="3295476248" sldId="300"/>
            <ac:graphicFrameMk id="76" creationId="{DC9F2E8B-D3A3-7189-D658-2F1A0CCA8998}"/>
          </ac:graphicFrameMkLst>
        </pc:graphicFrameChg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  <pc:spChg chg="del">
          <ac:chgData name="Jose Mateus Ramiris" userId="d6dcff02-bda0-410e-b483-e9aa2ff64135" providerId="ADAL" clId="{7A90BCF8-DFEB-4DC2-9923-2E1B7C631953}" dt="2023-07-11T14:38:42.924" v="303" actId="478"/>
          <ac:spMkLst>
            <pc:docMk/>
            <pc:sldMk cId="4283032968" sldId="303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38:57.564" v="305" actId="478"/>
          <ac:spMkLst>
            <pc:docMk/>
            <pc:sldMk cId="4283032968" sldId="303"/>
            <ac:spMk id="72" creationId="{2B1A9BD6-125F-52C2-E011-3CBD658AB755}"/>
          </ac:spMkLst>
        </pc:spChg>
        <pc:spChg chg="add del mod">
          <ac:chgData name="Jose Mateus Ramiris" userId="d6dcff02-bda0-410e-b483-e9aa2ff64135" providerId="ADAL" clId="{7A90BCF8-DFEB-4DC2-9923-2E1B7C631953}" dt="2023-07-11T14:38:45.082" v="304" actId="478"/>
          <ac:spMkLst>
            <pc:docMk/>
            <pc:sldMk cId="4283032968" sldId="303"/>
            <ac:spMk id="74" creationId="{4D1E869B-06B5-D38A-C142-A9AB22380A8C}"/>
          </ac:spMkLst>
        </pc:spChg>
        <pc:spChg chg="add mod">
          <ac:chgData name="Jose Mateus Ramiris" userId="d6dcff02-bda0-410e-b483-e9aa2ff64135" providerId="ADAL" clId="{7A90BCF8-DFEB-4DC2-9923-2E1B7C631953}" dt="2023-07-11T14:41:20.999" v="507" actId="6549"/>
          <ac:spMkLst>
            <pc:docMk/>
            <pc:sldMk cId="4283032968" sldId="303"/>
            <ac:spMk id="76" creationId="{59071154-37DE-D8EF-3FC4-9DE5E6BD8A77}"/>
          </ac:spMkLst>
        </pc:spChg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  <pc:picChg chg="del">
          <ac:chgData name="Jose Mateus Ramiris" userId="d6dcff02-bda0-410e-b483-e9aa2ff64135" providerId="ADAL" clId="{7A90BCF8-DFEB-4DC2-9923-2E1B7C631953}" dt="2023-07-11T14:44:32.749" v="517" actId="478"/>
          <ac:picMkLst>
            <pc:docMk/>
            <pc:sldMk cId="3552590893" sldId="305"/>
            <ac:picMk id="76" creationId="{79902127-E7EC-98D2-6438-837CB0DF3954}"/>
          </ac:picMkLst>
        </pc:picChg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  <pc:spChg chg="mod">
          <ac:chgData name="Jose Mateus Ramiris" userId="d6dcff02-bda0-410e-b483-e9aa2ff64135" providerId="ADAL" clId="{7A90BCF8-DFEB-4DC2-9923-2E1B7C631953}" dt="2023-07-11T15:05:11.310" v="521" actId="6549"/>
          <ac:spMkLst>
            <pc:docMk/>
            <pc:sldMk cId="3294296809" sldId="306"/>
            <ac:spMk id="73" creationId="{3437C745-F245-9598-A781-2858200243B3}"/>
          </ac:spMkLst>
        </pc:spChg>
        <pc:picChg chg="mod">
          <ac:chgData name="Jose Mateus Ramiris" userId="d6dcff02-bda0-410e-b483-e9aa2ff64135" providerId="ADAL" clId="{7A90BCF8-DFEB-4DC2-9923-2E1B7C631953}" dt="2023-07-11T15:05:15.793" v="522" actId="1076"/>
          <ac:picMkLst>
            <pc:docMk/>
            <pc:sldMk cId="3294296809" sldId="306"/>
            <ac:picMk id="74" creationId="{50A585B3-CC74-3CCE-90C8-95F0E4873914}"/>
          </ac:picMkLst>
        </pc:picChg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  <pc:spChg chg="mod">
          <ac:chgData name="Jose Mateus Ramiris" userId="d6dcff02-bda0-410e-b483-e9aa2ff64135" providerId="ADAL" clId="{7A90BCF8-DFEB-4DC2-9923-2E1B7C631953}" dt="2023-07-11T15:13:07.003" v="528" actId="207"/>
          <ac:spMkLst>
            <pc:docMk/>
            <pc:sldMk cId="1676669100" sldId="309"/>
            <ac:spMk id="73" creationId="{3437C745-F245-9598-A781-2858200243B3}"/>
          </ac:spMkLst>
        </pc:spChg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  <pc:spChg chg="mod">
          <ac:chgData name="Jose Mateus Ramiris" userId="d6dcff02-bda0-410e-b483-e9aa2ff64135" providerId="ADAL" clId="{7A90BCF8-DFEB-4DC2-9923-2E1B7C631953}" dt="2023-07-11T15:51:40.526" v="788" actId="1076"/>
          <ac:spMkLst>
            <pc:docMk/>
            <pc:sldMk cId="3612363744" sldId="31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7A90BCF8-DFEB-4DC2-9923-2E1B7C631953}" dt="2023-07-19T15:27:19.778" v="2218" actId="20577"/>
          <ac:spMkLst>
            <pc:docMk/>
            <pc:sldMk cId="3612363744" sldId="311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7A90BCF8-DFEB-4DC2-9923-2E1B7C631953}" dt="2023-07-11T15:51:38.087" v="787" actId="1076"/>
          <ac:grpSpMkLst>
            <pc:docMk/>
            <pc:sldMk cId="3612363744" sldId="311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  <pc:spChg chg="mod">
          <ac:chgData name="Jose Mateus Ramiris" userId="d6dcff02-bda0-410e-b483-e9aa2ff64135" providerId="ADAL" clId="{7A90BCF8-DFEB-4DC2-9923-2E1B7C631953}" dt="2023-07-19T15:05:21.015" v="2179" actId="20577"/>
          <ac:spMkLst>
            <pc:docMk/>
            <pc:sldMk cId="855289215" sldId="312"/>
            <ac:spMk id="74" creationId="{D2EEDEC7-99F3-FDA8-F341-66E3055FBC87}"/>
          </ac:spMkLst>
        </pc:spChg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  <pc:spChg chg="mod">
          <ac:chgData name="Jose Mateus Ramiris" userId="d6dcff02-bda0-410e-b483-e9aa2ff64135" providerId="ADAL" clId="{7A90BCF8-DFEB-4DC2-9923-2E1B7C631953}" dt="2023-07-21T04:08:40.041" v="2425" actId="1076"/>
          <ac:spMkLst>
            <pc:docMk/>
            <pc:sldMk cId="1745780346" sldId="313"/>
            <ac:spMk id="74" creationId="{D2EEDEC7-99F3-FDA8-F341-66E3055FBC87}"/>
          </ac:spMkLst>
        </pc:spChg>
        <pc:picChg chg="add mod">
          <ac:chgData name="Jose Mateus Ramiris" userId="d6dcff02-bda0-410e-b483-e9aa2ff64135" providerId="ADAL" clId="{7A90BCF8-DFEB-4DC2-9923-2E1B7C631953}" dt="2023-07-21T04:11:39.199" v="2432" actId="14100"/>
          <ac:picMkLst>
            <pc:docMk/>
            <pc:sldMk cId="1745780346" sldId="313"/>
            <ac:picMk id="73" creationId="{0AA70FA6-3464-25C3-E519-4F245A299D8F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  <pc:spChg chg="mod">
          <ac:chgData name="Jose Mateus Ramiris" userId="d6dcff02-bda0-410e-b483-e9aa2ff64135" providerId="ADAL" clId="{7A90BCF8-DFEB-4DC2-9923-2E1B7C631953}" dt="2023-07-26T00:17:02.194" v="2960" actId="20577"/>
          <ac:spMkLst>
            <pc:docMk/>
            <pc:sldMk cId="1858031507" sldId="314"/>
            <ac:spMk id="74" creationId="{D2EEDEC7-99F3-FDA8-F341-66E3055FBC87}"/>
          </ac:spMkLst>
        </pc:spChg>
        <pc:picChg chg="del">
          <ac:chgData name="Jose Mateus Ramiris" userId="d6dcff02-bda0-410e-b483-e9aa2ff64135" providerId="ADAL" clId="{7A90BCF8-DFEB-4DC2-9923-2E1B7C631953}" dt="2023-07-26T00:07:56.926" v="2434" actId="478"/>
          <ac:picMkLst>
            <pc:docMk/>
            <pc:sldMk cId="1858031507" sldId="314"/>
            <ac:picMk id="73" creationId="{0AA70FA6-3464-25C3-E519-4F245A299D8F}"/>
          </ac:picMkLst>
        </pc:picChg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9662E829-97FA-4019-B1CA-51735E8DF518}" dt="2023-12-26T15:13:33.208" v="60" actId="20577"/>
          <ac:spMkLst>
            <pc:docMk/>
            <pc:sldMk cId="2479405693" sldId="281"/>
            <ac:spMk id="8" creationId="{D1CD6D78-A23F-5A65-0DAF-E0408A78D3D7}"/>
          </ac:spMkLst>
        </pc:spChg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9662E829-97FA-4019-B1CA-51735E8DF518}" dt="2023-12-26T17:31:47.044" v="102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  <pc:spChg chg="mod">
          <ac:chgData name="Jose Mateus Ramiris" userId="d6dcff02-bda0-410e-b483-e9aa2ff64135" providerId="ADAL" clId="{9662E829-97FA-4019-B1CA-51735E8DF518}" dt="2023-12-26T17:44:58.286" v="432" actId="1076"/>
          <ac:spMkLst>
            <pc:docMk/>
            <pc:sldMk cId="3472546591" sldId="301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9662E829-97FA-4019-B1CA-51735E8DF518}" dt="2023-12-26T17:36:54.694" v="382" actId="1076"/>
          <ac:spMkLst>
            <pc:docMk/>
            <pc:sldMk cId="3472546591" sldId="301"/>
            <ac:spMk id="74" creationId="{55D996FD-EE19-3996-BDDD-ABAEC33CFDC1}"/>
          </ac:spMkLst>
        </pc:spChg>
        <pc:graphicFrameChg chg="del">
          <ac:chgData name="Jose Mateus Ramiris" userId="d6dcff02-bda0-410e-b483-e9aa2ff64135" providerId="ADAL" clId="{9662E829-97FA-4019-B1CA-51735E8DF518}" dt="2023-12-26T15:14:16.971" v="73" actId="478"/>
          <ac:graphicFrameMkLst>
            <pc:docMk/>
            <pc:sldMk cId="3472546591" sldId="301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14:16.138" v="72" actId="478"/>
          <ac:graphicFrameMkLst>
            <pc:docMk/>
            <pc:sldMk cId="3472546591" sldId="301"/>
            <ac:graphicFrameMk id="73" creationId="{6FC942B1-85E5-C90F-4252-6DB82FDBD30B}"/>
          </ac:graphicFrameMkLst>
        </pc:graphicFrameChg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  <pc:graphicFrameChg chg="del modGraphic">
          <ac:chgData name="Jose Mateus Ramiris" userId="d6dcff02-bda0-410e-b483-e9aa2ff64135" providerId="ADAL" clId="{9662E829-97FA-4019-B1CA-51735E8DF518}" dt="2023-12-26T15:20:11.198" v="76" actId="478"/>
          <ac:graphicFrameMkLst>
            <pc:docMk/>
            <pc:sldMk cId="2821306521" sldId="302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20:07.901" v="74" actId="478"/>
          <ac:graphicFrameMkLst>
            <pc:docMk/>
            <pc:sldMk cId="2821306521" sldId="302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  <pc:spChg chg="mod">
          <ac:chgData name="Jose Mateus Ramiris" userId="d6dcff02-bda0-410e-b483-e9aa2ff64135" providerId="ADAL" clId="{9662E829-97FA-4019-B1CA-51735E8DF518}" dt="2023-12-26T17:45:16.501" v="444" actId="14100"/>
          <ac:spMkLst>
            <pc:docMk/>
            <pc:sldMk cId="1038920594" sldId="316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41:23.394" v="401" actId="20577"/>
          <ac:spMkLst>
            <pc:docMk/>
            <pc:sldMk cId="1038920594" sldId="316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  <pc:spChg chg="mod">
          <ac:chgData name="Jose Mateus Ramiris" userId="d6dcff02-bda0-410e-b483-e9aa2ff64135" providerId="ADAL" clId="{9662E829-97FA-4019-B1CA-51735E8DF518}" dt="2023-12-26T17:49:56.333" v="478" actId="1076"/>
          <ac:spMkLst>
            <pc:docMk/>
            <pc:sldMk cId="1497038194" sldId="31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54:21.356" v="497" actId="6549"/>
          <ac:spMkLst>
            <pc:docMk/>
            <pc:sldMk cId="1497038194" sldId="317"/>
            <ac:spMk id="74" creationId="{55D996FD-EE19-3996-BDDD-ABAEC33CFDC1}"/>
          </ac:spMkLst>
        </pc:spChg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0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8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48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9411" y="4377084"/>
            <a:ext cx="9085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Atividades Elicitação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35041" y="372554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496066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Entrega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1 – Individual</a:t>
            </a: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2 – Em dupla, na entrega identificar o par, 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na correção encontre mais que um par da mesma resposta, todos ficam sem nota </a:t>
            </a: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3 – Grupo (de todos os dias, identificar participantes da atividade 3)</a:t>
            </a:r>
          </a:p>
          <a:p>
            <a:pPr algn="just"/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Obedecer o documento word para entrega, as imagens criadas na ferramenta on-line deve ser colocada na documentação do word e se possível compartilhar </a:t>
            </a:r>
            <a:r>
              <a:rPr lang="pt-BR" sz="400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link.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496066"/>
            <a:ext cx="982979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Atividade 1</a:t>
            </a:r>
            <a:b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individual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 problema: </a:t>
            </a: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Vocês e seus colegas têm uma paixão por música e decidiram criar uma empresa chamada "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SoundWave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para desenvolver um aplicativo de streaming de música exclusivo para adolescentes. Vocês estão empolgados para começar a trabalhar no aplicativo, mas sabem que é importante entender as preferências e necessidades dos usuários para criar uma experiência musical única e envolvente.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8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Qual Regra de negócio da empresa?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Cinco RF? (requisito funcional)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Cinco RNF? (requisito não funcional)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599486" y="496066"/>
            <a:ext cx="13367461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pt-BR" sz="54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Atividade 2 </a:t>
            </a:r>
            <a:r>
              <a:rPr lang="pt-BR" sz="5400" b="1" dirty="0">
                <a:solidFill>
                  <a:srgbClr val="4C4C4C"/>
                </a:solidFill>
                <a:latin typeface="Arial" panose="020B0604020202020204" pitchFamily="34" charset="0"/>
              </a:rPr>
              <a:t>em dupla, caso necessário procure algum amigo sem par.</a:t>
            </a:r>
            <a:endParaRPr lang="pt-BR" sz="54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um </a:t>
            </a:r>
            <a:r>
              <a:rPr lang="pt-BR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brifieng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criação de um e-commerce o qual será enviado para um cliente responsável por uma loja de eletrônicos e dispositivos de informática. Os alunos deverão também simular uma entrevista, onde um será o cliente contratante e o outro o será o desenvolvedor web para ajudar a criar o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brifieng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05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784850" y="1045791"/>
            <a:ext cx="761436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pt-BR" sz="54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Atividade 3 </a:t>
            </a:r>
            <a:r>
              <a:rPr lang="pt-BR" sz="5400" b="1" dirty="0">
                <a:solidFill>
                  <a:srgbClr val="4C4C4C"/>
                </a:solidFill>
                <a:latin typeface="Arial" panose="020B0604020202020204" pitchFamily="34" charset="0"/>
              </a:rPr>
              <a:t>em grupo.</a:t>
            </a:r>
            <a:endParaRPr lang="pt-BR" sz="54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021338" y="1832978"/>
            <a:ext cx="17352391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 Problema:</a:t>
            </a: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e seu grupo trabalham em uma empresa de varejo de eletrônicos e dispositivos de informática. Recentemente, houve um aumento significativo no número de reclamações dos clientes sobre a demora na entrega de produtos comprados online. Além disso, muitos clientes relatam problemas com a qualidade dos produtos recebidos, como danos durante o transporte ou defeitos de fábrica. Isso está afetando negativamente a reputação da empresa e causando insatisfação entre os clientes.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2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244868" y="1690418"/>
            <a:ext cx="761436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pt-BR" sz="54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Atividade 3 </a:t>
            </a:r>
            <a:r>
              <a:rPr lang="pt-BR" sz="5400" b="1" dirty="0">
                <a:solidFill>
                  <a:srgbClr val="4C4C4C"/>
                </a:solidFill>
                <a:latin typeface="Arial" panose="020B0604020202020204" pitchFamily="34" charset="0"/>
              </a:rPr>
              <a:t>em grupo.</a:t>
            </a:r>
            <a:endParaRPr lang="pt-BR" sz="54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083945" y="3004291"/>
            <a:ext cx="176589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base na situação problema exposta, realize um brainstorm com o seu grupo e descreva em post it os problemas apresentados, as possíveis causas e as ações que trarão a solução para a situação problema.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usar qualquer ferramenta on-line, lembrem que é necessário criar uma imagem e ela precisa ser nítida para o professor avaliar, caso contrário estão passivo a nota baixa.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6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419</Words>
  <Application>Microsoft Office PowerPoint</Application>
  <PresentationFormat>Personalizar</PresentationFormat>
  <Paragraphs>32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Montserrat Light</vt:lpstr>
      <vt:lpstr>Arial</vt:lpstr>
      <vt:lpstr>Calibri</vt:lpstr>
      <vt:lpstr>Montserrat</vt:lpstr>
      <vt:lpstr>Office Theme</vt:lpstr>
      <vt:lpstr>Apresentação do PowerPoint</vt:lpstr>
      <vt:lpstr>Apresentação do PowerPoint</vt:lpstr>
      <vt:lpstr>Entrega</vt:lpstr>
      <vt:lpstr>Atividade 1 individual</vt:lpstr>
      <vt:lpstr>Atividade 1</vt:lpstr>
      <vt:lpstr>Atividade 2 em dupla, caso necessário procure algum amigo sem par.</vt:lpstr>
      <vt:lpstr>Atividade 3 em grupo.</vt:lpstr>
      <vt:lpstr>Atividade 3 em grupo.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34</cp:revision>
  <dcterms:created xsi:type="dcterms:W3CDTF">2021-08-24T16:20:14Z</dcterms:created>
  <dcterms:modified xsi:type="dcterms:W3CDTF">2024-05-02T18:31:54Z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