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jpg" ContentType="image/jpeg"/>
  <Override PartName="/ppt/media/image4.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sldIdLst>
    <p:sldId id="256" r:id="rId5"/>
    <p:sldId id="281" r:id="rId6"/>
    <p:sldId id="299" r:id="rId7"/>
    <p:sldId id="301" r:id="rId8"/>
    <p:sldId id="316" r:id="rId9"/>
    <p:sldId id="317" r:id="rId10"/>
    <p:sldId id="320" r:id="rId11"/>
    <p:sldId id="322" r:id="rId12"/>
    <p:sldId id="324" r:id="rId13"/>
    <p:sldId id="326" r:id="rId14"/>
    <p:sldId id="327" r:id="rId15"/>
    <p:sldId id="329" r:id="rId16"/>
    <p:sldId id="330" r:id="rId17"/>
    <p:sldId id="331" r:id="rId18"/>
    <p:sldId id="332" r:id="rId19"/>
    <p:sldId id="338" r:id="rId20"/>
    <p:sldId id="339" r:id="rId21"/>
    <p:sldId id="333" r:id="rId22"/>
    <p:sldId id="337" r:id="rId23"/>
    <p:sldId id="334" r:id="rId24"/>
    <p:sldId id="336" r:id="rId25"/>
    <p:sldId id="277" r:id="rId26"/>
  </p:sldIdLst>
  <p:sldSz cx="20104100" cy="11309350"/>
  <p:notesSz cx="20104100" cy="11309350"/>
  <p:embeddedFontLst>
    <p:embeddedFont>
      <p:font typeface="Abadi" panose="020B0604020104020204" pitchFamily="34" charset="0"/>
      <p:regular r:id="rId27"/>
    </p:embeddedFont>
    <p:embeddedFont>
      <p:font typeface="Montserrat" panose="00000500000000000000" pitchFamily="2" charset="0"/>
      <p:regular r:id="rId28"/>
      <p:bold r:id="rId29"/>
      <p:italic r:id="rId30"/>
      <p:boldItalic r:id="rId31"/>
    </p:embeddedFont>
    <p:embeddedFont>
      <p:font typeface="Montserrat Light" panose="00000400000000000000" pitchFamily="2" charset="0"/>
      <p:regular r:id="rId32"/>
      <p:italic r:id="rId33"/>
    </p:embeddedFont>
  </p:embeddedFont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0"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62E829-97FA-4019-B1CA-51735E8DF518}" v="3" dt="2023-12-28T01:57:49.98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774" y="84"/>
      </p:cViewPr>
      <p:guideLst>
        <p:guide orient="horz" pos="289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Mateus Ramiris" userId="d6dcff02-bda0-410e-b483-e9aa2ff64135" providerId="ADAL" clId="{0F001834-70F7-4244-A30A-C49348566797}"/>
    <pc:docChg chg="undo custSel addSld delSld modSld">
      <pc:chgData name="Jose Mateus Ramiris" userId="d6dcff02-bda0-410e-b483-e9aa2ff64135" providerId="ADAL" clId="{0F001834-70F7-4244-A30A-C49348566797}" dt="2023-08-02T02:46:00.712" v="1279" actId="20577"/>
      <pc:docMkLst>
        <pc:docMk/>
      </pc:docMkLst>
      <pc:sldChg chg="addSp delSp modSp mod">
        <pc:chgData name="Jose Mateus Ramiris" userId="d6dcff02-bda0-410e-b483-e9aa2ff64135" providerId="ADAL" clId="{0F001834-70F7-4244-A30A-C49348566797}" dt="2023-08-02T02:17:03.840" v="32" actId="20577"/>
        <pc:sldMkLst>
          <pc:docMk/>
          <pc:sldMk cId="3612363744" sldId="311"/>
        </pc:sldMkLst>
        <pc:spChg chg="del">
          <ac:chgData name="Jose Mateus Ramiris" userId="d6dcff02-bda0-410e-b483-e9aa2ff64135" providerId="ADAL" clId="{0F001834-70F7-4244-A30A-C49348566797}" dt="2023-08-02T02:16:26.230" v="12" actId="478"/>
          <ac:spMkLst>
            <pc:docMk/>
            <pc:sldMk cId="3612363744" sldId="311"/>
            <ac:spMk id="2" creationId="{00000000-0000-0000-0000-000000000000}"/>
          </ac:spMkLst>
        </pc:spChg>
        <pc:spChg chg="mod">
          <ac:chgData name="Jose Mateus Ramiris" userId="d6dcff02-bda0-410e-b483-e9aa2ff64135" providerId="ADAL" clId="{0F001834-70F7-4244-A30A-C49348566797}" dt="2023-08-02T02:17:03.840" v="32" actId="20577"/>
          <ac:spMkLst>
            <pc:docMk/>
            <pc:sldMk cId="3612363744" sldId="311"/>
            <ac:spMk id="74" creationId="{D2EEDEC7-99F3-FDA8-F341-66E3055FBC87}"/>
          </ac:spMkLst>
        </pc:spChg>
        <pc:graphicFrameChg chg="add del mod">
          <ac:chgData name="Jose Mateus Ramiris" userId="d6dcff02-bda0-410e-b483-e9aa2ff64135" providerId="ADAL" clId="{0F001834-70F7-4244-A30A-C49348566797}" dt="2023-08-02T02:15:39.600" v="3"/>
          <ac:graphicFrameMkLst>
            <pc:docMk/>
            <pc:sldMk cId="3612363744" sldId="311"/>
            <ac:graphicFrameMk id="72" creationId="{4B23FAA9-8F6A-FDDA-78F3-BBD307FF6F75}"/>
          </ac:graphicFrameMkLst>
        </pc:graphicFrameChg>
      </pc:sldChg>
      <pc:sldChg chg="addSp delSp modSp mod">
        <pc:chgData name="Jose Mateus Ramiris" userId="d6dcff02-bda0-410e-b483-e9aa2ff64135" providerId="ADAL" clId="{0F001834-70F7-4244-A30A-C49348566797}" dt="2023-08-02T02:25:33.844" v="239" actId="34135"/>
        <pc:sldMkLst>
          <pc:docMk/>
          <pc:sldMk cId="855289215" sldId="312"/>
        </pc:sldMkLst>
        <pc:spChg chg="del">
          <ac:chgData name="Jose Mateus Ramiris" userId="d6dcff02-bda0-410e-b483-e9aa2ff64135" providerId="ADAL" clId="{0F001834-70F7-4244-A30A-C49348566797}" dt="2023-08-02T02:18:49.181" v="40" actId="478"/>
          <ac:spMkLst>
            <pc:docMk/>
            <pc:sldMk cId="855289215" sldId="312"/>
            <ac:spMk id="2" creationId="{00000000-0000-0000-0000-000000000000}"/>
          </ac:spMkLst>
        </pc:spChg>
        <pc:spChg chg="mod">
          <ac:chgData name="Jose Mateus Ramiris" userId="d6dcff02-bda0-410e-b483-e9aa2ff64135" providerId="ADAL" clId="{0F001834-70F7-4244-A30A-C49348566797}" dt="2023-08-02T02:25:04.192" v="231" actId="1076"/>
          <ac:spMkLst>
            <pc:docMk/>
            <pc:sldMk cId="855289215" sldId="312"/>
            <ac:spMk id="71" creationId="{00000000-0000-0000-0000-000000000000}"/>
          </ac:spMkLst>
        </pc:spChg>
        <pc:spChg chg="add mod">
          <ac:chgData name="Jose Mateus Ramiris" userId="d6dcff02-bda0-410e-b483-e9aa2ff64135" providerId="ADAL" clId="{0F001834-70F7-4244-A30A-C49348566797}" dt="2023-08-02T02:25:33.844" v="239" actId="34135"/>
          <ac:spMkLst>
            <pc:docMk/>
            <pc:sldMk cId="855289215" sldId="312"/>
            <ac:spMk id="72" creationId="{AFE43831-D011-2E89-31FF-D700FCC2542B}"/>
          </ac:spMkLst>
        </pc:spChg>
        <pc:spChg chg="del mod">
          <ac:chgData name="Jose Mateus Ramiris" userId="d6dcff02-bda0-410e-b483-e9aa2ff64135" providerId="ADAL" clId="{0F001834-70F7-4244-A30A-C49348566797}" dt="2023-08-02T02:17:26.202" v="37" actId="478"/>
          <ac:spMkLst>
            <pc:docMk/>
            <pc:sldMk cId="855289215" sldId="312"/>
            <ac:spMk id="74" creationId="{D2EEDEC7-99F3-FDA8-F341-66E3055FBC87}"/>
          </ac:spMkLst>
        </pc:spChg>
        <pc:grpChg chg="mod">
          <ac:chgData name="Jose Mateus Ramiris" userId="d6dcff02-bda0-410e-b483-e9aa2ff64135" providerId="ADAL" clId="{0F001834-70F7-4244-A30A-C49348566797}" dt="2023-08-02T02:24:53.678" v="228" actId="1076"/>
          <ac:grpSpMkLst>
            <pc:docMk/>
            <pc:sldMk cId="855289215" sldId="312"/>
            <ac:grpSpMk id="4" creationId="{00000000-0000-0000-0000-000000000000}"/>
          </ac:grpSpMkLst>
        </pc:grpChg>
      </pc:sldChg>
      <pc:sldChg chg="modSp add mod">
        <pc:chgData name="Jose Mateus Ramiris" userId="d6dcff02-bda0-410e-b483-e9aa2ff64135" providerId="ADAL" clId="{0F001834-70F7-4244-A30A-C49348566797}" dt="2023-08-02T02:29:25.280" v="255" actId="20577"/>
        <pc:sldMkLst>
          <pc:docMk/>
          <pc:sldMk cId="553751274" sldId="313"/>
        </pc:sldMkLst>
        <pc:spChg chg="mod">
          <ac:chgData name="Jose Mateus Ramiris" userId="d6dcff02-bda0-410e-b483-e9aa2ff64135" providerId="ADAL" clId="{0F001834-70F7-4244-A30A-C49348566797}" dt="2023-08-02T02:29:25.280" v="255" actId="20577"/>
          <ac:spMkLst>
            <pc:docMk/>
            <pc:sldMk cId="553751274" sldId="313"/>
            <ac:spMk id="72" creationId="{AFE43831-D011-2E89-31FF-D700FCC2542B}"/>
          </ac:spMkLst>
        </pc:spChg>
      </pc:sldChg>
      <pc:sldChg chg="del">
        <pc:chgData name="Jose Mateus Ramiris" userId="d6dcff02-bda0-410e-b483-e9aa2ff64135" providerId="ADAL" clId="{0F001834-70F7-4244-A30A-C49348566797}" dt="2023-08-02T02:27:05.864" v="240" actId="47"/>
        <pc:sldMkLst>
          <pc:docMk/>
          <pc:sldMk cId="1745780346" sldId="313"/>
        </pc:sldMkLst>
      </pc:sldChg>
      <pc:sldChg chg="del">
        <pc:chgData name="Jose Mateus Ramiris" userId="d6dcff02-bda0-410e-b483-e9aa2ff64135" providerId="ADAL" clId="{0F001834-70F7-4244-A30A-C49348566797}" dt="2023-08-02T02:27:08.028" v="241" actId="47"/>
        <pc:sldMkLst>
          <pc:docMk/>
          <pc:sldMk cId="1858031507" sldId="314"/>
        </pc:sldMkLst>
      </pc:sldChg>
      <pc:sldChg chg="modSp add mod">
        <pc:chgData name="Jose Mateus Ramiris" userId="d6dcff02-bda0-410e-b483-e9aa2ff64135" providerId="ADAL" clId="{0F001834-70F7-4244-A30A-C49348566797}" dt="2023-08-02T02:46:00.712" v="1279" actId="20577"/>
        <pc:sldMkLst>
          <pc:docMk/>
          <pc:sldMk cId="2946985243" sldId="314"/>
        </pc:sldMkLst>
        <pc:spChg chg="mod">
          <ac:chgData name="Jose Mateus Ramiris" userId="d6dcff02-bda0-410e-b483-e9aa2ff64135" providerId="ADAL" clId="{0F001834-70F7-4244-A30A-C49348566797}" dt="2023-08-02T02:46:00.712" v="1279" actId="20577"/>
          <ac:spMkLst>
            <pc:docMk/>
            <pc:sldMk cId="2946985243" sldId="314"/>
            <ac:spMk id="72" creationId="{AFE43831-D011-2E89-31FF-D700FCC2542B}"/>
          </ac:spMkLst>
        </pc:spChg>
      </pc:sldChg>
      <pc:sldChg chg="add">
        <pc:chgData name="Jose Mateus Ramiris" userId="d6dcff02-bda0-410e-b483-e9aa2ff64135" providerId="ADAL" clId="{0F001834-70F7-4244-A30A-C49348566797}" dt="2023-08-02T02:29:44.349" v="257" actId="2890"/>
        <pc:sldMkLst>
          <pc:docMk/>
          <pc:sldMk cId="1485134614" sldId="315"/>
        </pc:sldMkLst>
      </pc:sldChg>
    </pc:docChg>
  </pc:docChgLst>
  <pc:docChgLst>
    <pc:chgData name="Jose Mateus Ramiris" userId="d6dcff02-bda0-410e-b483-e9aa2ff64135" providerId="ADAL" clId="{551ACC72-2600-46EC-8A03-AA8E432D9077}"/>
    <pc:docChg chg="custSel delSld modSld">
      <pc:chgData name="Jose Mateus Ramiris" userId="d6dcff02-bda0-410e-b483-e9aa2ff64135" providerId="ADAL" clId="{551ACC72-2600-46EC-8A03-AA8E432D9077}" dt="2023-02-11T02:58:56.814" v="221" actId="20577"/>
      <pc:docMkLst>
        <pc:docMk/>
      </pc:docMkLst>
      <pc:sldChg chg="addSp delSp modSp mod">
        <pc:chgData name="Jose Mateus Ramiris" userId="d6dcff02-bda0-410e-b483-e9aa2ff64135" providerId="ADAL" clId="{551ACC72-2600-46EC-8A03-AA8E432D9077}" dt="2023-02-11T02:58:56.814" v="221" actId="20577"/>
        <pc:sldMkLst>
          <pc:docMk/>
          <pc:sldMk cId="3925058246" sldId="291"/>
        </pc:sldMkLst>
        <pc:spChg chg="add mod">
          <ac:chgData name="Jose Mateus Ramiris" userId="d6dcff02-bda0-410e-b483-e9aa2ff64135" providerId="ADAL" clId="{551ACC72-2600-46EC-8A03-AA8E432D9077}" dt="2023-02-11T02:58:56.814" v="221" actId="20577"/>
          <ac:spMkLst>
            <pc:docMk/>
            <pc:sldMk cId="3925058246" sldId="291"/>
            <ac:spMk id="2" creationId="{A95E3FE0-F6AC-CC71-9886-DA7624A664F1}"/>
          </ac:spMkLst>
        </pc:spChg>
        <pc:spChg chg="add del mod">
          <ac:chgData name="Jose Mateus Ramiris" userId="d6dcff02-bda0-410e-b483-e9aa2ff64135" providerId="ADAL" clId="{551ACC72-2600-46EC-8A03-AA8E432D9077}" dt="2023-02-08T03:15:38.964" v="192"/>
          <ac:spMkLst>
            <pc:docMk/>
            <pc:sldMk cId="3925058246" sldId="291"/>
            <ac:spMk id="8" creationId="{D17D15B8-0DA2-8782-8354-A5A5A2AFD285}"/>
          </ac:spMkLst>
        </pc:spChg>
        <pc:picChg chg="add del mod">
          <ac:chgData name="Jose Mateus Ramiris" userId="d6dcff02-bda0-410e-b483-e9aa2ff64135" providerId="ADAL" clId="{551ACC72-2600-46EC-8A03-AA8E432D9077}" dt="2023-02-08T03:15:00.256" v="184" actId="478"/>
          <ac:picMkLst>
            <pc:docMk/>
            <pc:sldMk cId="3925058246" sldId="291"/>
            <ac:picMk id="7" creationId="{2EDE47A5-8254-32D4-985C-F2E9C825D732}"/>
          </ac:picMkLst>
        </pc:picChg>
      </pc:sldChg>
      <pc:sldChg chg="addSp delSp modSp mod">
        <pc:chgData name="Jose Mateus Ramiris" userId="d6dcff02-bda0-410e-b483-e9aa2ff64135" providerId="ADAL" clId="{551ACC72-2600-46EC-8A03-AA8E432D9077}" dt="2023-02-10T19:26:55.963" v="209" actId="14100"/>
        <pc:sldMkLst>
          <pc:docMk/>
          <pc:sldMk cId="1556692816" sldId="298"/>
        </pc:sldMkLst>
        <pc:spChg chg="mod">
          <ac:chgData name="Jose Mateus Ramiris" userId="d6dcff02-bda0-410e-b483-e9aa2ff64135" providerId="ADAL" clId="{551ACC72-2600-46EC-8A03-AA8E432D9077}" dt="2023-02-10T19:26:55.963" v="209" actId="14100"/>
          <ac:spMkLst>
            <pc:docMk/>
            <pc:sldMk cId="1556692816" sldId="298"/>
            <ac:spMk id="72" creationId="{88D27CD9-36FA-5EE9-0008-FB2D27A9E41F}"/>
          </ac:spMkLst>
        </pc:spChg>
        <pc:spChg chg="add mod">
          <ac:chgData name="Jose Mateus Ramiris" userId="d6dcff02-bda0-410e-b483-e9aa2ff64135" providerId="ADAL" clId="{551ACC72-2600-46EC-8A03-AA8E432D9077}" dt="2023-02-08T03:09:36.945" v="72" actId="1076"/>
          <ac:spMkLst>
            <pc:docMk/>
            <pc:sldMk cId="1556692816" sldId="298"/>
            <ac:spMk id="73" creationId="{E8BC92DE-DA35-AC20-DBA1-E98A2AE1EFD8}"/>
          </ac:spMkLst>
        </pc:spChg>
        <pc:picChg chg="add del mod">
          <ac:chgData name="Jose Mateus Ramiris" userId="d6dcff02-bda0-410e-b483-e9aa2ff64135" providerId="ADAL" clId="{551ACC72-2600-46EC-8A03-AA8E432D9077}" dt="2023-02-08T03:10:46.107" v="75" actId="478"/>
          <ac:picMkLst>
            <pc:docMk/>
            <pc:sldMk cId="1556692816" sldId="298"/>
            <ac:picMk id="75" creationId="{FCEB4FB2-10DA-0B1E-0872-695124C72AA1}"/>
          </ac:picMkLst>
        </pc:picChg>
        <pc:picChg chg="add mod">
          <ac:chgData name="Jose Mateus Ramiris" userId="d6dcff02-bda0-410e-b483-e9aa2ff64135" providerId="ADAL" clId="{551ACC72-2600-46EC-8A03-AA8E432D9077}" dt="2023-02-08T03:11:19.861" v="81" actId="34135"/>
          <ac:picMkLst>
            <pc:docMk/>
            <pc:sldMk cId="1556692816" sldId="298"/>
            <ac:picMk id="77" creationId="{F91A27D1-DE52-765B-8465-193B3FA89B88}"/>
          </ac:picMkLst>
        </pc:picChg>
      </pc:sldChg>
      <pc:sldChg chg="del">
        <pc:chgData name="Jose Mateus Ramiris" userId="d6dcff02-bda0-410e-b483-e9aa2ff64135" providerId="ADAL" clId="{551ACC72-2600-46EC-8A03-AA8E432D9077}" dt="2023-02-10T02:02:55.800" v="195" actId="47"/>
        <pc:sldMkLst>
          <pc:docMk/>
          <pc:sldMk cId="2550302055" sldId="299"/>
        </pc:sldMkLst>
      </pc:sldChg>
    </pc:docChg>
  </pc:docChgLst>
  <pc:docChgLst>
    <pc:chgData name="Jose Mateus Ramiris" userId="d6dcff02-bda0-410e-b483-e9aa2ff64135" providerId="ADAL" clId="{9662E829-97FA-4019-B1CA-51735E8DF518}"/>
    <pc:docChg chg="undo custSel addSld delSld modSld">
      <pc:chgData name="Jose Mateus Ramiris" userId="d6dcff02-bda0-410e-b483-e9aa2ff64135" providerId="ADAL" clId="{9662E829-97FA-4019-B1CA-51735E8DF518}" dt="2023-12-28T01:57:49.464" v="561" actId="20577"/>
      <pc:docMkLst>
        <pc:docMk/>
      </pc:docMkLst>
      <pc:sldChg chg="del">
        <pc:chgData name="Jose Mateus Ramiris" userId="d6dcff02-bda0-410e-b483-e9aa2ff64135" providerId="ADAL" clId="{9662E829-97FA-4019-B1CA-51735E8DF518}" dt="2023-12-26T15:14:10.078" v="71" actId="47"/>
        <pc:sldMkLst>
          <pc:docMk/>
          <pc:sldMk cId="0" sldId="257"/>
        </pc:sldMkLst>
      </pc:sldChg>
      <pc:sldChg chg="modSp mod">
        <pc:chgData name="Jose Mateus Ramiris" userId="d6dcff02-bda0-410e-b483-e9aa2ff64135" providerId="ADAL" clId="{9662E829-97FA-4019-B1CA-51735E8DF518}" dt="2023-12-28T01:57:49.464" v="561" actId="20577"/>
        <pc:sldMkLst>
          <pc:docMk/>
          <pc:sldMk cId="0" sldId="277"/>
        </pc:sldMkLst>
        <pc:spChg chg="mod">
          <ac:chgData name="Jose Mateus Ramiris" userId="d6dcff02-bda0-410e-b483-e9aa2ff64135" providerId="ADAL" clId="{9662E829-97FA-4019-B1CA-51735E8DF518}" dt="2023-12-28T01:57:49.464" v="561" actId="20577"/>
          <ac:spMkLst>
            <pc:docMk/>
            <pc:sldMk cId="0" sldId="277"/>
            <ac:spMk id="7" creationId="{00000000-0000-0000-0000-000000000000}"/>
          </ac:spMkLst>
        </pc:spChg>
        <pc:grpChg chg="mod">
          <ac:chgData name="Jose Mateus Ramiris" userId="d6dcff02-bda0-410e-b483-e9aa2ff64135" providerId="ADAL" clId="{9662E829-97FA-4019-B1CA-51735E8DF518}" dt="2023-12-28T01:56:55.440" v="500" actId="1076"/>
          <ac:grpSpMkLst>
            <pc:docMk/>
            <pc:sldMk cId="0" sldId="277"/>
            <ac:grpSpMk id="2" creationId="{00000000-0000-0000-0000-000000000000}"/>
          </ac:grpSpMkLst>
        </pc:grpChg>
        <pc:picChg chg="mod">
          <ac:chgData name="Jose Mateus Ramiris" userId="d6dcff02-bda0-410e-b483-e9aa2ff64135" providerId="ADAL" clId="{9662E829-97FA-4019-B1CA-51735E8DF518}" dt="2023-12-28T01:56:59.012" v="502" actId="1076"/>
          <ac:picMkLst>
            <pc:docMk/>
            <pc:sldMk cId="0" sldId="277"/>
            <ac:picMk id="3" creationId="{00000000-0000-0000-0000-000000000000}"/>
          </ac:picMkLst>
        </pc:picChg>
      </pc:sldChg>
      <pc:sldChg chg="modSp mod">
        <pc:chgData name="Jose Mateus Ramiris" userId="d6dcff02-bda0-410e-b483-e9aa2ff64135" providerId="ADAL" clId="{9662E829-97FA-4019-B1CA-51735E8DF518}" dt="2023-12-26T15:13:33.208" v="60" actId="20577"/>
        <pc:sldMkLst>
          <pc:docMk/>
          <pc:sldMk cId="2479405693" sldId="281"/>
        </pc:sldMkLst>
        <pc:spChg chg="mod">
          <ac:chgData name="Jose Mateus Ramiris" userId="d6dcff02-bda0-410e-b483-e9aa2ff64135" providerId="ADAL" clId="{9662E829-97FA-4019-B1CA-51735E8DF518}" dt="2023-12-26T15:13:33.208" v="60" actId="20577"/>
          <ac:spMkLst>
            <pc:docMk/>
            <pc:sldMk cId="2479405693" sldId="281"/>
            <ac:spMk id="8" creationId="{D1CD6D78-A23F-5A65-0DAF-E0408A78D3D7}"/>
          </ac:spMkLst>
        </pc:spChg>
      </pc:sldChg>
      <pc:sldChg chg="del">
        <pc:chgData name="Jose Mateus Ramiris" userId="d6dcff02-bda0-410e-b483-e9aa2ff64135" providerId="ADAL" clId="{9662E829-97FA-4019-B1CA-51735E8DF518}" dt="2023-12-26T17:45:23.588" v="446" actId="47"/>
        <pc:sldMkLst>
          <pc:docMk/>
          <pc:sldMk cId="1556692816" sldId="298"/>
        </pc:sldMkLst>
      </pc:sldChg>
      <pc:sldChg chg="modSp mod">
        <pc:chgData name="Jose Mateus Ramiris" userId="d6dcff02-bda0-410e-b483-e9aa2ff64135" providerId="ADAL" clId="{9662E829-97FA-4019-B1CA-51735E8DF518}" dt="2023-12-26T17:31:47.044" v="102" actId="20577"/>
        <pc:sldMkLst>
          <pc:docMk/>
          <pc:sldMk cId="460064704" sldId="299"/>
        </pc:sldMkLst>
        <pc:spChg chg="mod">
          <ac:chgData name="Jose Mateus Ramiris" userId="d6dcff02-bda0-410e-b483-e9aa2ff64135" providerId="ADAL" clId="{9662E829-97FA-4019-B1CA-51735E8DF518}" dt="2023-12-26T17:31:47.044" v="102" actId="20577"/>
          <ac:spMkLst>
            <pc:docMk/>
            <pc:sldMk cId="460064704" sldId="299"/>
            <ac:spMk id="6" creationId="{26F27D85-77C7-8394-67F7-A671B5F6EB79}"/>
          </ac:spMkLst>
        </pc:spChg>
      </pc:sldChg>
      <pc:sldChg chg="addSp delSp modSp mod">
        <pc:chgData name="Jose Mateus Ramiris" userId="d6dcff02-bda0-410e-b483-e9aa2ff64135" providerId="ADAL" clId="{9662E829-97FA-4019-B1CA-51735E8DF518}" dt="2023-12-26T17:44:58.286" v="432" actId="1076"/>
        <pc:sldMkLst>
          <pc:docMk/>
          <pc:sldMk cId="3472546591" sldId="301"/>
        </pc:sldMkLst>
        <pc:spChg chg="mod">
          <ac:chgData name="Jose Mateus Ramiris" userId="d6dcff02-bda0-410e-b483-e9aa2ff64135" providerId="ADAL" clId="{9662E829-97FA-4019-B1CA-51735E8DF518}" dt="2023-12-26T17:44:58.286" v="432" actId="1076"/>
          <ac:spMkLst>
            <pc:docMk/>
            <pc:sldMk cId="3472546591" sldId="301"/>
            <ac:spMk id="71" creationId="{00000000-0000-0000-0000-000000000000}"/>
          </ac:spMkLst>
        </pc:spChg>
        <pc:spChg chg="add mod">
          <ac:chgData name="Jose Mateus Ramiris" userId="d6dcff02-bda0-410e-b483-e9aa2ff64135" providerId="ADAL" clId="{9662E829-97FA-4019-B1CA-51735E8DF518}" dt="2023-12-26T17:36:54.694" v="382" actId="1076"/>
          <ac:spMkLst>
            <pc:docMk/>
            <pc:sldMk cId="3472546591" sldId="301"/>
            <ac:spMk id="74" creationId="{55D996FD-EE19-3996-BDDD-ABAEC33CFDC1}"/>
          </ac:spMkLst>
        </pc:spChg>
        <pc:graphicFrameChg chg="del">
          <ac:chgData name="Jose Mateus Ramiris" userId="d6dcff02-bda0-410e-b483-e9aa2ff64135" providerId="ADAL" clId="{9662E829-97FA-4019-B1CA-51735E8DF518}" dt="2023-12-26T15:14:16.971" v="73" actId="478"/>
          <ac:graphicFrameMkLst>
            <pc:docMk/>
            <pc:sldMk cId="3472546591" sldId="301"/>
            <ac:graphicFrameMk id="72" creationId="{E76D71C4-C211-8639-AC87-183471CCBE5C}"/>
          </ac:graphicFrameMkLst>
        </pc:graphicFrameChg>
        <pc:graphicFrameChg chg="del">
          <ac:chgData name="Jose Mateus Ramiris" userId="d6dcff02-bda0-410e-b483-e9aa2ff64135" providerId="ADAL" clId="{9662E829-97FA-4019-B1CA-51735E8DF518}" dt="2023-12-26T15:14:16.138" v="72" actId="478"/>
          <ac:graphicFrameMkLst>
            <pc:docMk/>
            <pc:sldMk cId="3472546591" sldId="301"/>
            <ac:graphicFrameMk id="73" creationId="{6FC942B1-85E5-C90F-4252-6DB82FDBD30B}"/>
          </ac:graphicFrameMkLst>
        </pc:graphicFrameChg>
      </pc:sldChg>
      <pc:sldChg chg="delSp modSp del mod">
        <pc:chgData name="Jose Mateus Ramiris" userId="d6dcff02-bda0-410e-b483-e9aa2ff64135" providerId="ADAL" clId="{9662E829-97FA-4019-B1CA-51735E8DF518}" dt="2023-12-26T17:45:21.861" v="445" actId="47"/>
        <pc:sldMkLst>
          <pc:docMk/>
          <pc:sldMk cId="2821306521" sldId="302"/>
        </pc:sldMkLst>
        <pc:graphicFrameChg chg="del modGraphic">
          <ac:chgData name="Jose Mateus Ramiris" userId="d6dcff02-bda0-410e-b483-e9aa2ff64135" providerId="ADAL" clId="{9662E829-97FA-4019-B1CA-51735E8DF518}" dt="2023-12-26T15:20:11.198" v="76" actId="478"/>
          <ac:graphicFrameMkLst>
            <pc:docMk/>
            <pc:sldMk cId="2821306521" sldId="302"/>
            <ac:graphicFrameMk id="72" creationId="{E76D71C4-C211-8639-AC87-183471CCBE5C}"/>
          </ac:graphicFrameMkLst>
        </pc:graphicFrameChg>
        <pc:graphicFrameChg chg="del">
          <ac:chgData name="Jose Mateus Ramiris" userId="d6dcff02-bda0-410e-b483-e9aa2ff64135" providerId="ADAL" clId="{9662E829-97FA-4019-B1CA-51735E8DF518}" dt="2023-12-26T15:20:07.901" v="74" actId="478"/>
          <ac:graphicFrameMkLst>
            <pc:docMk/>
            <pc:sldMk cId="2821306521" sldId="302"/>
            <ac:graphicFrameMk id="73" creationId="{6FC942B1-85E5-C90F-4252-6DB82FDBD30B}"/>
          </ac:graphicFrameMkLst>
        </pc:graphicFrameChg>
      </pc:sldChg>
      <pc:sldChg chg="del">
        <pc:chgData name="Jose Mateus Ramiris" userId="d6dcff02-bda0-410e-b483-e9aa2ff64135" providerId="ADAL" clId="{9662E829-97FA-4019-B1CA-51735E8DF518}" dt="2023-12-26T17:45:24.825" v="447" actId="47"/>
        <pc:sldMkLst>
          <pc:docMk/>
          <pc:sldMk cId="4283032968" sldId="303"/>
        </pc:sldMkLst>
      </pc:sldChg>
      <pc:sldChg chg="del">
        <pc:chgData name="Jose Mateus Ramiris" userId="d6dcff02-bda0-410e-b483-e9aa2ff64135" providerId="ADAL" clId="{9662E829-97FA-4019-B1CA-51735E8DF518}" dt="2023-12-26T17:45:27.036" v="449" actId="47"/>
        <pc:sldMkLst>
          <pc:docMk/>
          <pc:sldMk cId="3294296809" sldId="306"/>
        </pc:sldMkLst>
      </pc:sldChg>
      <pc:sldChg chg="del">
        <pc:chgData name="Jose Mateus Ramiris" userId="d6dcff02-bda0-410e-b483-e9aa2ff64135" providerId="ADAL" clId="{9662E829-97FA-4019-B1CA-51735E8DF518}" dt="2023-12-26T17:45:25.921" v="448" actId="47"/>
        <pc:sldMkLst>
          <pc:docMk/>
          <pc:sldMk cId="3488946045" sldId="308"/>
        </pc:sldMkLst>
      </pc:sldChg>
      <pc:sldChg chg="del">
        <pc:chgData name="Jose Mateus Ramiris" userId="d6dcff02-bda0-410e-b483-e9aa2ff64135" providerId="ADAL" clId="{9662E829-97FA-4019-B1CA-51735E8DF518}" dt="2023-12-26T17:45:28.203" v="450" actId="47"/>
        <pc:sldMkLst>
          <pc:docMk/>
          <pc:sldMk cId="1676669100" sldId="309"/>
        </pc:sldMkLst>
      </pc:sldChg>
      <pc:sldChg chg="del">
        <pc:chgData name="Jose Mateus Ramiris" userId="d6dcff02-bda0-410e-b483-e9aa2ff64135" providerId="ADAL" clId="{9662E829-97FA-4019-B1CA-51735E8DF518}" dt="2023-12-26T17:45:29.211" v="451" actId="47"/>
        <pc:sldMkLst>
          <pc:docMk/>
          <pc:sldMk cId="2093428840" sldId="310"/>
        </pc:sldMkLst>
      </pc:sldChg>
      <pc:sldChg chg="del">
        <pc:chgData name="Jose Mateus Ramiris" userId="d6dcff02-bda0-410e-b483-e9aa2ff64135" providerId="ADAL" clId="{9662E829-97FA-4019-B1CA-51735E8DF518}" dt="2023-12-26T17:45:30.411" v="452" actId="47"/>
        <pc:sldMkLst>
          <pc:docMk/>
          <pc:sldMk cId="3612363744" sldId="311"/>
        </pc:sldMkLst>
      </pc:sldChg>
      <pc:sldChg chg="del">
        <pc:chgData name="Jose Mateus Ramiris" userId="d6dcff02-bda0-410e-b483-e9aa2ff64135" providerId="ADAL" clId="{9662E829-97FA-4019-B1CA-51735E8DF518}" dt="2023-12-26T17:45:31.720" v="453" actId="47"/>
        <pc:sldMkLst>
          <pc:docMk/>
          <pc:sldMk cId="855289215" sldId="312"/>
        </pc:sldMkLst>
      </pc:sldChg>
      <pc:sldChg chg="del">
        <pc:chgData name="Jose Mateus Ramiris" userId="d6dcff02-bda0-410e-b483-e9aa2ff64135" providerId="ADAL" clId="{9662E829-97FA-4019-B1CA-51735E8DF518}" dt="2023-12-26T17:45:32.819" v="454" actId="47"/>
        <pc:sldMkLst>
          <pc:docMk/>
          <pc:sldMk cId="553751274" sldId="313"/>
        </pc:sldMkLst>
      </pc:sldChg>
      <pc:sldChg chg="del">
        <pc:chgData name="Jose Mateus Ramiris" userId="d6dcff02-bda0-410e-b483-e9aa2ff64135" providerId="ADAL" clId="{9662E829-97FA-4019-B1CA-51735E8DF518}" dt="2023-12-26T17:45:34.624" v="455" actId="47"/>
        <pc:sldMkLst>
          <pc:docMk/>
          <pc:sldMk cId="2946985243" sldId="314"/>
        </pc:sldMkLst>
      </pc:sldChg>
      <pc:sldChg chg="del">
        <pc:chgData name="Jose Mateus Ramiris" userId="d6dcff02-bda0-410e-b483-e9aa2ff64135" providerId="ADAL" clId="{9662E829-97FA-4019-B1CA-51735E8DF518}" dt="2023-12-26T17:45:36.113" v="456" actId="47"/>
        <pc:sldMkLst>
          <pc:docMk/>
          <pc:sldMk cId="1485134614" sldId="315"/>
        </pc:sldMkLst>
      </pc:sldChg>
      <pc:sldChg chg="modSp add mod">
        <pc:chgData name="Jose Mateus Ramiris" userId="d6dcff02-bda0-410e-b483-e9aa2ff64135" providerId="ADAL" clId="{9662E829-97FA-4019-B1CA-51735E8DF518}" dt="2023-12-26T17:45:16.501" v="444" actId="14100"/>
        <pc:sldMkLst>
          <pc:docMk/>
          <pc:sldMk cId="1038920594" sldId="316"/>
        </pc:sldMkLst>
        <pc:spChg chg="mod">
          <ac:chgData name="Jose Mateus Ramiris" userId="d6dcff02-bda0-410e-b483-e9aa2ff64135" providerId="ADAL" clId="{9662E829-97FA-4019-B1CA-51735E8DF518}" dt="2023-12-26T17:45:16.501" v="444" actId="14100"/>
          <ac:spMkLst>
            <pc:docMk/>
            <pc:sldMk cId="1038920594" sldId="316"/>
            <ac:spMk id="71" creationId="{00000000-0000-0000-0000-000000000000}"/>
          </ac:spMkLst>
        </pc:spChg>
        <pc:spChg chg="mod">
          <ac:chgData name="Jose Mateus Ramiris" userId="d6dcff02-bda0-410e-b483-e9aa2ff64135" providerId="ADAL" clId="{9662E829-97FA-4019-B1CA-51735E8DF518}" dt="2023-12-26T17:41:23.394" v="401" actId="20577"/>
          <ac:spMkLst>
            <pc:docMk/>
            <pc:sldMk cId="1038920594" sldId="316"/>
            <ac:spMk id="74" creationId="{55D996FD-EE19-3996-BDDD-ABAEC33CFDC1}"/>
          </ac:spMkLst>
        </pc:spChg>
      </pc:sldChg>
      <pc:sldChg chg="modSp add mod">
        <pc:chgData name="Jose Mateus Ramiris" userId="d6dcff02-bda0-410e-b483-e9aa2ff64135" providerId="ADAL" clId="{9662E829-97FA-4019-B1CA-51735E8DF518}" dt="2023-12-26T17:54:21.356" v="497" actId="6549"/>
        <pc:sldMkLst>
          <pc:docMk/>
          <pc:sldMk cId="1497038194" sldId="317"/>
        </pc:sldMkLst>
        <pc:spChg chg="mod">
          <ac:chgData name="Jose Mateus Ramiris" userId="d6dcff02-bda0-410e-b483-e9aa2ff64135" providerId="ADAL" clId="{9662E829-97FA-4019-B1CA-51735E8DF518}" dt="2023-12-26T17:49:56.333" v="478" actId="1076"/>
          <ac:spMkLst>
            <pc:docMk/>
            <pc:sldMk cId="1497038194" sldId="317"/>
            <ac:spMk id="71" creationId="{00000000-0000-0000-0000-000000000000}"/>
          </ac:spMkLst>
        </pc:spChg>
        <pc:spChg chg="mod">
          <ac:chgData name="Jose Mateus Ramiris" userId="d6dcff02-bda0-410e-b483-e9aa2ff64135" providerId="ADAL" clId="{9662E829-97FA-4019-B1CA-51735E8DF518}" dt="2023-12-26T17:54:21.356" v="497" actId="6549"/>
          <ac:spMkLst>
            <pc:docMk/>
            <pc:sldMk cId="1497038194" sldId="317"/>
            <ac:spMk id="74" creationId="{55D996FD-EE19-3996-BDDD-ABAEC33CFDC1}"/>
          </ac:spMkLst>
        </pc:spChg>
      </pc:sldChg>
      <pc:sldChg chg="add">
        <pc:chgData name="Jose Mateus Ramiris" userId="d6dcff02-bda0-410e-b483-e9aa2ff64135" providerId="ADAL" clId="{9662E829-97FA-4019-B1CA-51735E8DF518}" dt="2023-12-26T17:54:27.538" v="498" actId="2890"/>
        <pc:sldMkLst>
          <pc:docMk/>
          <pc:sldMk cId="2430971517" sldId="318"/>
        </pc:sldMkLst>
      </pc:sldChg>
    </pc:docChg>
  </pc:docChgLst>
  <pc:docChgLst>
    <pc:chgData name="Jose Mateus Ramiris" userId="d6dcff02-bda0-410e-b483-e9aa2ff64135" providerId="ADAL" clId="{7A90BCF8-DFEB-4DC2-9923-2E1B7C631953}"/>
    <pc:docChg chg="undo redo custSel addSld delSld modSld sldOrd">
      <pc:chgData name="Jose Mateus Ramiris" userId="d6dcff02-bda0-410e-b483-e9aa2ff64135" providerId="ADAL" clId="{7A90BCF8-DFEB-4DC2-9923-2E1B7C631953}" dt="2023-07-26T00:17:02.194" v="2960" actId="20577"/>
      <pc:docMkLst>
        <pc:docMk/>
      </pc:docMkLst>
      <pc:sldChg chg="addSp delSp modSp mod">
        <pc:chgData name="Jose Mateus Ramiris" userId="d6dcff02-bda0-410e-b483-e9aa2ff64135" providerId="ADAL" clId="{7A90BCF8-DFEB-4DC2-9923-2E1B7C631953}" dt="2023-07-11T14:19:53.229" v="120" actId="113"/>
        <pc:sldMkLst>
          <pc:docMk/>
          <pc:sldMk cId="0" sldId="257"/>
        </pc:sldMkLst>
        <pc:spChg chg="del">
          <ac:chgData name="Jose Mateus Ramiris" userId="d6dcff02-bda0-410e-b483-e9aa2ff64135" providerId="ADAL" clId="{7A90BCF8-DFEB-4DC2-9923-2E1B7C631953}" dt="2023-07-11T14:15:43.745" v="64" actId="478"/>
          <ac:spMkLst>
            <pc:docMk/>
            <pc:sldMk cId="0" sldId="257"/>
            <ac:spMk id="2" creationId="{00000000-0000-0000-0000-000000000000}"/>
          </ac:spMkLst>
        </pc:spChg>
        <pc:spChg chg="del mod">
          <ac:chgData name="Jose Mateus Ramiris" userId="d6dcff02-bda0-410e-b483-e9aa2ff64135" providerId="ADAL" clId="{7A90BCF8-DFEB-4DC2-9923-2E1B7C631953}" dt="2023-07-11T14:17:42.354" v="82" actId="478"/>
          <ac:spMkLst>
            <pc:docMk/>
            <pc:sldMk cId="0" sldId="257"/>
            <ac:spMk id="71" creationId="{00000000-0000-0000-0000-000000000000}"/>
          </ac:spMkLst>
        </pc:spChg>
        <pc:spChg chg="del">
          <ac:chgData name="Jose Mateus Ramiris" userId="d6dcff02-bda0-410e-b483-e9aa2ff64135" providerId="ADAL" clId="{7A90BCF8-DFEB-4DC2-9923-2E1B7C631953}" dt="2023-07-11T14:14:33.235" v="52" actId="478"/>
          <ac:spMkLst>
            <pc:docMk/>
            <pc:sldMk cId="0" sldId="257"/>
            <ac:spMk id="72" creationId="{88D27CD9-36FA-5EE9-0008-FB2D27A9E41F}"/>
          </ac:spMkLst>
        </pc:spChg>
        <pc:spChg chg="add del mod">
          <ac:chgData name="Jose Mateus Ramiris" userId="d6dcff02-bda0-410e-b483-e9aa2ff64135" providerId="ADAL" clId="{7A90BCF8-DFEB-4DC2-9923-2E1B7C631953}" dt="2023-07-11T14:17:44.948" v="83" actId="478"/>
          <ac:spMkLst>
            <pc:docMk/>
            <pc:sldMk cId="0" sldId="257"/>
            <ac:spMk id="78" creationId="{71E59D52-BB5A-F0EA-F644-BCB6712557F2}"/>
          </ac:spMkLst>
        </pc:spChg>
        <pc:spChg chg="mod">
          <ac:chgData name="Jose Mateus Ramiris" userId="d6dcff02-bda0-410e-b483-e9aa2ff64135" providerId="ADAL" clId="{7A90BCF8-DFEB-4DC2-9923-2E1B7C631953}" dt="2023-07-11T14:18:31.197" v="89"/>
          <ac:spMkLst>
            <pc:docMk/>
            <pc:sldMk cId="0" sldId="257"/>
            <ac:spMk id="80" creationId="{79AF2D95-41DF-4790-28A9-D1A9E2991048}"/>
          </ac:spMkLst>
        </pc:spChg>
        <pc:spChg chg="mod">
          <ac:chgData name="Jose Mateus Ramiris" userId="d6dcff02-bda0-410e-b483-e9aa2ff64135" providerId="ADAL" clId="{7A90BCF8-DFEB-4DC2-9923-2E1B7C631953}" dt="2023-07-11T14:18:31.197" v="89"/>
          <ac:spMkLst>
            <pc:docMk/>
            <pc:sldMk cId="0" sldId="257"/>
            <ac:spMk id="81" creationId="{932BBB99-3F1C-22FF-5A0A-DA4A343BA571}"/>
          </ac:spMkLst>
        </pc:spChg>
        <pc:spChg chg="add mod">
          <ac:chgData name="Jose Mateus Ramiris" userId="d6dcff02-bda0-410e-b483-e9aa2ff64135" providerId="ADAL" clId="{7A90BCF8-DFEB-4DC2-9923-2E1B7C631953}" dt="2023-07-11T14:19:53.229" v="120" actId="113"/>
          <ac:spMkLst>
            <pc:docMk/>
            <pc:sldMk cId="0" sldId="257"/>
            <ac:spMk id="82" creationId="{DD7C118D-35E4-836D-2B9A-C1D73EF560BA}"/>
          </ac:spMkLst>
        </pc:spChg>
        <pc:grpChg chg="del mod">
          <ac:chgData name="Jose Mateus Ramiris" userId="d6dcff02-bda0-410e-b483-e9aa2ff64135" providerId="ADAL" clId="{7A90BCF8-DFEB-4DC2-9923-2E1B7C631953}" dt="2023-07-11T14:15:34.186" v="62" actId="478"/>
          <ac:grpSpMkLst>
            <pc:docMk/>
            <pc:sldMk cId="0" sldId="257"/>
            <ac:grpSpMk id="4" creationId="{00000000-0000-0000-0000-000000000000}"/>
          </ac:grpSpMkLst>
        </pc:grpChg>
        <pc:grpChg chg="add mod">
          <ac:chgData name="Jose Mateus Ramiris" userId="d6dcff02-bda0-410e-b483-e9aa2ff64135" providerId="ADAL" clId="{7A90BCF8-DFEB-4DC2-9923-2E1B7C631953}" dt="2023-07-11T14:18:44.250" v="92" actId="1076"/>
          <ac:grpSpMkLst>
            <pc:docMk/>
            <pc:sldMk cId="0" sldId="257"/>
            <ac:grpSpMk id="79" creationId="{5B7EC1F3-4A39-272E-8628-2644472B04A1}"/>
          </ac:grpSpMkLst>
        </pc:grpChg>
        <pc:graphicFrameChg chg="mod modGraphic">
          <ac:chgData name="Jose Mateus Ramiris" userId="d6dcff02-bda0-410e-b483-e9aa2ff64135" providerId="ADAL" clId="{7A90BCF8-DFEB-4DC2-9923-2E1B7C631953}" dt="2023-07-11T14:18:35.961" v="91" actId="1076"/>
          <ac:graphicFrameMkLst>
            <pc:docMk/>
            <pc:sldMk cId="0" sldId="257"/>
            <ac:graphicFrameMk id="73" creationId="{6FC942B1-85E5-C90F-4252-6DB82FDBD30B}"/>
          </ac:graphicFrameMkLst>
        </pc:graphicFrameChg>
        <pc:graphicFrameChg chg="add mod">
          <ac:chgData name="Jose Mateus Ramiris" userId="d6dcff02-bda0-410e-b483-e9aa2ff64135" providerId="ADAL" clId="{7A90BCF8-DFEB-4DC2-9923-2E1B7C631953}" dt="2023-07-11T14:17:52.622" v="84" actId="1076"/>
          <ac:graphicFrameMkLst>
            <pc:docMk/>
            <pc:sldMk cId="0" sldId="257"/>
            <ac:graphicFrameMk id="74" creationId="{AC06F8D7-1694-1F07-CF85-F5D1F94DF0BA}"/>
          </ac:graphicFrameMkLst>
        </pc:graphicFrameChg>
        <pc:graphicFrameChg chg="add del mod">
          <ac:chgData name="Jose Mateus Ramiris" userId="d6dcff02-bda0-410e-b483-e9aa2ff64135" providerId="ADAL" clId="{7A90BCF8-DFEB-4DC2-9923-2E1B7C631953}" dt="2023-07-11T14:16:07.381" v="68" actId="478"/>
          <ac:graphicFrameMkLst>
            <pc:docMk/>
            <pc:sldMk cId="0" sldId="257"/>
            <ac:graphicFrameMk id="75" creationId="{9F20C209-2273-5DEC-A138-9EC8B63EF5E6}"/>
          </ac:graphicFrameMkLst>
        </pc:graphicFrameChg>
        <pc:graphicFrameChg chg="add mod modGraphic">
          <ac:chgData name="Jose Mateus Ramiris" userId="d6dcff02-bda0-410e-b483-e9aa2ff64135" providerId="ADAL" clId="{7A90BCF8-DFEB-4DC2-9923-2E1B7C631953}" dt="2023-07-11T14:18:16.836" v="88" actId="1076"/>
          <ac:graphicFrameMkLst>
            <pc:docMk/>
            <pc:sldMk cId="0" sldId="257"/>
            <ac:graphicFrameMk id="76" creationId="{DC9F2E8B-D3A3-7189-D658-2F1A0CCA8998}"/>
          </ac:graphicFrameMkLst>
        </pc:graphicFrameChg>
      </pc:sldChg>
      <pc:sldChg chg="delSp modSp mod">
        <pc:chgData name="Jose Mateus Ramiris" userId="d6dcff02-bda0-410e-b483-e9aa2ff64135" providerId="ADAL" clId="{7A90BCF8-DFEB-4DC2-9923-2E1B7C631953}" dt="2023-07-11T14:12:31.124" v="37" actId="1076"/>
        <pc:sldMkLst>
          <pc:docMk/>
          <pc:sldMk cId="2479405693" sldId="281"/>
        </pc:sldMkLst>
        <pc:spChg chg="del">
          <ac:chgData name="Jose Mateus Ramiris" userId="d6dcff02-bda0-410e-b483-e9aa2ff64135" providerId="ADAL" clId="{7A90BCF8-DFEB-4DC2-9923-2E1B7C631953}" dt="2023-07-11T14:12:08.590" v="4" actId="478"/>
          <ac:spMkLst>
            <pc:docMk/>
            <pc:sldMk cId="2479405693" sldId="281"/>
            <ac:spMk id="6" creationId="{26F27D85-77C7-8394-67F7-A671B5F6EB79}"/>
          </ac:spMkLst>
        </pc:spChg>
        <pc:spChg chg="mod">
          <ac:chgData name="Jose Mateus Ramiris" userId="d6dcff02-bda0-410e-b483-e9aa2ff64135" providerId="ADAL" clId="{7A90BCF8-DFEB-4DC2-9923-2E1B7C631953}" dt="2023-07-11T14:12:31.124" v="37" actId="1076"/>
          <ac:spMkLst>
            <pc:docMk/>
            <pc:sldMk cId="2479405693" sldId="281"/>
            <ac:spMk id="8" creationId="{D1CD6D78-A23F-5A65-0DAF-E0408A78D3D7}"/>
          </ac:spMkLst>
        </pc:spChg>
      </pc:sldChg>
      <pc:sldChg chg="delSp modSp del mod">
        <pc:chgData name="Jose Mateus Ramiris" userId="d6dcff02-bda0-410e-b483-e9aa2ff64135" providerId="ADAL" clId="{7A90BCF8-DFEB-4DC2-9923-2E1B7C631953}" dt="2023-07-11T14:31:26.464" v="194" actId="47"/>
        <pc:sldMkLst>
          <pc:docMk/>
          <pc:sldMk cId="3925058246" sldId="291"/>
        </pc:sldMkLst>
        <pc:spChg chg="del mod">
          <ac:chgData name="Jose Mateus Ramiris" userId="d6dcff02-bda0-410e-b483-e9aa2ff64135" providerId="ADAL" clId="{7A90BCF8-DFEB-4DC2-9923-2E1B7C631953}" dt="2023-07-11T14:13:59.240" v="51" actId="478"/>
          <ac:spMkLst>
            <pc:docMk/>
            <pc:sldMk cId="3925058246" sldId="291"/>
            <ac:spMk id="2" creationId="{A95E3FE0-F6AC-CC71-9886-DA7624A664F1}"/>
          </ac:spMkLst>
        </pc:spChg>
      </pc:sldChg>
      <pc:sldChg chg="delSp del mod">
        <pc:chgData name="Jose Mateus Ramiris" userId="d6dcff02-bda0-410e-b483-e9aa2ff64135" providerId="ADAL" clId="{7A90BCF8-DFEB-4DC2-9923-2E1B7C631953}" dt="2023-07-11T14:14:57.402" v="56" actId="2696"/>
        <pc:sldMkLst>
          <pc:docMk/>
          <pc:sldMk cId="3883505640" sldId="296"/>
        </pc:sldMkLst>
        <pc:graphicFrameChg chg="del">
          <ac:chgData name="Jose Mateus Ramiris" userId="d6dcff02-bda0-410e-b483-e9aa2ff64135" providerId="ADAL" clId="{7A90BCF8-DFEB-4DC2-9923-2E1B7C631953}" dt="2023-07-11T14:14:53.119" v="55" actId="478"/>
          <ac:graphicFrameMkLst>
            <pc:docMk/>
            <pc:sldMk cId="3883505640" sldId="296"/>
            <ac:graphicFrameMk id="73" creationId="{6FC942B1-85E5-C90F-4252-6DB82FDBD30B}"/>
          </ac:graphicFrameMkLst>
        </pc:graphicFrameChg>
      </pc:sldChg>
      <pc:sldChg chg="del">
        <pc:chgData name="Jose Mateus Ramiris" userId="d6dcff02-bda0-410e-b483-e9aa2ff64135" providerId="ADAL" clId="{7A90BCF8-DFEB-4DC2-9923-2E1B7C631953}" dt="2023-07-11T14:20:06.055" v="121" actId="2696"/>
        <pc:sldMkLst>
          <pc:docMk/>
          <pc:sldMk cId="1416139816" sldId="297"/>
        </pc:sldMkLst>
      </pc:sldChg>
      <pc:sldChg chg="addSp delSp modSp mod">
        <pc:chgData name="Jose Mateus Ramiris" userId="d6dcff02-bda0-410e-b483-e9aa2ff64135" providerId="ADAL" clId="{7A90BCF8-DFEB-4DC2-9923-2E1B7C631953}" dt="2023-07-11T14:40:39.406" v="376" actId="20577"/>
        <pc:sldMkLst>
          <pc:docMk/>
          <pc:sldMk cId="1556692816" sldId="298"/>
        </pc:sldMkLst>
        <pc:spChg chg="del mod">
          <ac:chgData name="Jose Mateus Ramiris" userId="d6dcff02-bda0-410e-b483-e9aa2ff64135" providerId="ADAL" clId="{7A90BCF8-DFEB-4DC2-9923-2E1B7C631953}" dt="2023-07-11T14:34:29.014" v="235" actId="478"/>
          <ac:spMkLst>
            <pc:docMk/>
            <pc:sldMk cId="1556692816" sldId="298"/>
            <ac:spMk id="71" creationId="{00000000-0000-0000-0000-000000000000}"/>
          </ac:spMkLst>
        </pc:spChg>
        <pc:spChg chg="add del mod">
          <ac:chgData name="Jose Mateus Ramiris" userId="d6dcff02-bda0-410e-b483-e9aa2ff64135" providerId="ADAL" clId="{7A90BCF8-DFEB-4DC2-9923-2E1B7C631953}" dt="2023-07-11T14:34:40.261" v="237" actId="1076"/>
          <ac:spMkLst>
            <pc:docMk/>
            <pc:sldMk cId="1556692816" sldId="298"/>
            <ac:spMk id="72" creationId="{88D27CD9-36FA-5EE9-0008-FB2D27A9E41F}"/>
          </ac:spMkLst>
        </pc:spChg>
        <pc:spChg chg="del">
          <ac:chgData name="Jose Mateus Ramiris" userId="d6dcff02-bda0-410e-b483-e9aa2ff64135" providerId="ADAL" clId="{7A90BCF8-DFEB-4DC2-9923-2E1B7C631953}" dt="2023-07-11T14:22:19.016" v="165" actId="478"/>
          <ac:spMkLst>
            <pc:docMk/>
            <pc:sldMk cId="1556692816" sldId="298"/>
            <ac:spMk id="73" creationId="{E8BC92DE-DA35-AC20-DBA1-E98A2AE1EFD8}"/>
          </ac:spMkLst>
        </pc:spChg>
        <pc:spChg chg="add mod">
          <ac:chgData name="Jose Mateus Ramiris" userId="d6dcff02-bda0-410e-b483-e9aa2ff64135" providerId="ADAL" clId="{7A90BCF8-DFEB-4DC2-9923-2E1B7C631953}" dt="2023-07-11T14:40:39.406" v="376" actId="20577"/>
          <ac:spMkLst>
            <pc:docMk/>
            <pc:sldMk cId="1556692816" sldId="298"/>
            <ac:spMk id="74" creationId="{BBB455C4-2F08-9A8F-B118-8095E7327383}"/>
          </ac:spMkLst>
        </pc:spChg>
        <pc:grpChg chg="mod">
          <ac:chgData name="Jose Mateus Ramiris" userId="d6dcff02-bda0-410e-b483-e9aa2ff64135" providerId="ADAL" clId="{7A90BCF8-DFEB-4DC2-9923-2E1B7C631953}" dt="2023-07-11T14:34:35.237" v="236" actId="1076"/>
          <ac:grpSpMkLst>
            <pc:docMk/>
            <pc:sldMk cId="1556692816" sldId="298"/>
            <ac:grpSpMk id="4" creationId="{00000000-0000-0000-0000-000000000000}"/>
          </ac:grpSpMkLst>
        </pc:grpChg>
        <pc:picChg chg="add mod">
          <ac:chgData name="Jose Mateus Ramiris" userId="d6dcff02-bda0-410e-b483-e9aa2ff64135" providerId="ADAL" clId="{7A90BCF8-DFEB-4DC2-9923-2E1B7C631953}" dt="2023-07-11T14:35:34.037" v="294" actId="1076"/>
          <ac:picMkLst>
            <pc:docMk/>
            <pc:sldMk cId="1556692816" sldId="298"/>
            <ac:picMk id="75" creationId="{C7FA5099-4747-2232-7634-F7A7DD7591D4}"/>
          </ac:picMkLst>
        </pc:picChg>
        <pc:picChg chg="mod">
          <ac:chgData name="Jose Mateus Ramiris" userId="d6dcff02-bda0-410e-b483-e9aa2ff64135" providerId="ADAL" clId="{7A90BCF8-DFEB-4DC2-9923-2E1B7C631953}" dt="2023-07-11T14:34:46.641" v="240" actId="1076"/>
          <ac:picMkLst>
            <pc:docMk/>
            <pc:sldMk cId="1556692816" sldId="298"/>
            <ac:picMk id="77" creationId="{F91A27D1-DE52-765B-8465-193B3FA89B88}"/>
          </ac:picMkLst>
        </pc:picChg>
      </pc:sldChg>
      <pc:sldChg chg="delSp modSp add mod">
        <pc:chgData name="Jose Mateus Ramiris" userId="d6dcff02-bda0-410e-b483-e9aa2ff64135" providerId="ADAL" clId="{7A90BCF8-DFEB-4DC2-9923-2E1B7C631953}" dt="2023-07-11T14:12:52.660" v="49" actId="1076"/>
        <pc:sldMkLst>
          <pc:docMk/>
          <pc:sldMk cId="460064704" sldId="299"/>
        </pc:sldMkLst>
        <pc:spChg chg="mod">
          <ac:chgData name="Jose Mateus Ramiris" userId="d6dcff02-bda0-410e-b483-e9aa2ff64135" providerId="ADAL" clId="{7A90BCF8-DFEB-4DC2-9923-2E1B7C631953}" dt="2023-07-11T14:12:52.660" v="49" actId="1076"/>
          <ac:spMkLst>
            <pc:docMk/>
            <pc:sldMk cId="460064704" sldId="299"/>
            <ac:spMk id="6" creationId="{26F27D85-77C7-8394-67F7-A671B5F6EB79}"/>
          </ac:spMkLst>
        </pc:spChg>
        <pc:spChg chg="del">
          <ac:chgData name="Jose Mateus Ramiris" userId="d6dcff02-bda0-410e-b483-e9aa2ff64135" providerId="ADAL" clId="{7A90BCF8-DFEB-4DC2-9923-2E1B7C631953}" dt="2023-07-11T14:12:37.540" v="38" actId="478"/>
          <ac:spMkLst>
            <pc:docMk/>
            <pc:sldMk cId="460064704" sldId="299"/>
            <ac:spMk id="8" creationId="{D1CD6D78-A23F-5A65-0DAF-E0408A78D3D7}"/>
          </ac:spMkLst>
        </pc:spChg>
      </pc:sldChg>
      <pc:sldChg chg="delSp modSp add del mod">
        <pc:chgData name="Jose Mateus Ramiris" userId="d6dcff02-bda0-410e-b483-e9aa2ff64135" providerId="ADAL" clId="{7A90BCF8-DFEB-4DC2-9923-2E1B7C631953}" dt="2023-07-11T14:29:16.099" v="178" actId="2696"/>
        <pc:sldMkLst>
          <pc:docMk/>
          <pc:sldMk cId="3295476248" sldId="300"/>
        </pc:sldMkLst>
        <pc:spChg chg="del">
          <ac:chgData name="Jose Mateus Ramiris" userId="d6dcff02-bda0-410e-b483-e9aa2ff64135" providerId="ADAL" clId="{7A90BCF8-DFEB-4DC2-9923-2E1B7C631953}" dt="2023-07-11T14:28:22.037" v="175" actId="478"/>
          <ac:spMkLst>
            <pc:docMk/>
            <pc:sldMk cId="3295476248" sldId="300"/>
            <ac:spMk id="82" creationId="{DD7C118D-35E4-836D-2B9A-C1D73EF560BA}"/>
          </ac:spMkLst>
        </pc:spChg>
        <pc:graphicFrameChg chg="del">
          <ac:chgData name="Jose Mateus Ramiris" userId="d6dcff02-bda0-410e-b483-e9aa2ff64135" providerId="ADAL" clId="{7A90BCF8-DFEB-4DC2-9923-2E1B7C631953}" dt="2023-07-11T14:28:17.681" v="173" actId="478"/>
          <ac:graphicFrameMkLst>
            <pc:docMk/>
            <pc:sldMk cId="3295476248" sldId="300"/>
            <ac:graphicFrameMk id="73" creationId="{6FC942B1-85E5-C90F-4252-6DB82FDBD30B}"/>
          </ac:graphicFrameMkLst>
        </pc:graphicFrameChg>
        <pc:graphicFrameChg chg="del">
          <ac:chgData name="Jose Mateus Ramiris" userId="d6dcff02-bda0-410e-b483-e9aa2ff64135" providerId="ADAL" clId="{7A90BCF8-DFEB-4DC2-9923-2E1B7C631953}" dt="2023-07-11T14:28:15.339" v="171" actId="478"/>
          <ac:graphicFrameMkLst>
            <pc:docMk/>
            <pc:sldMk cId="3295476248" sldId="300"/>
            <ac:graphicFrameMk id="74" creationId="{AC06F8D7-1694-1F07-CF85-F5D1F94DF0BA}"/>
          </ac:graphicFrameMkLst>
        </pc:graphicFrameChg>
        <pc:graphicFrameChg chg="del modGraphic">
          <ac:chgData name="Jose Mateus Ramiris" userId="d6dcff02-bda0-410e-b483-e9aa2ff64135" providerId="ADAL" clId="{7A90BCF8-DFEB-4DC2-9923-2E1B7C631953}" dt="2023-07-11T14:28:20.229" v="174" actId="478"/>
          <ac:graphicFrameMkLst>
            <pc:docMk/>
            <pc:sldMk cId="3295476248" sldId="300"/>
            <ac:graphicFrameMk id="76" creationId="{DC9F2E8B-D3A3-7189-D658-2F1A0CCA8998}"/>
          </ac:graphicFrameMkLst>
        </pc:graphicFrameChg>
      </pc:sldChg>
      <pc:sldChg chg="add">
        <pc:chgData name="Jose Mateus Ramiris" userId="d6dcff02-bda0-410e-b483-e9aa2ff64135" providerId="ADAL" clId="{7A90BCF8-DFEB-4DC2-9923-2E1B7C631953}" dt="2023-07-11T14:29:08.902" v="177"/>
        <pc:sldMkLst>
          <pc:docMk/>
          <pc:sldMk cId="3472546591" sldId="301"/>
        </pc:sldMkLst>
      </pc:sldChg>
      <pc:sldChg chg="add">
        <pc:chgData name="Jose Mateus Ramiris" userId="d6dcff02-bda0-410e-b483-e9aa2ff64135" providerId="ADAL" clId="{7A90BCF8-DFEB-4DC2-9923-2E1B7C631953}" dt="2023-07-11T14:30:25.743" v="180"/>
        <pc:sldMkLst>
          <pc:docMk/>
          <pc:sldMk cId="2821306521" sldId="302"/>
        </pc:sldMkLst>
      </pc:sldChg>
      <pc:sldChg chg="add del">
        <pc:chgData name="Jose Mateus Ramiris" userId="d6dcff02-bda0-410e-b483-e9aa2ff64135" providerId="ADAL" clId="{7A90BCF8-DFEB-4DC2-9923-2E1B7C631953}" dt="2023-07-11T14:30:35.200" v="183" actId="47"/>
        <pc:sldMkLst>
          <pc:docMk/>
          <pc:sldMk cId="42031076" sldId="303"/>
        </pc:sldMkLst>
      </pc:sldChg>
      <pc:sldChg chg="add del">
        <pc:chgData name="Jose Mateus Ramiris" userId="d6dcff02-bda0-410e-b483-e9aa2ff64135" providerId="ADAL" clId="{7A90BCF8-DFEB-4DC2-9923-2E1B7C631953}" dt="2023-07-11T14:37:05.946" v="297" actId="47"/>
        <pc:sldMkLst>
          <pc:docMk/>
          <pc:sldMk cId="3008437914" sldId="303"/>
        </pc:sldMkLst>
      </pc:sldChg>
      <pc:sldChg chg="addSp delSp modSp add mod">
        <pc:chgData name="Jose Mateus Ramiris" userId="d6dcff02-bda0-410e-b483-e9aa2ff64135" providerId="ADAL" clId="{7A90BCF8-DFEB-4DC2-9923-2E1B7C631953}" dt="2023-07-11T14:41:20.999" v="507" actId="6549"/>
        <pc:sldMkLst>
          <pc:docMk/>
          <pc:sldMk cId="4283032968" sldId="303"/>
        </pc:sldMkLst>
        <pc:spChg chg="del">
          <ac:chgData name="Jose Mateus Ramiris" userId="d6dcff02-bda0-410e-b483-e9aa2ff64135" providerId="ADAL" clId="{7A90BCF8-DFEB-4DC2-9923-2E1B7C631953}" dt="2023-07-11T14:38:42.924" v="303" actId="478"/>
          <ac:spMkLst>
            <pc:docMk/>
            <pc:sldMk cId="4283032968" sldId="303"/>
            <ac:spMk id="71" creationId="{00000000-0000-0000-0000-000000000000}"/>
          </ac:spMkLst>
        </pc:spChg>
        <pc:spChg chg="del">
          <ac:chgData name="Jose Mateus Ramiris" userId="d6dcff02-bda0-410e-b483-e9aa2ff64135" providerId="ADAL" clId="{7A90BCF8-DFEB-4DC2-9923-2E1B7C631953}" dt="2023-07-11T14:38:57.564" v="305" actId="478"/>
          <ac:spMkLst>
            <pc:docMk/>
            <pc:sldMk cId="4283032968" sldId="303"/>
            <ac:spMk id="72" creationId="{2B1A9BD6-125F-52C2-E011-3CBD658AB755}"/>
          </ac:spMkLst>
        </pc:spChg>
        <pc:spChg chg="add del mod">
          <ac:chgData name="Jose Mateus Ramiris" userId="d6dcff02-bda0-410e-b483-e9aa2ff64135" providerId="ADAL" clId="{7A90BCF8-DFEB-4DC2-9923-2E1B7C631953}" dt="2023-07-11T14:38:45.082" v="304" actId="478"/>
          <ac:spMkLst>
            <pc:docMk/>
            <pc:sldMk cId="4283032968" sldId="303"/>
            <ac:spMk id="74" creationId="{4D1E869B-06B5-D38A-C142-A9AB22380A8C}"/>
          </ac:spMkLst>
        </pc:spChg>
        <pc:spChg chg="add mod">
          <ac:chgData name="Jose Mateus Ramiris" userId="d6dcff02-bda0-410e-b483-e9aa2ff64135" providerId="ADAL" clId="{7A90BCF8-DFEB-4DC2-9923-2E1B7C631953}" dt="2023-07-11T14:41:20.999" v="507" actId="6549"/>
          <ac:spMkLst>
            <pc:docMk/>
            <pc:sldMk cId="4283032968" sldId="303"/>
            <ac:spMk id="76" creationId="{59071154-37DE-D8EF-3FC4-9DE5E6BD8A77}"/>
          </ac:spMkLst>
        </pc:spChg>
      </pc:sldChg>
      <pc:sldChg chg="add del">
        <pc:chgData name="Jose Mateus Ramiris" userId="d6dcff02-bda0-410e-b483-e9aa2ff64135" providerId="ADAL" clId="{7A90BCF8-DFEB-4DC2-9923-2E1B7C631953}" dt="2023-07-11T14:31:23.323" v="192" actId="47"/>
        <pc:sldMkLst>
          <pc:docMk/>
          <pc:sldMk cId="284477159" sldId="304"/>
        </pc:sldMkLst>
      </pc:sldChg>
      <pc:sldChg chg="add del">
        <pc:chgData name="Jose Mateus Ramiris" userId="d6dcff02-bda0-410e-b483-e9aa2ff64135" providerId="ADAL" clId="{7A90BCF8-DFEB-4DC2-9923-2E1B7C631953}" dt="2023-07-11T14:38:19.734" v="302" actId="47"/>
        <pc:sldMkLst>
          <pc:docMk/>
          <pc:sldMk cId="3436879126" sldId="304"/>
        </pc:sldMkLst>
      </pc:sldChg>
      <pc:sldChg chg="add del">
        <pc:chgData name="Jose Mateus Ramiris" userId="d6dcff02-bda0-410e-b483-e9aa2ff64135" providerId="ADAL" clId="{7A90BCF8-DFEB-4DC2-9923-2E1B7C631953}" dt="2023-07-11T14:43:35.505" v="512" actId="47"/>
        <pc:sldMkLst>
          <pc:docMk/>
          <pc:sldMk cId="3883505640" sldId="304"/>
        </pc:sldMkLst>
      </pc:sldChg>
      <pc:sldChg chg="delSp add del mod">
        <pc:chgData name="Jose Mateus Ramiris" userId="d6dcff02-bda0-410e-b483-e9aa2ff64135" providerId="ADAL" clId="{7A90BCF8-DFEB-4DC2-9923-2E1B7C631953}" dt="2023-07-11T14:44:56.291" v="520" actId="47"/>
        <pc:sldMkLst>
          <pc:docMk/>
          <pc:sldMk cId="3552590893" sldId="305"/>
        </pc:sldMkLst>
        <pc:picChg chg="del">
          <ac:chgData name="Jose Mateus Ramiris" userId="d6dcff02-bda0-410e-b483-e9aa2ff64135" providerId="ADAL" clId="{7A90BCF8-DFEB-4DC2-9923-2E1B7C631953}" dt="2023-07-11T14:44:32.749" v="517" actId="478"/>
          <ac:picMkLst>
            <pc:docMk/>
            <pc:sldMk cId="3552590893" sldId="305"/>
            <ac:picMk id="76" creationId="{79902127-E7EC-98D2-6438-837CB0DF3954}"/>
          </ac:picMkLst>
        </pc:picChg>
      </pc:sldChg>
      <pc:sldChg chg="add del">
        <pc:chgData name="Jose Mateus Ramiris" userId="d6dcff02-bda0-410e-b483-e9aa2ff64135" providerId="ADAL" clId="{7A90BCF8-DFEB-4DC2-9923-2E1B7C631953}" dt="2023-07-11T14:31:24.900" v="193" actId="47"/>
        <pc:sldMkLst>
          <pc:docMk/>
          <pc:sldMk cId="3883505640" sldId="305"/>
        </pc:sldMkLst>
      </pc:sldChg>
      <pc:sldChg chg="modSp add mod">
        <pc:chgData name="Jose Mateus Ramiris" userId="d6dcff02-bda0-410e-b483-e9aa2ff64135" providerId="ADAL" clId="{7A90BCF8-DFEB-4DC2-9923-2E1B7C631953}" dt="2023-07-11T15:05:15.793" v="522" actId="1076"/>
        <pc:sldMkLst>
          <pc:docMk/>
          <pc:sldMk cId="3294296809" sldId="306"/>
        </pc:sldMkLst>
        <pc:spChg chg="mod">
          <ac:chgData name="Jose Mateus Ramiris" userId="d6dcff02-bda0-410e-b483-e9aa2ff64135" providerId="ADAL" clId="{7A90BCF8-DFEB-4DC2-9923-2E1B7C631953}" dt="2023-07-11T15:05:11.310" v="521" actId="6549"/>
          <ac:spMkLst>
            <pc:docMk/>
            <pc:sldMk cId="3294296809" sldId="306"/>
            <ac:spMk id="73" creationId="{3437C745-F245-9598-A781-2858200243B3}"/>
          </ac:spMkLst>
        </pc:spChg>
        <pc:picChg chg="mod">
          <ac:chgData name="Jose Mateus Ramiris" userId="d6dcff02-bda0-410e-b483-e9aa2ff64135" providerId="ADAL" clId="{7A90BCF8-DFEB-4DC2-9923-2E1B7C631953}" dt="2023-07-11T15:05:15.793" v="522" actId="1076"/>
          <ac:picMkLst>
            <pc:docMk/>
            <pc:sldMk cId="3294296809" sldId="306"/>
            <ac:picMk id="74" creationId="{50A585B3-CC74-3CCE-90C8-95F0E4873914}"/>
          </ac:picMkLst>
        </pc:picChg>
      </pc:sldChg>
      <pc:sldChg chg="add del ord">
        <pc:chgData name="Jose Mateus Ramiris" userId="d6dcff02-bda0-410e-b483-e9aa2ff64135" providerId="ADAL" clId="{7A90BCF8-DFEB-4DC2-9923-2E1B7C631953}" dt="2023-07-11T14:35:53.179" v="296" actId="2696"/>
        <pc:sldMkLst>
          <pc:docMk/>
          <pc:sldMk cId="4184111145" sldId="306"/>
        </pc:sldMkLst>
      </pc:sldChg>
      <pc:sldChg chg="add del">
        <pc:chgData name="Jose Mateus Ramiris" userId="d6dcff02-bda0-410e-b483-e9aa2ff64135" providerId="ADAL" clId="{7A90BCF8-DFEB-4DC2-9923-2E1B7C631953}" dt="2023-07-11T15:12:43.663" v="525" actId="47"/>
        <pc:sldMkLst>
          <pc:docMk/>
          <pc:sldMk cId="3883505640" sldId="307"/>
        </pc:sldMkLst>
      </pc:sldChg>
      <pc:sldChg chg="add">
        <pc:chgData name="Jose Mateus Ramiris" userId="d6dcff02-bda0-410e-b483-e9aa2ff64135" providerId="ADAL" clId="{7A90BCF8-DFEB-4DC2-9923-2E1B7C631953}" dt="2023-07-11T14:44:53.130" v="519"/>
        <pc:sldMkLst>
          <pc:docMk/>
          <pc:sldMk cId="3488946045" sldId="308"/>
        </pc:sldMkLst>
      </pc:sldChg>
      <pc:sldChg chg="modSp add mod">
        <pc:chgData name="Jose Mateus Ramiris" userId="d6dcff02-bda0-410e-b483-e9aa2ff64135" providerId="ADAL" clId="{7A90BCF8-DFEB-4DC2-9923-2E1B7C631953}" dt="2023-07-11T15:13:07.003" v="528" actId="207"/>
        <pc:sldMkLst>
          <pc:docMk/>
          <pc:sldMk cId="1676669100" sldId="309"/>
        </pc:sldMkLst>
        <pc:spChg chg="mod">
          <ac:chgData name="Jose Mateus Ramiris" userId="d6dcff02-bda0-410e-b483-e9aa2ff64135" providerId="ADAL" clId="{7A90BCF8-DFEB-4DC2-9923-2E1B7C631953}" dt="2023-07-11T15:13:07.003" v="528" actId="207"/>
          <ac:spMkLst>
            <pc:docMk/>
            <pc:sldMk cId="1676669100" sldId="309"/>
            <ac:spMk id="73" creationId="{3437C745-F245-9598-A781-2858200243B3}"/>
          </ac:spMkLst>
        </pc:spChg>
      </pc:sldChg>
      <pc:sldChg chg="add">
        <pc:chgData name="Jose Mateus Ramiris" userId="d6dcff02-bda0-410e-b483-e9aa2ff64135" providerId="ADAL" clId="{7A90BCF8-DFEB-4DC2-9923-2E1B7C631953}" dt="2023-07-11T15:35:36.398" v="530"/>
        <pc:sldMkLst>
          <pc:docMk/>
          <pc:sldMk cId="2093428840" sldId="310"/>
        </pc:sldMkLst>
      </pc:sldChg>
      <pc:sldChg chg="modSp add mod">
        <pc:chgData name="Jose Mateus Ramiris" userId="d6dcff02-bda0-410e-b483-e9aa2ff64135" providerId="ADAL" clId="{7A90BCF8-DFEB-4DC2-9923-2E1B7C631953}" dt="2023-07-19T15:27:19.778" v="2218" actId="20577"/>
        <pc:sldMkLst>
          <pc:docMk/>
          <pc:sldMk cId="3612363744" sldId="311"/>
        </pc:sldMkLst>
        <pc:spChg chg="mod">
          <ac:chgData name="Jose Mateus Ramiris" userId="d6dcff02-bda0-410e-b483-e9aa2ff64135" providerId="ADAL" clId="{7A90BCF8-DFEB-4DC2-9923-2E1B7C631953}" dt="2023-07-11T15:51:40.526" v="788" actId="1076"/>
          <ac:spMkLst>
            <pc:docMk/>
            <pc:sldMk cId="3612363744" sldId="311"/>
            <ac:spMk id="71" creationId="{00000000-0000-0000-0000-000000000000}"/>
          </ac:spMkLst>
        </pc:spChg>
        <pc:spChg chg="mod">
          <ac:chgData name="Jose Mateus Ramiris" userId="d6dcff02-bda0-410e-b483-e9aa2ff64135" providerId="ADAL" clId="{7A90BCF8-DFEB-4DC2-9923-2E1B7C631953}" dt="2023-07-19T15:27:19.778" v="2218" actId="20577"/>
          <ac:spMkLst>
            <pc:docMk/>
            <pc:sldMk cId="3612363744" sldId="311"/>
            <ac:spMk id="74" creationId="{D2EEDEC7-99F3-FDA8-F341-66E3055FBC87}"/>
          </ac:spMkLst>
        </pc:spChg>
        <pc:grpChg chg="mod">
          <ac:chgData name="Jose Mateus Ramiris" userId="d6dcff02-bda0-410e-b483-e9aa2ff64135" providerId="ADAL" clId="{7A90BCF8-DFEB-4DC2-9923-2E1B7C631953}" dt="2023-07-11T15:51:38.087" v="787" actId="1076"/>
          <ac:grpSpMkLst>
            <pc:docMk/>
            <pc:sldMk cId="3612363744" sldId="311"/>
            <ac:grpSpMk id="4" creationId="{00000000-0000-0000-0000-000000000000}"/>
          </ac:grpSpMkLst>
        </pc:grpChg>
      </pc:sldChg>
      <pc:sldChg chg="modSp add mod">
        <pc:chgData name="Jose Mateus Ramiris" userId="d6dcff02-bda0-410e-b483-e9aa2ff64135" providerId="ADAL" clId="{7A90BCF8-DFEB-4DC2-9923-2E1B7C631953}" dt="2023-07-19T15:05:21.015" v="2179" actId="20577"/>
        <pc:sldMkLst>
          <pc:docMk/>
          <pc:sldMk cId="855289215" sldId="312"/>
        </pc:sldMkLst>
        <pc:spChg chg="mod">
          <ac:chgData name="Jose Mateus Ramiris" userId="d6dcff02-bda0-410e-b483-e9aa2ff64135" providerId="ADAL" clId="{7A90BCF8-DFEB-4DC2-9923-2E1B7C631953}" dt="2023-07-19T15:05:21.015" v="2179" actId="20577"/>
          <ac:spMkLst>
            <pc:docMk/>
            <pc:sldMk cId="855289215" sldId="312"/>
            <ac:spMk id="74" creationId="{D2EEDEC7-99F3-FDA8-F341-66E3055FBC87}"/>
          </ac:spMkLst>
        </pc:spChg>
      </pc:sldChg>
      <pc:sldChg chg="addSp modSp add mod">
        <pc:chgData name="Jose Mateus Ramiris" userId="d6dcff02-bda0-410e-b483-e9aa2ff64135" providerId="ADAL" clId="{7A90BCF8-DFEB-4DC2-9923-2E1B7C631953}" dt="2023-07-21T04:11:39.199" v="2432" actId="14100"/>
        <pc:sldMkLst>
          <pc:docMk/>
          <pc:sldMk cId="1745780346" sldId="313"/>
        </pc:sldMkLst>
        <pc:spChg chg="mod">
          <ac:chgData name="Jose Mateus Ramiris" userId="d6dcff02-bda0-410e-b483-e9aa2ff64135" providerId="ADAL" clId="{7A90BCF8-DFEB-4DC2-9923-2E1B7C631953}" dt="2023-07-21T04:08:40.041" v="2425" actId="1076"/>
          <ac:spMkLst>
            <pc:docMk/>
            <pc:sldMk cId="1745780346" sldId="313"/>
            <ac:spMk id="74" creationId="{D2EEDEC7-99F3-FDA8-F341-66E3055FBC87}"/>
          </ac:spMkLst>
        </pc:spChg>
        <pc:picChg chg="add mod">
          <ac:chgData name="Jose Mateus Ramiris" userId="d6dcff02-bda0-410e-b483-e9aa2ff64135" providerId="ADAL" clId="{7A90BCF8-DFEB-4DC2-9923-2E1B7C631953}" dt="2023-07-21T04:11:39.199" v="2432" actId="14100"/>
          <ac:picMkLst>
            <pc:docMk/>
            <pc:sldMk cId="1745780346" sldId="313"/>
            <ac:picMk id="73" creationId="{0AA70FA6-3464-25C3-E519-4F245A299D8F}"/>
          </ac:picMkLst>
        </pc:picChg>
      </pc:sldChg>
      <pc:sldChg chg="delSp modSp add mod">
        <pc:chgData name="Jose Mateus Ramiris" userId="d6dcff02-bda0-410e-b483-e9aa2ff64135" providerId="ADAL" clId="{7A90BCF8-DFEB-4DC2-9923-2E1B7C631953}" dt="2023-07-26T00:17:02.194" v="2960" actId="20577"/>
        <pc:sldMkLst>
          <pc:docMk/>
          <pc:sldMk cId="1858031507" sldId="314"/>
        </pc:sldMkLst>
        <pc:spChg chg="mod">
          <ac:chgData name="Jose Mateus Ramiris" userId="d6dcff02-bda0-410e-b483-e9aa2ff64135" providerId="ADAL" clId="{7A90BCF8-DFEB-4DC2-9923-2E1B7C631953}" dt="2023-07-26T00:17:02.194" v="2960" actId="20577"/>
          <ac:spMkLst>
            <pc:docMk/>
            <pc:sldMk cId="1858031507" sldId="314"/>
            <ac:spMk id="74" creationId="{D2EEDEC7-99F3-FDA8-F341-66E3055FBC87}"/>
          </ac:spMkLst>
        </pc:spChg>
        <pc:picChg chg="del">
          <ac:chgData name="Jose Mateus Ramiris" userId="d6dcff02-bda0-410e-b483-e9aa2ff64135" providerId="ADAL" clId="{7A90BCF8-DFEB-4DC2-9923-2E1B7C631953}" dt="2023-07-26T00:07:56.926" v="2434" actId="478"/>
          <ac:picMkLst>
            <pc:docMk/>
            <pc:sldMk cId="1858031507" sldId="314"/>
            <ac:picMk id="73" creationId="{0AA70FA6-3464-25C3-E519-4F245A299D8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body" idx="1"/>
          </p:nvPr>
        </p:nvSpPr>
        <p:spPr/>
        <p:txBody>
          <a:bodyPr lIns="0" tIns="0" rIns="0" bIns="0"/>
          <a:lstStyle>
            <a:lvl1pPr>
              <a:defRPr sz="2400" b="0" i="0">
                <a:solidFill>
                  <a:srgbClr val="4D4D4D"/>
                </a:solidFill>
                <a:latin typeface="Montserrat"/>
                <a:cs typeface="Montserra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052050" y="0"/>
            <a:ext cx="10052050" cy="11151870"/>
          </a:xfrm>
          <a:custGeom>
            <a:avLst/>
            <a:gdLst/>
            <a:ahLst/>
            <a:cxnLst/>
            <a:rect l="l" t="t" r="r" b="b"/>
            <a:pathLst>
              <a:path w="10052050" h="11151870">
                <a:moveTo>
                  <a:pt x="0" y="11151492"/>
                </a:moveTo>
                <a:lnTo>
                  <a:pt x="10052039" y="11151492"/>
                </a:lnTo>
                <a:lnTo>
                  <a:pt x="10052039" y="0"/>
                </a:lnTo>
                <a:lnTo>
                  <a:pt x="0" y="0"/>
                </a:lnTo>
                <a:lnTo>
                  <a:pt x="0" y="11151492"/>
                </a:lnTo>
                <a:close/>
              </a:path>
            </a:pathLst>
          </a:custGeom>
          <a:solidFill>
            <a:srgbClr val="1A1A1A"/>
          </a:solidFill>
        </p:spPr>
        <p:txBody>
          <a:bodyPr wrap="square" lIns="0" tIns="0" rIns="0" bIns="0" rtlCol="0"/>
          <a:lstStyle/>
          <a:p>
            <a:endParaRPr/>
          </a:p>
        </p:txBody>
      </p:sp>
      <p:sp>
        <p:nvSpPr>
          <p:cNvPr id="17" name="bg object 17"/>
          <p:cNvSpPr/>
          <p:nvPr/>
        </p:nvSpPr>
        <p:spPr>
          <a:xfrm>
            <a:off x="1047151" y="9319087"/>
            <a:ext cx="3693160" cy="942975"/>
          </a:xfrm>
          <a:custGeom>
            <a:avLst/>
            <a:gdLst/>
            <a:ahLst/>
            <a:cxnLst/>
            <a:rect l="l" t="t" r="r" b="b"/>
            <a:pathLst>
              <a:path w="3693160"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18" name="bg object 18"/>
          <p:cNvSpPr/>
          <p:nvPr/>
        </p:nvSpPr>
        <p:spPr>
          <a:xfrm>
            <a:off x="1047076" y="9439611"/>
            <a:ext cx="3693160" cy="700405"/>
          </a:xfrm>
          <a:custGeom>
            <a:avLst/>
            <a:gdLst/>
            <a:ahLst/>
            <a:cxnLst/>
            <a:rect l="l" t="t" r="r" b="b"/>
            <a:pathLst>
              <a:path w="3693160" h="700404">
                <a:moveTo>
                  <a:pt x="198361" y="660984"/>
                </a:moveTo>
                <a:lnTo>
                  <a:pt x="0" y="660984"/>
                </a:lnTo>
                <a:lnTo>
                  <a:pt x="0" y="685812"/>
                </a:lnTo>
                <a:lnTo>
                  <a:pt x="198361" y="685812"/>
                </a:lnTo>
                <a:lnTo>
                  <a:pt x="198361" y="660984"/>
                </a:lnTo>
                <a:close/>
              </a:path>
              <a:path w="3693160" h="700404">
                <a:moveTo>
                  <a:pt x="198361" y="502246"/>
                </a:moveTo>
                <a:lnTo>
                  <a:pt x="0" y="502246"/>
                </a:lnTo>
                <a:lnTo>
                  <a:pt x="0" y="527050"/>
                </a:lnTo>
                <a:lnTo>
                  <a:pt x="198361" y="527050"/>
                </a:lnTo>
                <a:lnTo>
                  <a:pt x="198361" y="502246"/>
                </a:lnTo>
                <a:close/>
              </a:path>
              <a:path w="3693160" h="700404">
                <a:moveTo>
                  <a:pt x="198361" y="337553"/>
                </a:moveTo>
                <a:lnTo>
                  <a:pt x="0" y="337553"/>
                </a:lnTo>
                <a:lnTo>
                  <a:pt x="0" y="362356"/>
                </a:lnTo>
                <a:lnTo>
                  <a:pt x="198361" y="362356"/>
                </a:lnTo>
                <a:lnTo>
                  <a:pt x="198361" y="337553"/>
                </a:lnTo>
                <a:close/>
              </a:path>
              <a:path w="3693160" h="700404">
                <a:moveTo>
                  <a:pt x="198361" y="175056"/>
                </a:moveTo>
                <a:lnTo>
                  <a:pt x="0" y="175056"/>
                </a:lnTo>
                <a:lnTo>
                  <a:pt x="0" y="199898"/>
                </a:lnTo>
                <a:lnTo>
                  <a:pt x="198361" y="199898"/>
                </a:lnTo>
                <a:lnTo>
                  <a:pt x="198361" y="175056"/>
                </a:lnTo>
                <a:close/>
              </a:path>
              <a:path w="3693160" h="700404">
                <a:moveTo>
                  <a:pt x="198361" y="16802"/>
                </a:moveTo>
                <a:lnTo>
                  <a:pt x="0" y="16802"/>
                </a:lnTo>
                <a:lnTo>
                  <a:pt x="0" y="41592"/>
                </a:lnTo>
                <a:lnTo>
                  <a:pt x="198361" y="41592"/>
                </a:lnTo>
                <a:lnTo>
                  <a:pt x="198361" y="16802"/>
                </a:lnTo>
                <a:close/>
              </a:path>
              <a:path w="3693160" h="700404">
                <a:moveTo>
                  <a:pt x="908532" y="161366"/>
                </a:moveTo>
                <a:lnTo>
                  <a:pt x="905624" y="119291"/>
                </a:lnTo>
                <a:lnTo>
                  <a:pt x="870216" y="56515"/>
                </a:lnTo>
                <a:lnTo>
                  <a:pt x="804735" y="18783"/>
                </a:lnTo>
                <a:lnTo>
                  <a:pt x="764209" y="8001"/>
                </a:lnTo>
                <a:lnTo>
                  <a:pt x="720382" y="1917"/>
                </a:lnTo>
                <a:lnTo>
                  <a:pt x="674649" y="0"/>
                </a:lnTo>
                <a:lnTo>
                  <a:pt x="627659" y="1714"/>
                </a:lnTo>
                <a:lnTo>
                  <a:pt x="580986" y="7264"/>
                </a:lnTo>
                <a:lnTo>
                  <a:pt x="535622" y="17233"/>
                </a:lnTo>
                <a:lnTo>
                  <a:pt x="492493" y="32219"/>
                </a:lnTo>
                <a:lnTo>
                  <a:pt x="452564" y="52793"/>
                </a:lnTo>
                <a:lnTo>
                  <a:pt x="416788" y="79565"/>
                </a:lnTo>
                <a:lnTo>
                  <a:pt x="386118" y="113106"/>
                </a:lnTo>
                <a:lnTo>
                  <a:pt x="361518" y="154025"/>
                </a:lnTo>
                <a:lnTo>
                  <a:pt x="343941" y="202895"/>
                </a:lnTo>
                <a:lnTo>
                  <a:pt x="339204" y="254914"/>
                </a:lnTo>
                <a:lnTo>
                  <a:pt x="348361" y="300837"/>
                </a:lnTo>
                <a:lnTo>
                  <a:pt x="371944" y="338747"/>
                </a:lnTo>
                <a:lnTo>
                  <a:pt x="410476" y="366712"/>
                </a:lnTo>
                <a:lnTo>
                  <a:pt x="460273" y="387235"/>
                </a:lnTo>
                <a:lnTo>
                  <a:pt x="508939" y="402196"/>
                </a:lnTo>
                <a:lnTo>
                  <a:pt x="594944" y="424522"/>
                </a:lnTo>
                <a:lnTo>
                  <a:pt x="628256" y="436435"/>
                </a:lnTo>
                <a:lnTo>
                  <a:pt x="652462" y="451904"/>
                </a:lnTo>
                <a:lnTo>
                  <a:pt x="665543" y="473189"/>
                </a:lnTo>
                <a:lnTo>
                  <a:pt x="665505" y="502577"/>
                </a:lnTo>
                <a:lnTo>
                  <a:pt x="650049" y="531901"/>
                </a:lnTo>
                <a:lnTo>
                  <a:pt x="622071" y="552831"/>
                </a:lnTo>
                <a:lnTo>
                  <a:pt x="587806" y="565391"/>
                </a:lnTo>
                <a:lnTo>
                  <a:pt x="553504" y="569569"/>
                </a:lnTo>
                <a:lnTo>
                  <a:pt x="508876" y="563206"/>
                </a:lnTo>
                <a:lnTo>
                  <a:pt x="477113" y="544449"/>
                </a:lnTo>
                <a:lnTo>
                  <a:pt x="460578" y="513829"/>
                </a:lnTo>
                <a:lnTo>
                  <a:pt x="461683" y="471868"/>
                </a:lnTo>
                <a:lnTo>
                  <a:pt x="275539" y="471868"/>
                </a:lnTo>
                <a:lnTo>
                  <a:pt x="269443" y="527735"/>
                </a:lnTo>
                <a:lnTo>
                  <a:pt x="274370" y="574230"/>
                </a:lnTo>
                <a:lnTo>
                  <a:pt x="289229" y="612101"/>
                </a:lnTo>
                <a:lnTo>
                  <a:pt x="312877" y="642086"/>
                </a:lnTo>
                <a:lnTo>
                  <a:pt x="344220" y="664946"/>
                </a:lnTo>
                <a:lnTo>
                  <a:pt x="382117" y="681431"/>
                </a:lnTo>
                <a:lnTo>
                  <a:pt x="425475" y="692277"/>
                </a:lnTo>
                <a:lnTo>
                  <a:pt x="473151" y="698233"/>
                </a:lnTo>
                <a:lnTo>
                  <a:pt x="524052" y="700049"/>
                </a:lnTo>
                <a:lnTo>
                  <a:pt x="575627" y="697547"/>
                </a:lnTo>
                <a:lnTo>
                  <a:pt x="626084" y="690016"/>
                </a:lnTo>
                <a:lnTo>
                  <a:pt x="674420" y="677392"/>
                </a:lnTo>
                <a:lnTo>
                  <a:pt x="719620" y="659612"/>
                </a:lnTo>
                <a:lnTo>
                  <a:pt x="760679" y="636625"/>
                </a:lnTo>
                <a:lnTo>
                  <a:pt x="796582" y="608368"/>
                </a:lnTo>
                <a:lnTo>
                  <a:pt x="826350" y="574789"/>
                </a:lnTo>
                <a:lnTo>
                  <a:pt x="829373" y="569569"/>
                </a:lnTo>
                <a:lnTo>
                  <a:pt x="848956" y="535825"/>
                </a:lnTo>
                <a:lnTo>
                  <a:pt x="863409" y="491413"/>
                </a:lnTo>
                <a:lnTo>
                  <a:pt x="869188" y="436968"/>
                </a:lnTo>
                <a:lnTo>
                  <a:pt x="862253" y="393585"/>
                </a:lnTo>
                <a:lnTo>
                  <a:pt x="844715" y="359727"/>
                </a:lnTo>
                <a:lnTo>
                  <a:pt x="786193" y="314401"/>
                </a:lnTo>
                <a:lnTo>
                  <a:pt x="749401" y="299821"/>
                </a:lnTo>
                <a:lnTo>
                  <a:pt x="710374" y="288569"/>
                </a:lnTo>
                <a:lnTo>
                  <a:pt x="634009" y="269887"/>
                </a:lnTo>
                <a:lnTo>
                  <a:pt x="598487" y="259118"/>
                </a:lnTo>
                <a:lnTo>
                  <a:pt x="566508" y="244424"/>
                </a:lnTo>
                <a:lnTo>
                  <a:pt x="545211" y="222923"/>
                </a:lnTo>
                <a:lnTo>
                  <a:pt x="541718" y="191719"/>
                </a:lnTo>
                <a:lnTo>
                  <a:pt x="553250" y="167982"/>
                </a:lnTo>
                <a:lnTo>
                  <a:pt x="574865" y="148437"/>
                </a:lnTo>
                <a:lnTo>
                  <a:pt x="603186" y="135178"/>
                </a:lnTo>
                <a:lnTo>
                  <a:pt x="634784" y="130302"/>
                </a:lnTo>
                <a:lnTo>
                  <a:pt x="656831" y="131686"/>
                </a:lnTo>
                <a:lnTo>
                  <a:pt x="701929" y="151726"/>
                </a:lnTo>
                <a:lnTo>
                  <a:pt x="716407" y="192938"/>
                </a:lnTo>
                <a:lnTo>
                  <a:pt x="713600" y="211264"/>
                </a:lnTo>
                <a:lnTo>
                  <a:pt x="899718" y="211264"/>
                </a:lnTo>
                <a:lnTo>
                  <a:pt x="908532" y="161366"/>
                </a:lnTo>
                <a:close/>
              </a:path>
              <a:path w="3693160" h="700404">
                <a:moveTo>
                  <a:pt x="1580984" y="13944"/>
                </a:moveTo>
                <a:lnTo>
                  <a:pt x="1069111" y="13944"/>
                </a:lnTo>
                <a:lnTo>
                  <a:pt x="926261" y="685939"/>
                </a:lnTo>
                <a:lnTo>
                  <a:pt x="1438148" y="685939"/>
                </a:lnTo>
                <a:lnTo>
                  <a:pt x="1465910" y="555612"/>
                </a:lnTo>
                <a:lnTo>
                  <a:pt x="1140142" y="555612"/>
                </a:lnTo>
                <a:lnTo>
                  <a:pt x="1170393" y="413207"/>
                </a:lnTo>
                <a:lnTo>
                  <a:pt x="1470088" y="413207"/>
                </a:lnTo>
                <a:lnTo>
                  <a:pt x="1497685" y="282968"/>
                </a:lnTo>
                <a:lnTo>
                  <a:pt x="1198003" y="282968"/>
                </a:lnTo>
                <a:lnTo>
                  <a:pt x="1227467" y="144246"/>
                </a:lnTo>
                <a:lnTo>
                  <a:pt x="1553235" y="144246"/>
                </a:lnTo>
                <a:lnTo>
                  <a:pt x="1580984" y="13944"/>
                </a:lnTo>
                <a:close/>
              </a:path>
              <a:path w="3693160" h="700404">
                <a:moveTo>
                  <a:pt x="2341372" y="13944"/>
                </a:moveTo>
                <a:lnTo>
                  <a:pt x="2173846" y="13944"/>
                </a:lnTo>
                <a:lnTo>
                  <a:pt x="2067737" y="512787"/>
                </a:lnTo>
                <a:lnTo>
                  <a:pt x="2065578" y="514692"/>
                </a:lnTo>
                <a:lnTo>
                  <a:pt x="1984082" y="171284"/>
                </a:lnTo>
                <a:lnTo>
                  <a:pt x="1946744" y="13944"/>
                </a:lnTo>
                <a:lnTo>
                  <a:pt x="1686153" y="13944"/>
                </a:lnTo>
                <a:lnTo>
                  <a:pt x="1543291" y="685939"/>
                </a:lnTo>
                <a:lnTo>
                  <a:pt x="1710829" y="685939"/>
                </a:lnTo>
                <a:lnTo>
                  <a:pt x="1820202" y="171284"/>
                </a:lnTo>
                <a:lnTo>
                  <a:pt x="1822056" y="171284"/>
                </a:lnTo>
                <a:lnTo>
                  <a:pt x="1940699" y="685939"/>
                </a:lnTo>
                <a:lnTo>
                  <a:pt x="2198522" y="685939"/>
                </a:lnTo>
                <a:lnTo>
                  <a:pt x="2234920" y="514692"/>
                </a:lnTo>
                <a:lnTo>
                  <a:pt x="2341372" y="13944"/>
                </a:lnTo>
                <a:close/>
              </a:path>
              <a:path w="3693160" h="700404">
                <a:moveTo>
                  <a:pt x="3024975" y="685939"/>
                </a:moveTo>
                <a:lnTo>
                  <a:pt x="3001073" y="554697"/>
                </a:lnTo>
                <a:lnTo>
                  <a:pt x="2977350" y="424408"/>
                </a:lnTo>
                <a:lnTo>
                  <a:pt x="2926486" y="145161"/>
                </a:lnTo>
                <a:lnTo>
                  <a:pt x="2902585" y="13944"/>
                </a:lnTo>
                <a:lnTo>
                  <a:pt x="2779890" y="13944"/>
                </a:lnTo>
                <a:lnTo>
                  <a:pt x="2779890" y="424408"/>
                </a:lnTo>
                <a:lnTo>
                  <a:pt x="2600274" y="424408"/>
                </a:lnTo>
                <a:lnTo>
                  <a:pt x="2750870" y="145161"/>
                </a:lnTo>
                <a:lnTo>
                  <a:pt x="2753652" y="145161"/>
                </a:lnTo>
                <a:lnTo>
                  <a:pt x="2779890" y="424408"/>
                </a:lnTo>
                <a:lnTo>
                  <a:pt x="2779890" y="13944"/>
                </a:lnTo>
                <a:lnTo>
                  <a:pt x="2675496" y="13944"/>
                </a:lnTo>
                <a:lnTo>
                  <a:pt x="2267356" y="685939"/>
                </a:lnTo>
                <a:lnTo>
                  <a:pt x="2453525" y="685939"/>
                </a:lnTo>
                <a:lnTo>
                  <a:pt x="2525179" y="554697"/>
                </a:lnTo>
                <a:lnTo>
                  <a:pt x="2797886" y="554697"/>
                </a:lnTo>
                <a:lnTo>
                  <a:pt x="2814637" y="685939"/>
                </a:lnTo>
                <a:lnTo>
                  <a:pt x="3024975" y="685939"/>
                </a:lnTo>
                <a:close/>
              </a:path>
              <a:path w="3693160" h="700404">
                <a:moveTo>
                  <a:pt x="3424682" y="13944"/>
                </a:moveTo>
                <a:lnTo>
                  <a:pt x="3238550" y="13944"/>
                </a:lnTo>
                <a:lnTo>
                  <a:pt x="3095675" y="685939"/>
                </a:lnTo>
                <a:lnTo>
                  <a:pt x="3281845" y="685939"/>
                </a:lnTo>
                <a:lnTo>
                  <a:pt x="3424682" y="13944"/>
                </a:lnTo>
                <a:close/>
              </a:path>
              <a:path w="3693160" h="700404">
                <a:moveTo>
                  <a:pt x="3692931" y="660984"/>
                </a:moveTo>
                <a:lnTo>
                  <a:pt x="3494582" y="660984"/>
                </a:lnTo>
                <a:lnTo>
                  <a:pt x="3494582" y="685812"/>
                </a:lnTo>
                <a:lnTo>
                  <a:pt x="3692931" y="685812"/>
                </a:lnTo>
                <a:lnTo>
                  <a:pt x="3692931" y="660984"/>
                </a:lnTo>
                <a:close/>
              </a:path>
              <a:path w="3693160" h="700404">
                <a:moveTo>
                  <a:pt x="3692931" y="502246"/>
                </a:moveTo>
                <a:lnTo>
                  <a:pt x="3494582" y="502246"/>
                </a:lnTo>
                <a:lnTo>
                  <a:pt x="3494582" y="527050"/>
                </a:lnTo>
                <a:lnTo>
                  <a:pt x="3692931" y="527050"/>
                </a:lnTo>
                <a:lnTo>
                  <a:pt x="3692931" y="502246"/>
                </a:lnTo>
                <a:close/>
              </a:path>
              <a:path w="3693160" h="700404">
                <a:moveTo>
                  <a:pt x="3692931" y="337553"/>
                </a:moveTo>
                <a:lnTo>
                  <a:pt x="3494582" y="337553"/>
                </a:lnTo>
                <a:lnTo>
                  <a:pt x="3494582" y="362356"/>
                </a:lnTo>
                <a:lnTo>
                  <a:pt x="3692931" y="362356"/>
                </a:lnTo>
                <a:lnTo>
                  <a:pt x="3692931" y="337553"/>
                </a:lnTo>
                <a:close/>
              </a:path>
              <a:path w="3693160" h="700404">
                <a:moveTo>
                  <a:pt x="3692931" y="175056"/>
                </a:moveTo>
                <a:lnTo>
                  <a:pt x="3494582" y="175056"/>
                </a:lnTo>
                <a:lnTo>
                  <a:pt x="3494582" y="199898"/>
                </a:lnTo>
                <a:lnTo>
                  <a:pt x="3692931" y="199898"/>
                </a:lnTo>
                <a:lnTo>
                  <a:pt x="3692931" y="175056"/>
                </a:lnTo>
                <a:close/>
              </a:path>
              <a:path w="3693160" h="700404">
                <a:moveTo>
                  <a:pt x="3692931" y="16802"/>
                </a:moveTo>
                <a:lnTo>
                  <a:pt x="3494582" y="16802"/>
                </a:lnTo>
                <a:lnTo>
                  <a:pt x="3494582" y="41592"/>
                </a:lnTo>
                <a:lnTo>
                  <a:pt x="3692931" y="41592"/>
                </a:lnTo>
                <a:lnTo>
                  <a:pt x="3692931" y="16802"/>
                </a:lnTo>
                <a:close/>
              </a:path>
            </a:pathLst>
          </a:custGeom>
          <a:solidFill>
            <a:srgbClr val="FFFFFF"/>
          </a:solidFill>
        </p:spPr>
        <p:txBody>
          <a:bodyPr wrap="square" lIns="0" tIns="0" rIns="0" bIns="0" rtlCol="0"/>
          <a:lstStyle/>
          <a:p>
            <a:endParaRPr/>
          </a:p>
        </p:txBody>
      </p:sp>
      <p:sp>
        <p:nvSpPr>
          <p:cNvPr id="19" name="bg object 19"/>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pic>
        <p:nvPicPr>
          <p:cNvPr id="20" name="bg object 20"/>
          <p:cNvPicPr/>
          <p:nvPr/>
        </p:nvPicPr>
        <p:blipFill>
          <a:blip r:embed="rId2" cstate="print"/>
          <a:stretch>
            <a:fillRect/>
          </a:stretch>
        </p:blipFill>
        <p:spPr>
          <a:xfrm>
            <a:off x="9014353" y="1057130"/>
            <a:ext cx="3245974" cy="2722419"/>
          </a:xfrm>
          <a:prstGeom prst="rect">
            <a:avLst/>
          </a:prstGeom>
        </p:spPr>
      </p:pic>
      <p:pic>
        <p:nvPicPr>
          <p:cNvPr id="21" name="bg object 21"/>
          <p:cNvPicPr/>
          <p:nvPr/>
        </p:nvPicPr>
        <p:blipFill>
          <a:blip r:embed="rId2" cstate="print"/>
          <a:stretch>
            <a:fillRect/>
          </a:stretch>
        </p:blipFill>
        <p:spPr>
          <a:xfrm>
            <a:off x="9014353" y="4303094"/>
            <a:ext cx="3245974" cy="2722430"/>
          </a:xfrm>
          <a:prstGeom prst="rect">
            <a:avLst/>
          </a:prstGeom>
        </p:spPr>
      </p:pic>
      <p:pic>
        <p:nvPicPr>
          <p:cNvPr id="22" name="bg object 22"/>
          <p:cNvPicPr/>
          <p:nvPr/>
        </p:nvPicPr>
        <p:blipFill>
          <a:blip r:embed="rId2" cstate="print"/>
          <a:stretch>
            <a:fillRect/>
          </a:stretch>
        </p:blipFill>
        <p:spPr>
          <a:xfrm>
            <a:off x="9014353" y="7549068"/>
            <a:ext cx="3245974" cy="2722430"/>
          </a:xfrm>
          <a:prstGeom prst="rect">
            <a:avLst/>
          </a:prstGeom>
        </p:spPr>
      </p:pic>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151870"/>
          </a:xfrm>
          <a:custGeom>
            <a:avLst/>
            <a:gdLst/>
            <a:ahLst/>
            <a:cxnLst/>
            <a:rect l="l" t="t" r="r" b="b"/>
            <a:pathLst>
              <a:path w="20104100" h="11151870">
                <a:moveTo>
                  <a:pt x="0" y="11151492"/>
                </a:moveTo>
                <a:lnTo>
                  <a:pt x="20104099" y="11151492"/>
                </a:lnTo>
                <a:lnTo>
                  <a:pt x="20104099" y="0"/>
                </a:lnTo>
                <a:lnTo>
                  <a:pt x="0" y="0"/>
                </a:lnTo>
                <a:lnTo>
                  <a:pt x="0" y="11151492"/>
                </a:lnTo>
                <a:close/>
              </a:path>
            </a:pathLst>
          </a:custGeom>
          <a:solidFill>
            <a:srgbClr val="1A1A1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45691" y="1020182"/>
            <a:ext cx="15812717" cy="3010535"/>
          </a:xfrm>
          <a:prstGeom prst="rect">
            <a:avLst/>
          </a:prstGeom>
        </p:spPr>
        <p:txBody>
          <a:bodyPr wrap="square" lIns="0" tIns="0" rIns="0" bIns="0">
            <a:spAutoFit/>
          </a:bodyPr>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body" idx="1"/>
          </p:nvPr>
        </p:nvSpPr>
        <p:spPr>
          <a:xfrm>
            <a:off x="8756861" y="2375171"/>
            <a:ext cx="10305415" cy="5227320"/>
          </a:xfrm>
          <a:prstGeom prst="rect">
            <a:avLst/>
          </a:prstGeom>
        </p:spPr>
        <p:txBody>
          <a:bodyPr wrap="square" lIns="0" tIns="0" rIns="0" bIns="0">
            <a:spAutoFit/>
          </a:bodyPr>
          <a:lstStyle>
            <a:lvl1pPr>
              <a:defRPr sz="2400" b="0" i="0">
                <a:solidFill>
                  <a:srgbClr val="4D4D4D"/>
                </a:solidFill>
                <a:latin typeface="Montserrat"/>
                <a:cs typeface="Montserrat"/>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www.sp.senai.br/"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100" cy="11308556"/>
            </a:xfrm>
            <a:prstGeom prst="rect">
              <a:avLst/>
            </a:prstGeom>
          </p:spPr>
        </p:pic>
        <p:sp>
          <p:nvSpPr>
            <p:cNvPr id="4" name="object 4"/>
            <p:cNvSpPr/>
            <p:nvPr/>
          </p:nvSpPr>
          <p:spPr>
            <a:xfrm>
              <a:off x="6806190" y="4825978"/>
              <a:ext cx="6492240" cy="1656714"/>
            </a:xfrm>
            <a:custGeom>
              <a:avLst/>
              <a:gdLst/>
              <a:ahLst/>
              <a:cxnLst/>
              <a:rect l="l" t="t" r="r" b="b"/>
              <a:pathLst>
                <a:path w="6492240" h="1656714">
                  <a:moveTo>
                    <a:pt x="6491833" y="0"/>
                  </a:moveTo>
                  <a:lnTo>
                    <a:pt x="0" y="0"/>
                  </a:lnTo>
                  <a:lnTo>
                    <a:pt x="0" y="1656609"/>
                  </a:lnTo>
                  <a:lnTo>
                    <a:pt x="6491833" y="1656609"/>
                  </a:lnTo>
                  <a:lnTo>
                    <a:pt x="6491833" y="0"/>
                  </a:lnTo>
                  <a:close/>
                </a:path>
              </a:pathLst>
            </a:custGeom>
            <a:solidFill>
              <a:srgbClr val="E21013"/>
            </a:solidFill>
          </p:spPr>
          <p:txBody>
            <a:bodyPr wrap="square" lIns="0" tIns="0" rIns="0" bIns="0" rtlCol="0"/>
            <a:lstStyle/>
            <a:p>
              <a:endParaRPr/>
            </a:p>
          </p:txBody>
        </p:sp>
        <p:sp>
          <p:nvSpPr>
            <p:cNvPr id="5" name="object 5"/>
            <p:cNvSpPr/>
            <p:nvPr/>
          </p:nvSpPr>
          <p:spPr>
            <a:xfrm>
              <a:off x="6806069" y="5037842"/>
              <a:ext cx="6492240" cy="1230630"/>
            </a:xfrm>
            <a:custGeom>
              <a:avLst/>
              <a:gdLst/>
              <a:ahLst/>
              <a:cxnLst/>
              <a:rect l="l" t="t" r="r" b="b"/>
              <a:pathLst>
                <a:path w="6492240" h="1230629">
                  <a:moveTo>
                    <a:pt x="348691" y="1161948"/>
                  </a:moveTo>
                  <a:lnTo>
                    <a:pt x="0" y="1161948"/>
                  </a:lnTo>
                  <a:lnTo>
                    <a:pt x="0" y="1205585"/>
                  </a:lnTo>
                  <a:lnTo>
                    <a:pt x="348691" y="1205585"/>
                  </a:lnTo>
                  <a:lnTo>
                    <a:pt x="348691" y="1161948"/>
                  </a:lnTo>
                  <a:close/>
                </a:path>
                <a:path w="6492240" h="1230629">
                  <a:moveTo>
                    <a:pt x="348691" y="882891"/>
                  </a:moveTo>
                  <a:lnTo>
                    <a:pt x="0" y="882891"/>
                  </a:lnTo>
                  <a:lnTo>
                    <a:pt x="0" y="926490"/>
                  </a:lnTo>
                  <a:lnTo>
                    <a:pt x="348691" y="926490"/>
                  </a:lnTo>
                  <a:lnTo>
                    <a:pt x="348691" y="882891"/>
                  </a:lnTo>
                  <a:close/>
                </a:path>
                <a:path w="6492240" h="1230629">
                  <a:moveTo>
                    <a:pt x="348691" y="593369"/>
                  </a:moveTo>
                  <a:lnTo>
                    <a:pt x="0" y="593369"/>
                  </a:lnTo>
                  <a:lnTo>
                    <a:pt x="0" y="636981"/>
                  </a:lnTo>
                  <a:lnTo>
                    <a:pt x="348691" y="636981"/>
                  </a:lnTo>
                  <a:lnTo>
                    <a:pt x="348691" y="593369"/>
                  </a:lnTo>
                  <a:close/>
                </a:path>
                <a:path w="6492240" h="1230629">
                  <a:moveTo>
                    <a:pt x="348691" y="307733"/>
                  </a:moveTo>
                  <a:lnTo>
                    <a:pt x="0" y="307733"/>
                  </a:lnTo>
                  <a:lnTo>
                    <a:pt x="0" y="351409"/>
                  </a:lnTo>
                  <a:lnTo>
                    <a:pt x="348691" y="351409"/>
                  </a:lnTo>
                  <a:lnTo>
                    <a:pt x="348691" y="307733"/>
                  </a:lnTo>
                  <a:close/>
                </a:path>
                <a:path w="6492240" h="1230629">
                  <a:moveTo>
                    <a:pt x="348691" y="29514"/>
                  </a:moveTo>
                  <a:lnTo>
                    <a:pt x="0" y="29514"/>
                  </a:lnTo>
                  <a:lnTo>
                    <a:pt x="0" y="73126"/>
                  </a:lnTo>
                  <a:lnTo>
                    <a:pt x="348691" y="73126"/>
                  </a:lnTo>
                  <a:lnTo>
                    <a:pt x="348691" y="29514"/>
                  </a:lnTo>
                  <a:close/>
                </a:path>
                <a:path w="6492240" h="1230629">
                  <a:moveTo>
                    <a:pt x="1597647" y="267804"/>
                  </a:moveTo>
                  <a:lnTo>
                    <a:pt x="1594929" y="229044"/>
                  </a:lnTo>
                  <a:lnTo>
                    <a:pt x="1584706" y="183756"/>
                  </a:lnTo>
                  <a:lnTo>
                    <a:pt x="1568704" y="148564"/>
                  </a:lnTo>
                  <a:lnTo>
                    <a:pt x="1520291" y="90868"/>
                  </a:lnTo>
                  <a:lnTo>
                    <a:pt x="1488935" y="67945"/>
                  </a:lnTo>
                  <a:lnTo>
                    <a:pt x="1453540" y="48729"/>
                  </a:lnTo>
                  <a:lnTo>
                    <a:pt x="1414627" y="33020"/>
                  </a:lnTo>
                  <a:lnTo>
                    <a:pt x="1372730" y="20599"/>
                  </a:lnTo>
                  <a:lnTo>
                    <a:pt x="1328381" y="11290"/>
                  </a:lnTo>
                  <a:lnTo>
                    <a:pt x="1282115" y="4889"/>
                  </a:lnTo>
                  <a:lnTo>
                    <a:pt x="1234465" y="1193"/>
                  </a:lnTo>
                  <a:lnTo>
                    <a:pt x="1185964" y="0"/>
                  </a:lnTo>
                  <a:lnTo>
                    <a:pt x="1139520" y="927"/>
                  </a:lnTo>
                  <a:lnTo>
                    <a:pt x="1093025" y="3848"/>
                  </a:lnTo>
                  <a:lnTo>
                    <a:pt x="1046784" y="8940"/>
                  </a:lnTo>
                  <a:lnTo>
                    <a:pt x="1001102" y="16383"/>
                  </a:lnTo>
                  <a:lnTo>
                    <a:pt x="956259" y="26377"/>
                  </a:lnTo>
                  <a:lnTo>
                    <a:pt x="912571" y="39090"/>
                  </a:lnTo>
                  <a:lnTo>
                    <a:pt x="870331" y="54711"/>
                  </a:lnTo>
                  <a:lnTo>
                    <a:pt x="829830" y="73418"/>
                  </a:lnTo>
                  <a:lnTo>
                    <a:pt x="791387" y="95415"/>
                  </a:lnTo>
                  <a:lnTo>
                    <a:pt x="755281" y="120878"/>
                  </a:lnTo>
                  <a:lnTo>
                    <a:pt x="721817" y="149974"/>
                  </a:lnTo>
                  <a:lnTo>
                    <a:pt x="691299" y="182918"/>
                  </a:lnTo>
                  <a:lnTo>
                    <a:pt x="664019" y="219862"/>
                  </a:lnTo>
                  <a:lnTo>
                    <a:pt x="640270" y="261010"/>
                  </a:lnTo>
                  <a:lnTo>
                    <a:pt x="620369" y="306552"/>
                  </a:lnTo>
                  <a:lnTo>
                    <a:pt x="604596" y="356666"/>
                  </a:lnTo>
                  <a:lnTo>
                    <a:pt x="596900" y="410032"/>
                  </a:lnTo>
                  <a:lnTo>
                    <a:pt x="597052" y="460375"/>
                  </a:lnTo>
                  <a:lnTo>
                    <a:pt x="605218" y="507060"/>
                  </a:lnTo>
                  <a:lnTo>
                    <a:pt x="621588" y="549465"/>
                  </a:lnTo>
                  <a:lnTo>
                    <a:pt x="646328" y="586930"/>
                  </a:lnTo>
                  <a:lnTo>
                    <a:pt x="679602" y="618871"/>
                  </a:lnTo>
                  <a:lnTo>
                    <a:pt x="721588" y="644626"/>
                  </a:lnTo>
                  <a:lnTo>
                    <a:pt x="775487" y="668210"/>
                  </a:lnTo>
                  <a:lnTo>
                    <a:pt x="829157" y="687501"/>
                  </a:lnTo>
                  <a:lnTo>
                    <a:pt x="881773" y="703440"/>
                  </a:lnTo>
                  <a:lnTo>
                    <a:pt x="932522" y="716953"/>
                  </a:lnTo>
                  <a:lnTo>
                    <a:pt x="1025131" y="740435"/>
                  </a:lnTo>
                  <a:lnTo>
                    <a:pt x="1065352" y="752271"/>
                  </a:lnTo>
                  <a:lnTo>
                    <a:pt x="1129538" y="780821"/>
                  </a:lnTo>
                  <a:lnTo>
                    <a:pt x="1166558" y="822058"/>
                  </a:lnTo>
                  <a:lnTo>
                    <a:pt x="1172845" y="849782"/>
                  </a:lnTo>
                  <a:lnTo>
                    <a:pt x="1169873" y="883488"/>
                  </a:lnTo>
                  <a:lnTo>
                    <a:pt x="1150251" y="925880"/>
                  </a:lnTo>
                  <a:lnTo>
                    <a:pt x="1115136" y="958862"/>
                  </a:lnTo>
                  <a:lnTo>
                    <a:pt x="1070140" y="982408"/>
                  </a:lnTo>
                  <a:lnTo>
                    <a:pt x="1020876" y="996530"/>
                  </a:lnTo>
                  <a:lnTo>
                    <a:pt x="972985" y="1001242"/>
                  </a:lnTo>
                  <a:lnTo>
                    <a:pt x="918387" y="996238"/>
                  </a:lnTo>
                  <a:lnTo>
                    <a:pt x="873213" y="981430"/>
                  </a:lnTo>
                  <a:lnTo>
                    <a:pt x="838695" y="957072"/>
                  </a:lnTo>
                  <a:lnTo>
                    <a:pt x="816089" y="923455"/>
                  </a:lnTo>
                  <a:lnTo>
                    <a:pt x="806640" y="880833"/>
                  </a:lnTo>
                  <a:lnTo>
                    <a:pt x="811580" y="829500"/>
                  </a:lnTo>
                  <a:lnTo>
                    <a:pt x="484365" y="829500"/>
                  </a:lnTo>
                  <a:lnTo>
                    <a:pt x="476148" y="883615"/>
                  </a:lnTo>
                  <a:lnTo>
                    <a:pt x="473621" y="932954"/>
                  </a:lnTo>
                  <a:lnTo>
                    <a:pt x="476516" y="977696"/>
                  </a:lnTo>
                  <a:lnTo>
                    <a:pt x="484517" y="1018032"/>
                  </a:lnTo>
                  <a:lnTo>
                    <a:pt x="497332" y="1054163"/>
                  </a:lnTo>
                  <a:lnTo>
                    <a:pt x="536282" y="1114577"/>
                  </a:lnTo>
                  <a:lnTo>
                    <a:pt x="591019" y="1160513"/>
                  </a:lnTo>
                  <a:lnTo>
                    <a:pt x="659218" y="1193520"/>
                  </a:lnTo>
                  <a:lnTo>
                    <a:pt x="697623" y="1205674"/>
                  </a:lnTo>
                  <a:lnTo>
                    <a:pt x="738530" y="1215174"/>
                  </a:lnTo>
                  <a:lnTo>
                    <a:pt x="781634" y="1222222"/>
                  </a:lnTo>
                  <a:lnTo>
                    <a:pt x="826643" y="1227010"/>
                  </a:lnTo>
                  <a:lnTo>
                    <a:pt x="873277" y="1229741"/>
                  </a:lnTo>
                  <a:lnTo>
                    <a:pt x="921219" y="1230617"/>
                  </a:lnTo>
                  <a:lnTo>
                    <a:pt x="972362" y="1229220"/>
                  </a:lnTo>
                  <a:lnTo>
                    <a:pt x="1023124" y="1225054"/>
                  </a:lnTo>
                  <a:lnTo>
                    <a:pt x="1073188" y="1218069"/>
                  </a:lnTo>
                  <a:lnTo>
                    <a:pt x="1122248" y="1208278"/>
                  </a:lnTo>
                  <a:lnTo>
                    <a:pt x="1169987" y="1195628"/>
                  </a:lnTo>
                  <a:lnTo>
                    <a:pt x="1216088" y="1180134"/>
                  </a:lnTo>
                  <a:lnTo>
                    <a:pt x="1260233" y="1161757"/>
                  </a:lnTo>
                  <a:lnTo>
                    <a:pt x="1302118" y="1140472"/>
                  </a:lnTo>
                  <a:lnTo>
                    <a:pt x="1341412" y="1116291"/>
                  </a:lnTo>
                  <a:lnTo>
                    <a:pt x="1377810" y="1089164"/>
                  </a:lnTo>
                  <a:lnTo>
                    <a:pt x="1411008" y="1059091"/>
                  </a:lnTo>
                  <a:lnTo>
                    <a:pt x="1440675" y="1026045"/>
                  </a:lnTo>
                  <a:lnTo>
                    <a:pt x="1458455" y="1001242"/>
                  </a:lnTo>
                  <a:lnTo>
                    <a:pt x="1466494" y="990028"/>
                  </a:lnTo>
                  <a:lnTo>
                    <a:pt x="1488173" y="950988"/>
                  </a:lnTo>
                  <a:lnTo>
                    <a:pt x="1505369" y="908926"/>
                  </a:lnTo>
                  <a:lnTo>
                    <a:pt x="1517789" y="863828"/>
                  </a:lnTo>
                  <a:lnTo>
                    <a:pt x="1526463" y="807440"/>
                  </a:lnTo>
                  <a:lnTo>
                    <a:pt x="1527556" y="757580"/>
                  </a:lnTo>
                  <a:lnTo>
                    <a:pt x="1521739" y="713778"/>
                  </a:lnTo>
                  <a:lnTo>
                    <a:pt x="1509649" y="675538"/>
                  </a:lnTo>
                  <a:lnTo>
                    <a:pt x="1469301" y="613803"/>
                  </a:lnTo>
                  <a:lnTo>
                    <a:pt x="1411757" y="568528"/>
                  </a:lnTo>
                  <a:lnTo>
                    <a:pt x="1342263" y="535825"/>
                  </a:lnTo>
                  <a:lnTo>
                    <a:pt x="1304671" y="522973"/>
                  </a:lnTo>
                  <a:lnTo>
                    <a:pt x="1266063" y="511822"/>
                  </a:lnTo>
                  <a:lnTo>
                    <a:pt x="1227086" y="501878"/>
                  </a:lnTo>
                  <a:lnTo>
                    <a:pt x="1150658" y="483654"/>
                  </a:lnTo>
                  <a:lnTo>
                    <a:pt x="1114513" y="474421"/>
                  </a:lnTo>
                  <a:lnTo>
                    <a:pt x="1064463" y="459676"/>
                  </a:lnTo>
                  <a:lnTo>
                    <a:pt x="1016800" y="441147"/>
                  </a:lnTo>
                  <a:lnTo>
                    <a:pt x="977925" y="416255"/>
                  </a:lnTo>
                  <a:lnTo>
                    <a:pt x="954265" y="382409"/>
                  </a:lnTo>
                  <a:lnTo>
                    <a:pt x="952258" y="337007"/>
                  </a:lnTo>
                  <a:lnTo>
                    <a:pt x="972540" y="295287"/>
                  </a:lnTo>
                  <a:lnTo>
                    <a:pt x="1010564" y="260934"/>
                  </a:lnTo>
                  <a:lnTo>
                    <a:pt x="1060335" y="237629"/>
                  </a:lnTo>
                  <a:lnTo>
                    <a:pt x="1115885" y="229044"/>
                  </a:lnTo>
                  <a:lnTo>
                    <a:pt x="1154633" y="231470"/>
                  </a:lnTo>
                  <a:lnTo>
                    <a:pt x="1213764" y="250469"/>
                  </a:lnTo>
                  <a:lnTo>
                    <a:pt x="1248956" y="286981"/>
                  </a:lnTo>
                  <a:lnTo>
                    <a:pt x="1259357" y="339166"/>
                  </a:lnTo>
                  <a:lnTo>
                    <a:pt x="1254417" y="371386"/>
                  </a:lnTo>
                  <a:lnTo>
                    <a:pt x="1581594" y="371386"/>
                  </a:lnTo>
                  <a:lnTo>
                    <a:pt x="1593507" y="317055"/>
                  </a:lnTo>
                  <a:lnTo>
                    <a:pt x="1597647" y="267804"/>
                  </a:lnTo>
                  <a:close/>
                </a:path>
                <a:path w="6492240" h="1230629">
                  <a:moveTo>
                    <a:pt x="2779204" y="24511"/>
                  </a:moveTo>
                  <a:lnTo>
                    <a:pt x="1879384" y="24511"/>
                  </a:lnTo>
                  <a:lnTo>
                    <a:pt x="1628279" y="1205801"/>
                  </a:lnTo>
                  <a:lnTo>
                    <a:pt x="2528112" y="1205801"/>
                  </a:lnTo>
                  <a:lnTo>
                    <a:pt x="2576906" y="976693"/>
                  </a:lnTo>
                  <a:lnTo>
                    <a:pt x="2004250" y="976693"/>
                  </a:lnTo>
                  <a:lnTo>
                    <a:pt x="2057425" y="726376"/>
                  </a:lnTo>
                  <a:lnTo>
                    <a:pt x="2584246" y="726376"/>
                  </a:lnTo>
                  <a:lnTo>
                    <a:pt x="2632786" y="497420"/>
                  </a:lnTo>
                  <a:lnTo>
                    <a:pt x="2105964" y="497420"/>
                  </a:lnTo>
                  <a:lnTo>
                    <a:pt x="2157768" y="253555"/>
                  </a:lnTo>
                  <a:lnTo>
                    <a:pt x="2730411" y="253555"/>
                  </a:lnTo>
                  <a:lnTo>
                    <a:pt x="2779204" y="24511"/>
                  </a:lnTo>
                  <a:close/>
                </a:path>
                <a:path w="6492240" h="1230629">
                  <a:moveTo>
                    <a:pt x="4115854" y="24511"/>
                  </a:moveTo>
                  <a:lnTo>
                    <a:pt x="3821379" y="24511"/>
                  </a:lnTo>
                  <a:lnTo>
                    <a:pt x="3634879" y="901433"/>
                  </a:lnTo>
                  <a:lnTo>
                    <a:pt x="3631057" y="904773"/>
                  </a:lnTo>
                  <a:lnTo>
                    <a:pt x="3487813" y="301078"/>
                  </a:lnTo>
                  <a:lnTo>
                    <a:pt x="3422192" y="24511"/>
                  </a:lnTo>
                  <a:lnTo>
                    <a:pt x="2964078" y="24511"/>
                  </a:lnTo>
                  <a:lnTo>
                    <a:pt x="2712948" y="1205801"/>
                  </a:lnTo>
                  <a:lnTo>
                    <a:pt x="3007461" y="1205801"/>
                  </a:lnTo>
                  <a:lnTo>
                    <a:pt x="3199714" y="301078"/>
                  </a:lnTo>
                  <a:lnTo>
                    <a:pt x="3202978" y="301078"/>
                  </a:lnTo>
                  <a:lnTo>
                    <a:pt x="3411550" y="1205801"/>
                  </a:lnTo>
                  <a:lnTo>
                    <a:pt x="3864762" y="1205801"/>
                  </a:lnTo>
                  <a:lnTo>
                    <a:pt x="3928745" y="904773"/>
                  </a:lnTo>
                  <a:lnTo>
                    <a:pt x="4115854" y="24511"/>
                  </a:lnTo>
                  <a:close/>
                </a:path>
                <a:path w="6492240" h="1230629">
                  <a:moveTo>
                    <a:pt x="5317591" y="1205801"/>
                  </a:moveTo>
                  <a:lnTo>
                    <a:pt x="5275567" y="975106"/>
                  </a:lnTo>
                  <a:lnTo>
                    <a:pt x="5233860" y="746061"/>
                  </a:lnTo>
                  <a:lnTo>
                    <a:pt x="5144465" y="255181"/>
                  </a:lnTo>
                  <a:lnTo>
                    <a:pt x="5102453" y="24511"/>
                  </a:lnTo>
                  <a:lnTo>
                    <a:pt x="4886769" y="24511"/>
                  </a:lnTo>
                  <a:lnTo>
                    <a:pt x="4886769" y="746061"/>
                  </a:lnTo>
                  <a:lnTo>
                    <a:pt x="4571009" y="746061"/>
                  </a:lnTo>
                  <a:lnTo>
                    <a:pt x="4835753" y="255181"/>
                  </a:lnTo>
                  <a:lnTo>
                    <a:pt x="4840643" y="255181"/>
                  </a:lnTo>
                  <a:lnTo>
                    <a:pt x="4886769" y="746061"/>
                  </a:lnTo>
                  <a:lnTo>
                    <a:pt x="4886769" y="24511"/>
                  </a:lnTo>
                  <a:lnTo>
                    <a:pt x="4703229" y="24511"/>
                  </a:lnTo>
                  <a:lnTo>
                    <a:pt x="3985780" y="1205801"/>
                  </a:lnTo>
                  <a:lnTo>
                    <a:pt x="4313047" y="1205801"/>
                  </a:lnTo>
                  <a:lnTo>
                    <a:pt x="4439005" y="975106"/>
                  </a:lnTo>
                  <a:lnTo>
                    <a:pt x="4918392" y="975106"/>
                  </a:lnTo>
                  <a:lnTo>
                    <a:pt x="4947831" y="1205801"/>
                  </a:lnTo>
                  <a:lnTo>
                    <a:pt x="5317591" y="1205801"/>
                  </a:lnTo>
                  <a:close/>
                </a:path>
                <a:path w="6492240" h="1230629">
                  <a:moveTo>
                    <a:pt x="6020232" y="24511"/>
                  </a:moveTo>
                  <a:lnTo>
                    <a:pt x="5693041" y="24511"/>
                  </a:lnTo>
                  <a:lnTo>
                    <a:pt x="5441874" y="1205801"/>
                  </a:lnTo>
                  <a:lnTo>
                    <a:pt x="5769140" y="1205801"/>
                  </a:lnTo>
                  <a:lnTo>
                    <a:pt x="6020232" y="24511"/>
                  </a:lnTo>
                  <a:close/>
                </a:path>
                <a:path w="6492240" h="1230629">
                  <a:moveTo>
                    <a:pt x="6491808" y="1161948"/>
                  </a:moveTo>
                  <a:lnTo>
                    <a:pt x="6143117" y="1161948"/>
                  </a:lnTo>
                  <a:lnTo>
                    <a:pt x="6143117" y="1205585"/>
                  </a:lnTo>
                  <a:lnTo>
                    <a:pt x="6491808" y="1205585"/>
                  </a:lnTo>
                  <a:lnTo>
                    <a:pt x="6491808" y="1161948"/>
                  </a:lnTo>
                  <a:close/>
                </a:path>
                <a:path w="6492240" h="1230629">
                  <a:moveTo>
                    <a:pt x="6491808" y="882891"/>
                  </a:moveTo>
                  <a:lnTo>
                    <a:pt x="6143117" y="882891"/>
                  </a:lnTo>
                  <a:lnTo>
                    <a:pt x="6143117" y="926490"/>
                  </a:lnTo>
                  <a:lnTo>
                    <a:pt x="6491808" y="926490"/>
                  </a:lnTo>
                  <a:lnTo>
                    <a:pt x="6491808" y="882891"/>
                  </a:lnTo>
                  <a:close/>
                </a:path>
                <a:path w="6492240" h="1230629">
                  <a:moveTo>
                    <a:pt x="6491808" y="593369"/>
                  </a:moveTo>
                  <a:lnTo>
                    <a:pt x="6143117" y="593369"/>
                  </a:lnTo>
                  <a:lnTo>
                    <a:pt x="6143117" y="636981"/>
                  </a:lnTo>
                  <a:lnTo>
                    <a:pt x="6491808" y="636981"/>
                  </a:lnTo>
                  <a:lnTo>
                    <a:pt x="6491808" y="593369"/>
                  </a:lnTo>
                  <a:close/>
                </a:path>
                <a:path w="6492240" h="1230629">
                  <a:moveTo>
                    <a:pt x="6491808" y="307733"/>
                  </a:moveTo>
                  <a:lnTo>
                    <a:pt x="6143117" y="307733"/>
                  </a:lnTo>
                  <a:lnTo>
                    <a:pt x="6143117" y="351409"/>
                  </a:lnTo>
                  <a:lnTo>
                    <a:pt x="6491808" y="351409"/>
                  </a:lnTo>
                  <a:lnTo>
                    <a:pt x="6491808" y="307733"/>
                  </a:lnTo>
                  <a:close/>
                </a:path>
                <a:path w="6492240" h="1230629">
                  <a:moveTo>
                    <a:pt x="6491808" y="29514"/>
                  </a:moveTo>
                  <a:lnTo>
                    <a:pt x="6143117" y="29514"/>
                  </a:lnTo>
                  <a:lnTo>
                    <a:pt x="6143117" y="73126"/>
                  </a:lnTo>
                  <a:lnTo>
                    <a:pt x="6491808" y="73126"/>
                  </a:lnTo>
                  <a:lnTo>
                    <a:pt x="6491808" y="29514"/>
                  </a:lnTo>
                  <a:close/>
                </a:path>
              </a:pathLst>
            </a:custGeom>
            <a:solidFill>
              <a:srgbClr val="FFFFFF"/>
            </a:solidFill>
          </p:spPr>
          <p:txBody>
            <a:bodyPr wrap="square" lIns="0" tIns="0" rIns="0" bIns="0" rtlCol="0"/>
            <a:lstStyle/>
            <a:p>
              <a:endParaRPr/>
            </a:p>
          </p:txBody>
        </p:sp>
        <p:sp>
          <p:nvSpPr>
            <p:cNvPr id="6" name="object 6"/>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4403713" y="2672232"/>
            <a:ext cx="11296673" cy="1027845"/>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Políticas e procedimentos</a:t>
            </a:r>
          </a:p>
        </p:txBody>
      </p:sp>
      <p:sp>
        <p:nvSpPr>
          <p:cNvPr id="74" name="CaixaDeTexto 73">
            <a:extLst>
              <a:ext uri="{FF2B5EF4-FFF2-40B4-BE49-F238E27FC236}">
                <a16:creationId xmlns:a16="http://schemas.microsoft.com/office/drawing/2014/main" id="{55D996FD-EE19-3996-BDDD-ABAEC33CFDC1}"/>
              </a:ext>
            </a:extLst>
          </p:cNvPr>
          <p:cNvSpPr txBox="1"/>
          <p:nvPr/>
        </p:nvSpPr>
        <p:spPr>
          <a:xfrm>
            <a:off x="1515557" y="4073908"/>
            <a:ext cx="17748640" cy="4247317"/>
          </a:xfrm>
          <a:prstGeom prst="rect">
            <a:avLst/>
          </a:prstGeom>
          <a:noFill/>
        </p:spPr>
        <p:txBody>
          <a:bodyPr wrap="square" rtlCol="0">
            <a:spAutoFit/>
          </a:bodyPr>
          <a:lstStyle/>
          <a:p>
            <a:pPr algn="just"/>
            <a:r>
              <a:rPr lang="pt-BR" sz="5400" i="0" dirty="0">
                <a:solidFill>
                  <a:schemeClr val="tx1">
                    <a:lumMod val="65000"/>
                    <a:lumOff val="35000"/>
                  </a:schemeClr>
                </a:solidFill>
                <a:effectLst/>
                <a:latin typeface="Abadi" panose="020B0604020104020204" pitchFamily="34" charset="0"/>
              </a:rPr>
              <a:t>São m</a:t>
            </a:r>
            <a:r>
              <a:rPr lang="pt-BR" sz="5400" b="0" i="0" dirty="0">
                <a:solidFill>
                  <a:schemeClr val="tx1">
                    <a:lumMod val="65000"/>
                    <a:lumOff val="35000"/>
                  </a:schemeClr>
                </a:solidFill>
                <a:effectLst/>
                <a:latin typeface="Abadi" panose="020B0604020104020204" pitchFamily="34" charset="0"/>
              </a:rPr>
              <a:t>anuais e documentos que descrevem as políticas e procedimentos da empresa, são cruciais para orientar os funcionários sobre as práticas aceitáveis, padrões de conduta e processos internos. Eles contribuem para a consistência e eficiência operacional.</a:t>
            </a:r>
            <a:endParaRPr lang="pt-BR" sz="5400" dirty="0">
              <a:solidFill>
                <a:schemeClr val="tx1">
                  <a:lumMod val="65000"/>
                  <a:lumOff val="35000"/>
                </a:schemeClr>
              </a:solidFill>
              <a:latin typeface="Abadi" panose="020B0604020104020204" pitchFamily="34" charset="0"/>
            </a:endParaRPr>
          </a:p>
        </p:txBody>
      </p:sp>
    </p:spTree>
    <p:extLst>
      <p:ext uri="{BB962C8B-B14F-4D97-AF65-F5344CB8AC3E}">
        <p14:creationId xmlns:p14="http://schemas.microsoft.com/office/powerpoint/2010/main" val="1770334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4054714" y="1712267"/>
            <a:ext cx="11296673" cy="2043508"/>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Políticas e procedimentos: procedimentos/ manuais </a:t>
            </a:r>
          </a:p>
        </p:txBody>
      </p:sp>
      <p:sp>
        <p:nvSpPr>
          <p:cNvPr id="74" name="CaixaDeTexto 73">
            <a:extLst>
              <a:ext uri="{FF2B5EF4-FFF2-40B4-BE49-F238E27FC236}">
                <a16:creationId xmlns:a16="http://schemas.microsoft.com/office/drawing/2014/main" id="{55D996FD-EE19-3996-BDDD-ABAEC33CFDC1}"/>
              </a:ext>
            </a:extLst>
          </p:cNvPr>
          <p:cNvSpPr txBox="1"/>
          <p:nvPr/>
        </p:nvSpPr>
        <p:spPr>
          <a:xfrm>
            <a:off x="1515557" y="4073908"/>
            <a:ext cx="17748640" cy="5078313"/>
          </a:xfrm>
          <a:prstGeom prst="rect">
            <a:avLst/>
          </a:prstGeom>
          <a:noFill/>
        </p:spPr>
        <p:txBody>
          <a:bodyPr wrap="square" rtlCol="0">
            <a:spAutoFit/>
          </a:bodyPr>
          <a:lstStyle/>
          <a:p>
            <a:pPr algn="just"/>
            <a:r>
              <a:rPr lang="pt-BR" sz="5400" b="0" i="0" dirty="0">
                <a:solidFill>
                  <a:schemeClr val="tx1">
                    <a:lumMod val="65000"/>
                    <a:lumOff val="35000"/>
                  </a:schemeClr>
                </a:solidFill>
                <a:effectLst/>
                <a:latin typeface="Abadi" panose="020B0604020104020204" pitchFamily="34" charset="0"/>
              </a:rPr>
              <a:t>Um procedimento é um conjunto de passos ou instruções sequenciais que devem ser seguidos para realizar uma atividade específica ou alcançar um objetivo. Esses passos são geralmente estabelecidos para garantir que uma tarefa seja executada de maneira consistente, eficiente e em conformidade com padrões ou regulamentos predefinidos.</a:t>
            </a:r>
            <a:endParaRPr lang="pt-BR" sz="5400" dirty="0">
              <a:solidFill>
                <a:schemeClr val="tx1">
                  <a:lumMod val="65000"/>
                  <a:lumOff val="35000"/>
                </a:schemeClr>
              </a:solidFill>
              <a:latin typeface="Abadi" panose="020B0604020104020204" pitchFamily="34" charset="0"/>
            </a:endParaRPr>
          </a:p>
        </p:txBody>
      </p:sp>
    </p:spTree>
    <p:extLst>
      <p:ext uri="{BB962C8B-B14F-4D97-AF65-F5344CB8AC3E}">
        <p14:creationId xmlns:p14="http://schemas.microsoft.com/office/powerpoint/2010/main" val="509068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4067317" y="2751056"/>
            <a:ext cx="11296673" cy="1027845"/>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Gestão de projetos</a:t>
            </a:r>
          </a:p>
        </p:txBody>
      </p:sp>
      <p:sp>
        <p:nvSpPr>
          <p:cNvPr id="74" name="CaixaDeTexto 73">
            <a:extLst>
              <a:ext uri="{FF2B5EF4-FFF2-40B4-BE49-F238E27FC236}">
                <a16:creationId xmlns:a16="http://schemas.microsoft.com/office/drawing/2014/main" id="{55D996FD-EE19-3996-BDDD-ABAEC33CFDC1}"/>
              </a:ext>
            </a:extLst>
          </p:cNvPr>
          <p:cNvSpPr txBox="1"/>
          <p:nvPr/>
        </p:nvSpPr>
        <p:spPr>
          <a:xfrm>
            <a:off x="1515557" y="4073908"/>
            <a:ext cx="17748640" cy="4247317"/>
          </a:xfrm>
          <a:prstGeom prst="rect">
            <a:avLst/>
          </a:prstGeom>
          <a:noFill/>
        </p:spPr>
        <p:txBody>
          <a:bodyPr wrap="square" rtlCol="0">
            <a:spAutoFit/>
          </a:bodyPr>
          <a:lstStyle/>
          <a:p>
            <a:pPr algn="just"/>
            <a:r>
              <a:rPr lang="pt-BR" sz="5400" b="0" i="0" dirty="0">
                <a:solidFill>
                  <a:schemeClr val="tx1">
                    <a:lumMod val="65000"/>
                    <a:lumOff val="35000"/>
                  </a:schemeClr>
                </a:solidFill>
                <a:effectLst/>
                <a:latin typeface="Abadi" panose="020B0604020104020204" pitchFamily="34" charset="0"/>
              </a:rPr>
              <a:t>Documentos como cronogramas, planos de projeto, relatórios de status e avaliações pós-projeto são cruciais para a gestão eficaz de projetos. Eles ajudam a manter todos os envolvidos informados sobre o progresso, desafios e resultados.</a:t>
            </a:r>
            <a:endParaRPr lang="pt-BR" sz="5400" dirty="0">
              <a:solidFill>
                <a:schemeClr val="tx1">
                  <a:lumMod val="65000"/>
                  <a:lumOff val="35000"/>
                </a:schemeClr>
              </a:solidFill>
              <a:latin typeface="Abadi" panose="020B0604020104020204" pitchFamily="34" charset="0"/>
            </a:endParaRPr>
          </a:p>
        </p:txBody>
      </p:sp>
    </p:spTree>
    <p:extLst>
      <p:ext uri="{BB962C8B-B14F-4D97-AF65-F5344CB8AC3E}">
        <p14:creationId xmlns:p14="http://schemas.microsoft.com/office/powerpoint/2010/main" val="1108217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3803650" y="616164"/>
            <a:ext cx="11296673" cy="2043508"/>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Gestão de projetos: cronograma</a:t>
            </a:r>
          </a:p>
        </p:txBody>
      </p:sp>
      <p:sp>
        <p:nvSpPr>
          <p:cNvPr id="74" name="CaixaDeTexto 73">
            <a:extLst>
              <a:ext uri="{FF2B5EF4-FFF2-40B4-BE49-F238E27FC236}">
                <a16:creationId xmlns:a16="http://schemas.microsoft.com/office/drawing/2014/main" id="{55D996FD-EE19-3996-BDDD-ABAEC33CFDC1}"/>
              </a:ext>
            </a:extLst>
          </p:cNvPr>
          <p:cNvSpPr txBox="1"/>
          <p:nvPr/>
        </p:nvSpPr>
        <p:spPr>
          <a:xfrm>
            <a:off x="1592975" y="2868739"/>
            <a:ext cx="17748640" cy="7571303"/>
          </a:xfrm>
          <a:prstGeom prst="rect">
            <a:avLst/>
          </a:prstGeom>
          <a:noFill/>
        </p:spPr>
        <p:txBody>
          <a:bodyPr wrap="square" rtlCol="0">
            <a:spAutoFit/>
          </a:bodyPr>
          <a:lstStyle/>
          <a:p>
            <a:pPr algn="just"/>
            <a:r>
              <a:rPr lang="pt-BR" sz="5400" b="0" i="0" dirty="0">
                <a:solidFill>
                  <a:schemeClr val="tx1">
                    <a:lumMod val="65000"/>
                    <a:lumOff val="35000"/>
                  </a:schemeClr>
                </a:solidFill>
                <a:effectLst/>
                <a:latin typeface="Abadi" panose="020B0604020104020204" pitchFamily="34" charset="0"/>
              </a:rPr>
              <a:t>Um cronograma é uma representação visual ou tabular de eventos planejados ou atividades ao longo do tempo. Ele é usado para organizar e exibir as datas de início e término de diversas tarefas, eventos ou marcos em um projeto ou plano. O cronograma é uma ferramenta essencial para gerenciamento de projetos, pois ajuda a estabelecer uma linha do tempo clara e a monitorar o progresso das atividades.</a:t>
            </a:r>
          </a:p>
          <a:p>
            <a:pPr algn="just"/>
            <a:r>
              <a:rPr lang="pt-BR" sz="5400" b="0" i="0" dirty="0">
                <a:solidFill>
                  <a:schemeClr val="tx1">
                    <a:lumMod val="65000"/>
                    <a:lumOff val="35000"/>
                  </a:schemeClr>
                </a:solidFill>
                <a:effectLst/>
                <a:latin typeface="Abadi" panose="020B0604020104020204" pitchFamily="34" charset="0"/>
              </a:rPr>
              <a:t>Características importantes de um cronograma incluem:</a:t>
            </a:r>
          </a:p>
        </p:txBody>
      </p:sp>
    </p:spTree>
    <p:extLst>
      <p:ext uri="{BB962C8B-B14F-4D97-AF65-F5344CB8AC3E}">
        <p14:creationId xmlns:p14="http://schemas.microsoft.com/office/powerpoint/2010/main" val="3208342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3803650" y="616164"/>
            <a:ext cx="11296673" cy="2043508"/>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Gestão de projetos: cronograma</a:t>
            </a:r>
          </a:p>
        </p:txBody>
      </p:sp>
      <p:sp>
        <p:nvSpPr>
          <p:cNvPr id="74" name="CaixaDeTexto 73">
            <a:extLst>
              <a:ext uri="{FF2B5EF4-FFF2-40B4-BE49-F238E27FC236}">
                <a16:creationId xmlns:a16="http://schemas.microsoft.com/office/drawing/2014/main" id="{55D996FD-EE19-3996-BDDD-ABAEC33CFDC1}"/>
              </a:ext>
            </a:extLst>
          </p:cNvPr>
          <p:cNvSpPr txBox="1"/>
          <p:nvPr/>
        </p:nvSpPr>
        <p:spPr>
          <a:xfrm>
            <a:off x="1592975" y="2868739"/>
            <a:ext cx="17748640" cy="6740307"/>
          </a:xfrm>
          <a:prstGeom prst="rect">
            <a:avLst/>
          </a:prstGeom>
          <a:noFill/>
        </p:spPr>
        <p:txBody>
          <a:bodyPr wrap="square" rtlCol="0">
            <a:spAutoFit/>
          </a:bodyPr>
          <a:lstStyle/>
          <a:p>
            <a:pPr algn="just">
              <a:buFont typeface="+mj-lt"/>
              <a:buAutoNum type="arabicPeriod"/>
            </a:pPr>
            <a:r>
              <a:rPr lang="pt-BR" sz="5400" b="1" i="0" dirty="0">
                <a:solidFill>
                  <a:schemeClr val="tx1">
                    <a:lumMod val="65000"/>
                    <a:lumOff val="35000"/>
                  </a:schemeClr>
                </a:solidFill>
                <a:effectLst/>
                <a:latin typeface="Abadi" panose="020B0604020104020204" pitchFamily="34" charset="0"/>
              </a:rPr>
              <a:t>Datas e Prazos:</a:t>
            </a:r>
            <a:r>
              <a:rPr lang="pt-BR" sz="5400" b="0" i="0" dirty="0">
                <a:solidFill>
                  <a:schemeClr val="tx1">
                    <a:lumMod val="65000"/>
                    <a:lumOff val="35000"/>
                  </a:schemeClr>
                </a:solidFill>
                <a:effectLst/>
                <a:latin typeface="Abadi" panose="020B0604020104020204" pitchFamily="34" charset="0"/>
              </a:rPr>
              <a:t> Um cronograma exibe datas específicas para o início e término de cada atividade ou fase do projeto. Ele fornece um panorama temporal que ajuda a determinar a sequência e a duração de cada tarefa.</a:t>
            </a:r>
          </a:p>
          <a:p>
            <a:pPr algn="just">
              <a:buFont typeface="+mj-lt"/>
              <a:buAutoNum type="arabicPeriod"/>
            </a:pPr>
            <a:r>
              <a:rPr lang="pt-BR" sz="5400" b="1" i="0" dirty="0">
                <a:solidFill>
                  <a:schemeClr val="tx1">
                    <a:lumMod val="65000"/>
                    <a:lumOff val="35000"/>
                  </a:schemeClr>
                </a:solidFill>
                <a:effectLst/>
                <a:latin typeface="Abadi" panose="020B0604020104020204" pitchFamily="34" charset="0"/>
              </a:rPr>
              <a:t>Sequenciamento:</a:t>
            </a:r>
            <a:r>
              <a:rPr lang="pt-BR" sz="5400" b="0" i="0" dirty="0">
                <a:solidFill>
                  <a:schemeClr val="tx1">
                    <a:lumMod val="65000"/>
                    <a:lumOff val="35000"/>
                  </a:schemeClr>
                </a:solidFill>
                <a:effectLst/>
                <a:latin typeface="Abadi" panose="020B0604020104020204" pitchFamily="34" charset="0"/>
              </a:rPr>
              <a:t> Mostra a ordem lógica das atividades, indicando quais devem ser concluídas antes que outras possam começar. Isso ajuda a evitar atrasos e garantir a eficiência no fluxo de trabalho.</a:t>
            </a:r>
          </a:p>
        </p:txBody>
      </p:sp>
    </p:spTree>
    <p:extLst>
      <p:ext uri="{BB962C8B-B14F-4D97-AF65-F5344CB8AC3E}">
        <p14:creationId xmlns:p14="http://schemas.microsoft.com/office/powerpoint/2010/main" val="61900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3803650" y="616164"/>
            <a:ext cx="11296673" cy="2043508"/>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Gestão de projetos: cronograma</a:t>
            </a:r>
          </a:p>
        </p:txBody>
      </p:sp>
      <p:sp>
        <p:nvSpPr>
          <p:cNvPr id="74" name="CaixaDeTexto 73">
            <a:extLst>
              <a:ext uri="{FF2B5EF4-FFF2-40B4-BE49-F238E27FC236}">
                <a16:creationId xmlns:a16="http://schemas.microsoft.com/office/drawing/2014/main" id="{55D996FD-EE19-3996-BDDD-ABAEC33CFDC1}"/>
              </a:ext>
            </a:extLst>
          </p:cNvPr>
          <p:cNvSpPr txBox="1"/>
          <p:nvPr/>
        </p:nvSpPr>
        <p:spPr>
          <a:xfrm>
            <a:off x="1592975" y="2868739"/>
            <a:ext cx="17748640" cy="5909310"/>
          </a:xfrm>
          <a:prstGeom prst="rect">
            <a:avLst/>
          </a:prstGeom>
          <a:noFill/>
        </p:spPr>
        <p:txBody>
          <a:bodyPr wrap="square" rtlCol="0">
            <a:spAutoFit/>
          </a:bodyPr>
          <a:lstStyle/>
          <a:p>
            <a:pPr algn="just"/>
            <a:r>
              <a:rPr lang="pt-BR" sz="5400" b="1" i="0" dirty="0">
                <a:solidFill>
                  <a:schemeClr val="tx1">
                    <a:lumMod val="65000"/>
                    <a:lumOff val="35000"/>
                  </a:schemeClr>
                </a:solidFill>
                <a:effectLst/>
                <a:latin typeface="Abadi" panose="020B0604020104020204" pitchFamily="34" charset="0"/>
              </a:rPr>
              <a:t>3.Milestones (</a:t>
            </a:r>
            <a:r>
              <a:rPr lang="pt-BR" sz="5400" b="1" i="0" dirty="0" err="1">
                <a:solidFill>
                  <a:schemeClr val="tx1">
                    <a:lumMod val="65000"/>
                    <a:lumOff val="35000"/>
                  </a:schemeClr>
                </a:solidFill>
                <a:effectLst/>
                <a:latin typeface="Abadi" panose="020B0604020104020204" pitchFamily="34" charset="0"/>
              </a:rPr>
              <a:t>Milestones</a:t>
            </a:r>
            <a:r>
              <a:rPr lang="pt-BR" sz="5400" b="1" i="0" dirty="0">
                <a:solidFill>
                  <a:schemeClr val="tx1">
                    <a:lumMod val="65000"/>
                    <a:lumOff val="35000"/>
                  </a:schemeClr>
                </a:solidFill>
                <a:effectLst/>
                <a:latin typeface="Abadi" panose="020B0604020104020204" pitchFamily="34" charset="0"/>
              </a:rPr>
              <a:t>):</a:t>
            </a:r>
            <a:r>
              <a:rPr lang="pt-BR" sz="5400" b="0" i="0" dirty="0">
                <a:solidFill>
                  <a:schemeClr val="tx1">
                    <a:lumMod val="65000"/>
                    <a:lumOff val="35000"/>
                  </a:schemeClr>
                </a:solidFill>
                <a:effectLst/>
                <a:latin typeface="Abadi" panose="020B0604020104020204" pitchFamily="34" charset="0"/>
              </a:rPr>
              <a:t> Marca pontos importantes ou eventos-chave no cronograma. São metas significativas que indicam o progresso do projeto.</a:t>
            </a:r>
          </a:p>
          <a:p>
            <a:pPr algn="just"/>
            <a:r>
              <a:rPr lang="pt-BR" sz="5400" b="1" i="0" dirty="0">
                <a:solidFill>
                  <a:schemeClr val="tx1">
                    <a:lumMod val="65000"/>
                    <a:lumOff val="35000"/>
                  </a:schemeClr>
                </a:solidFill>
                <a:effectLst/>
                <a:latin typeface="Abadi" panose="020B0604020104020204" pitchFamily="34" charset="0"/>
              </a:rPr>
              <a:t>4.Duração das Atividades:</a:t>
            </a:r>
            <a:r>
              <a:rPr lang="pt-BR" sz="5400" b="0" i="0" dirty="0">
                <a:solidFill>
                  <a:schemeClr val="tx1">
                    <a:lumMod val="65000"/>
                    <a:lumOff val="35000"/>
                  </a:schemeClr>
                </a:solidFill>
                <a:effectLst/>
                <a:latin typeface="Abadi" panose="020B0604020104020204" pitchFamily="34" charset="0"/>
              </a:rPr>
              <a:t> Indica o tempo necessário para concluir cada atividade. Isso pode ser representado em dias, semanas, meses ou qualquer unidade de tempo relevante para o projeto.</a:t>
            </a:r>
          </a:p>
        </p:txBody>
      </p:sp>
    </p:spTree>
    <p:extLst>
      <p:ext uri="{BB962C8B-B14F-4D97-AF65-F5344CB8AC3E}">
        <p14:creationId xmlns:p14="http://schemas.microsoft.com/office/powerpoint/2010/main" val="4234600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4403713" y="540351"/>
            <a:ext cx="11296673" cy="2043508"/>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Gestão de projetos:</a:t>
            </a:r>
            <a:br>
              <a:rPr lang="pt-BR" sz="6600" b="1" i="0" dirty="0">
                <a:solidFill>
                  <a:srgbClr val="4C4C4C"/>
                </a:solidFill>
                <a:effectLst/>
                <a:latin typeface="Arial" panose="020B0604020202020204" pitchFamily="34" charset="0"/>
              </a:rPr>
            </a:br>
            <a:r>
              <a:rPr lang="pt-BR" sz="6600" b="1" i="0" dirty="0">
                <a:solidFill>
                  <a:srgbClr val="4C4C4C"/>
                </a:solidFill>
                <a:effectLst/>
                <a:latin typeface="Arial" panose="020B0604020202020204" pitchFamily="34" charset="0"/>
              </a:rPr>
              <a:t>cronograma</a:t>
            </a:r>
          </a:p>
        </p:txBody>
      </p:sp>
      <p:pic>
        <p:nvPicPr>
          <p:cNvPr id="73" name="Imagem 72" descr="Tabela&#10;&#10;Descrição gerada automaticamente">
            <a:extLst>
              <a:ext uri="{FF2B5EF4-FFF2-40B4-BE49-F238E27FC236}">
                <a16:creationId xmlns:a16="http://schemas.microsoft.com/office/drawing/2014/main" id="{E3F8C974-27F9-4BE6-0A9E-3E4B50336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350" y="3107227"/>
            <a:ext cx="8915400" cy="7717283"/>
          </a:xfrm>
          <a:prstGeom prst="rect">
            <a:avLst/>
          </a:prstGeom>
        </p:spPr>
      </p:pic>
    </p:spTree>
    <p:extLst>
      <p:ext uri="{BB962C8B-B14F-4D97-AF65-F5344CB8AC3E}">
        <p14:creationId xmlns:p14="http://schemas.microsoft.com/office/powerpoint/2010/main" val="1020828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3803650" y="616164"/>
            <a:ext cx="11296673" cy="2043508"/>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Gestão de projetos: cronograma</a:t>
            </a:r>
          </a:p>
        </p:txBody>
      </p:sp>
      <p:pic>
        <p:nvPicPr>
          <p:cNvPr id="73" name="Imagem 72" descr="Gráfico&#10;&#10;Descrição gerada automaticamente">
            <a:extLst>
              <a:ext uri="{FF2B5EF4-FFF2-40B4-BE49-F238E27FC236}">
                <a16:creationId xmlns:a16="http://schemas.microsoft.com/office/drawing/2014/main" id="{8B81436B-F8EA-CC38-77FE-3F9E3E1FB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950" y="2882484"/>
            <a:ext cx="13030200" cy="6334682"/>
          </a:xfrm>
          <a:prstGeom prst="rect">
            <a:avLst/>
          </a:prstGeom>
        </p:spPr>
      </p:pic>
    </p:spTree>
    <p:extLst>
      <p:ext uri="{BB962C8B-B14F-4D97-AF65-F5344CB8AC3E}">
        <p14:creationId xmlns:p14="http://schemas.microsoft.com/office/powerpoint/2010/main" val="134459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3803650" y="616164"/>
            <a:ext cx="11296673" cy="2043508"/>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Gestão de projetos: cronograma</a:t>
            </a:r>
          </a:p>
        </p:txBody>
      </p:sp>
      <p:sp>
        <p:nvSpPr>
          <p:cNvPr id="74" name="CaixaDeTexto 73">
            <a:extLst>
              <a:ext uri="{FF2B5EF4-FFF2-40B4-BE49-F238E27FC236}">
                <a16:creationId xmlns:a16="http://schemas.microsoft.com/office/drawing/2014/main" id="{55D996FD-EE19-3996-BDDD-ABAEC33CFDC1}"/>
              </a:ext>
            </a:extLst>
          </p:cNvPr>
          <p:cNvSpPr txBox="1"/>
          <p:nvPr/>
        </p:nvSpPr>
        <p:spPr>
          <a:xfrm>
            <a:off x="1592975" y="2868739"/>
            <a:ext cx="17748640" cy="7571303"/>
          </a:xfrm>
          <a:prstGeom prst="rect">
            <a:avLst/>
          </a:prstGeom>
          <a:noFill/>
        </p:spPr>
        <p:txBody>
          <a:bodyPr wrap="square" rtlCol="0">
            <a:spAutoFit/>
          </a:bodyPr>
          <a:lstStyle/>
          <a:p>
            <a:pPr algn="just"/>
            <a:r>
              <a:rPr lang="pt-BR" sz="5400" b="1" i="0" dirty="0">
                <a:solidFill>
                  <a:schemeClr val="tx1">
                    <a:lumMod val="65000"/>
                    <a:lumOff val="35000"/>
                  </a:schemeClr>
                </a:solidFill>
                <a:effectLst/>
                <a:latin typeface="Abadi" panose="020B0604020104020204" pitchFamily="34" charset="0"/>
              </a:rPr>
              <a:t>5.Gráficos de </a:t>
            </a:r>
            <a:r>
              <a:rPr lang="pt-BR" sz="5400" b="1" i="0" dirty="0" err="1">
                <a:solidFill>
                  <a:schemeClr val="tx1">
                    <a:lumMod val="65000"/>
                    <a:lumOff val="35000"/>
                  </a:schemeClr>
                </a:solidFill>
                <a:effectLst/>
                <a:latin typeface="Abadi" panose="020B0604020104020204" pitchFamily="34" charset="0"/>
              </a:rPr>
              <a:t>Gantt</a:t>
            </a:r>
            <a:r>
              <a:rPr lang="pt-BR" sz="5400" b="1" i="0" dirty="0">
                <a:solidFill>
                  <a:schemeClr val="tx1">
                    <a:lumMod val="65000"/>
                    <a:lumOff val="35000"/>
                  </a:schemeClr>
                </a:solidFill>
                <a:effectLst/>
                <a:latin typeface="Abadi" panose="020B0604020104020204" pitchFamily="34" charset="0"/>
              </a:rPr>
              <a:t>:</a:t>
            </a:r>
            <a:r>
              <a:rPr lang="pt-BR" sz="5400" b="0" i="0" dirty="0">
                <a:solidFill>
                  <a:schemeClr val="tx1">
                    <a:lumMod val="65000"/>
                    <a:lumOff val="35000"/>
                  </a:schemeClr>
                </a:solidFill>
                <a:effectLst/>
                <a:latin typeface="Abadi" panose="020B0604020104020204" pitchFamily="34" charset="0"/>
              </a:rPr>
              <a:t> Uma forma comum de representar cronogramas é por meio de gráficos de </a:t>
            </a:r>
            <a:r>
              <a:rPr lang="pt-BR" sz="5400" b="0" i="0" dirty="0" err="1">
                <a:solidFill>
                  <a:schemeClr val="tx1">
                    <a:lumMod val="65000"/>
                    <a:lumOff val="35000"/>
                  </a:schemeClr>
                </a:solidFill>
                <a:effectLst/>
                <a:latin typeface="Abadi" panose="020B0604020104020204" pitchFamily="34" charset="0"/>
              </a:rPr>
              <a:t>Gantt</a:t>
            </a:r>
            <a:r>
              <a:rPr lang="pt-BR" sz="5400" b="0" i="0" dirty="0">
                <a:solidFill>
                  <a:schemeClr val="tx1">
                    <a:lumMod val="65000"/>
                    <a:lumOff val="35000"/>
                  </a:schemeClr>
                </a:solidFill>
                <a:effectLst/>
                <a:latin typeface="Abadi" panose="020B0604020104020204" pitchFamily="34" charset="0"/>
              </a:rPr>
              <a:t>, que exibem barras horizontais para cada atividade em relação ao tempo.</a:t>
            </a:r>
          </a:p>
          <a:p>
            <a:pPr algn="just"/>
            <a:r>
              <a:rPr lang="pt-BR" sz="5400" b="1" i="0" dirty="0">
                <a:solidFill>
                  <a:schemeClr val="tx1">
                    <a:lumMod val="65000"/>
                    <a:lumOff val="35000"/>
                  </a:schemeClr>
                </a:solidFill>
                <a:effectLst/>
                <a:latin typeface="Abadi" panose="020B0604020104020204" pitchFamily="34" charset="0"/>
              </a:rPr>
              <a:t>6.Atualizações e Revisões:</a:t>
            </a:r>
            <a:r>
              <a:rPr lang="pt-BR" sz="5400" b="0" i="0" dirty="0">
                <a:solidFill>
                  <a:schemeClr val="tx1">
                    <a:lumMod val="65000"/>
                    <a:lumOff val="35000"/>
                  </a:schemeClr>
                </a:solidFill>
                <a:effectLst/>
                <a:latin typeface="Abadi" panose="020B0604020104020204" pitchFamily="34" charset="0"/>
              </a:rPr>
              <a:t> Um cronograma é uma ferramenta dinâmica que pode ser atualizada conforme o projeto avança. À medida que ocorrem alterações, é fundamental revisar e ajustar o cronograma para refletir com precisão o plano atualizado.</a:t>
            </a:r>
          </a:p>
        </p:txBody>
      </p:sp>
    </p:spTree>
    <p:extLst>
      <p:ext uri="{BB962C8B-B14F-4D97-AF65-F5344CB8AC3E}">
        <p14:creationId xmlns:p14="http://schemas.microsoft.com/office/powerpoint/2010/main" val="2342924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6546850" y="834817"/>
            <a:ext cx="7010400" cy="1027845"/>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Gráfico de </a:t>
            </a:r>
            <a:r>
              <a:rPr lang="pt-BR" sz="6600" b="1" i="0" dirty="0" err="1">
                <a:solidFill>
                  <a:srgbClr val="4C4C4C"/>
                </a:solidFill>
                <a:effectLst/>
                <a:latin typeface="Arial" panose="020B0604020202020204" pitchFamily="34" charset="0"/>
              </a:rPr>
              <a:t>Gantt</a:t>
            </a:r>
            <a:endParaRPr lang="pt-BR" sz="6600" b="1" i="0" dirty="0">
              <a:solidFill>
                <a:srgbClr val="4C4C4C"/>
              </a:solidFill>
              <a:effectLst/>
              <a:latin typeface="Arial" panose="020B0604020202020204" pitchFamily="34" charset="0"/>
            </a:endParaRPr>
          </a:p>
        </p:txBody>
      </p:sp>
      <p:pic>
        <p:nvPicPr>
          <p:cNvPr id="73" name="Imagem 72" descr="Gráfico&#10;&#10;Descrição gerada automaticamente">
            <a:extLst>
              <a:ext uri="{FF2B5EF4-FFF2-40B4-BE49-F238E27FC236}">
                <a16:creationId xmlns:a16="http://schemas.microsoft.com/office/drawing/2014/main" id="{472DE79A-907B-6BCC-4CC7-E015737E7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050" y="2863777"/>
            <a:ext cx="12367895" cy="7405776"/>
          </a:xfrm>
          <a:prstGeom prst="rect">
            <a:avLst/>
          </a:prstGeom>
        </p:spPr>
      </p:pic>
    </p:spTree>
    <p:extLst>
      <p:ext uri="{BB962C8B-B14F-4D97-AF65-F5344CB8AC3E}">
        <p14:creationId xmlns:p14="http://schemas.microsoft.com/office/powerpoint/2010/main" val="396120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 y="0"/>
            <a:ext cx="20104417" cy="11308973"/>
            <a:chOff x="0" y="0"/>
            <a:chExt cx="20104417" cy="11308973"/>
          </a:xfrm>
        </p:grpSpPr>
        <p:sp>
          <p:nvSpPr>
            <p:cNvPr id="3" name="object 3"/>
            <p:cNvSpPr/>
            <p:nvPr/>
          </p:nvSpPr>
          <p:spPr>
            <a:xfrm>
              <a:off x="0" y="11151493"/>
              <a:ext cx="12565380" cy="157480"/>
            </a:xfrm>
            <a:custGeom>
              <a:avLst/>
              <a:gdLst/>
              <a:ahLst/>
              <a:cxnLst/>
              <a:rect l="l" t="t" r="r" b="b"/>
              <a:pathLst>
                <a:path w="12565380" h="157479">
                  <a:moveTo>
                    <a:pt x="0" y="157063"/>
                  </a:moveTo>
                  <a:lnTo>
                    <a:pt x="12565062" y="157063"/>
                  </a:lnTo>
                  <a:lnTo>
                    <a:pt x="12565062" y="0"/>
                  </a:lnTo>
                  <a:lnTo>
                    <a:pt x="0" y="0"/>
                  </a:lnTo>
                  <a:lnTo>
                    <a:pt x="0" y="157063"/>
                  </a:lnTo>
                  <a:close/>
                </a:path>
              </a:pathLst>
            </a:custGeom>
            <a:solidFill>
              <a:srgbClr val="1A1A1A"/>
            </a:solidFill>
          </p:spPr>
          <p:txBody>
            <a:bodyPr wrap="square" lIns="0" tIns="0" rIns="0" bIns="0" rtlCol="0"/>
            <a:lstStyle/>
            <a:p>
              <a:endParaRPr/>
            </a:p>
          </p:txBody>
        </p:sp>
        <p:sp>
          <p:nvSpPr>
            <p:cNvPr id="4" name="object 4"/>
            <p:cNvSpPr/>
            <p:nvPr/>
          </p:nvSpPr>
          <p:spPr>
            <a:xfrm>
              <a:off x="12565062" y="0"/>
              <a:ext cx="7539355" cy="11308715"/>
            </a:xfrm>
            <a:custGeom>
              <a:avLst/>
              <a:gdLst/>
              <a:ahLst/>
              <a:cxnLst/>
              <a:rect l="l" t="t" r="r" b="b"/>
              <a:pathLst>
                <a:path w="7539355" h="11308715">
                  <a:moveTo>
                    <a:pt x="7539037" y="0"/>
                  </a:moveTo>
                  <a:lnTo>
                    <a:pt x="0" y="0"/>
                  </a:lnTo>
                  <a:lnTo>
                    <a:pt x="0" y="11308556"/>
                  </a:lnTo>
                  <a:lnTo>
                    <a:pt x="7539037" y="11308556"/>
                  </a:lnTo>
                  <a:lnTo>
                    <a:pt x="7539037" y="0"/>
                  </a:lnTo>
                  <a:close/>
                </a:path>
              </a:pathLst>
            </a:custGeom>
            <a:solidFill>
              <a:srgbClr val="C1272C"/>
            </a:solidFill>
          </p:spPr>
          <p:txBody>
            <a:bodyPr wrap="square" lIns="0" tIns="0" rIns="0" bIns="0" rtlCol="0"/>
            <a:lstStyle/>
            <a:p>
              <a:endParaRPr/>
            </a:p>
          </p:txBody>
        </p:sp>
        <p:sp>
          <p:nvSpPr>
            <p:cNvPr id="5" name="object 5"/>
            <p:cNvSpPr/>
            <p:nvPr/>
          </p:nvSpPr>
          <p:spPr>
            <a:xfrm>
              <a:off x="16111424" y="10041127"/>
              <a:ext cx="3533888" cy="942975"/>
            </a:xfrm>
            <a:custGeom>
              <a:avLst/>
              <a:gdLst/>
              <a:ahLst/>
              <a:cxnLst/>
              <a:rect l="l" t="t" r="r" b="b"/>
              <a:pathLst>
                <a:path w="3693159" h="942975">
                  <a:moveTo>
                    <a:pt x="2779915" y="545020"/>
                  </a:moveTo>
                  <a:lnTo>
                    <a:pt x="2753639" y="265760"/>
                  </a:lnTo>
                  <a:lnTo>
                    <a:pt x="2750807" y="265760"/>
                  </a:lnTo>
                  <a:lnTo>
                    <a:pt x="2600236" y="545020"/>
                  </a:lnTo>
                  <a:lnTo>
                    <a:pt x="2779915" y="545020"/>
                  </a:lnTo>
                  <a:close/>
                </a:path>
                <a:path w="3693159" h="942975">
                  <a:moveTo>
                    <a:pt x="3692982" y="0"/>
                  </a:moveTo>
                  <a:lnTo>
                    <a:pt x="3424605" y="0"/>
                  </a:lnTo>
                  <a:lnTo>
                    <a:pt x="3424605" y="134556"/>
                  </a:lnTo>
                  <a:lnTo>
                    <a:pt x="3281781" y="806462"/>
                  </a:lnTo>
                  <a:lnTo>
                    <a:pt x="3095612" y="806462"/>
                  </a:lnTo>
                  <a:lnTo>
                    <a:pt x="3238538" y="134556"/>
                  </a:lnTo>
                  <a:lnTo>
                    <a:pt x="3424605" y="134556"/>
                  </a:lnTo>
                  <a:lnTo>
                    <a:pt x="3424605" y="0"/>
                  </a:lnTo>
                  <a:lnTo>
                    <a:pt x="3024924" y="0"/>
                  </a:lnTo>
                  <a:lnTo>
                    <a:pt x="3024924" y="806462"/>
                  </a:lnTo>
                  <a:lnTo>
                    <a:pt x="2814574" y="806462"/>
                  </a:lnTo>
                  <a:lnTo>
                    <a:pt x="2797810" y="675284"/>
                  </a:lnTo>
                  <a:lnTo>
                    <a:pt x="2525153" y="675284"/>
                  </a:lnTo>
                  <a:lnTo>
                    <a:pt x="2453538" y="806462"/>
                  </a:lnTo>
                  <a:lnTo>
                    <a:pt x="2267356" y="806462"/>
                  </a:lnTo>
                  <a:lnTo>
                    <a:pt x="2675407" y="134556"/>
                  </a:lnTo>
                  <a:lnTo>
                    <a:pt x="2902521" y="134556"/>
                  </a:lnTo>
                  <a:lnTo>
                    <a:pt x="3024924" y="806462"/>
                  </a:lnTo>
                  <a:lnTo>
                    <a:pt x="3024924" y="0"/>
                  </a:lnTo>
                  <a:lnTo>
                    <a:pt x="2341283" y="0"/>
                  </a:lnTo>
                  <a:lnTo>
                    <a:pt x="2341283" y="134556"/>
                  </a:lnTo>
                  <a:lnTo>
                    <a:pt x="2198459" y="806462"/>
                  </a:lnTo>
                  <a:lnTo>
                    <a:pt x="1940674" y="806462"/>
                  </a:lnTo>
                  <a:lnTo>
                    <a:pt x="1822030" y="291833"/>
                  </a:lnTo>
                  <a:lnTo>
                    <a:pt x="1820151" y="291833"/>
                  </a:lnTo>
                  <a:lnTo>
                    <a:pt x="1710829" y="806462"/>
                  </a:lnTo>
                  <a:lnTo>
                    <a:pt x="1543304" y="806462"/>
                  </a:lnTo>
                  <a:lnTo>
                    <a:pt x="1686115" y="134556"/>
                  </a:lnTo>
                  <a:lnTo>
                    <a:pt x="1946744" y="134556"/>
                  </a:lnTo>
                  <a:lnTo>
                    <a:pt x="2065477" y="635266"/>
                  </a:lnTo>
                  <a:lnTo>
                    <a:pt x="2067687" y="633399"/>
                  </a:lnTo>
                  <a:lnTo>
                    <a:pt x="2173744" y="134556"/>
                  </a:lnTo>
                  <a:lnTo>
                    <a:pt x="2341283" y="134556"/>
                  </a:lnTo>
                  <a:lnTo>
                    <a:pt x="2341283" y="0"/>
                  </a:lnTo>
                  <a:lnTo>
                    <a:pt x="1580997" y="0"/>
                  </a:lnTo>
                  <a:lnTo>
                    <a:pt x="1580997" y="134556"/>
                  </a:lnTo>
                  <a:lnTo>
                    <a:pt x="1553146" y="264820"/>
                  </a:lnTo>
                  <a:lnTo>
                    <a:pt x="1227391" y="264820"/>
                  </a:lnTo>
                  <a:lnTo>
                    <a:pt x="1197965" y="403555"/>
                  </a:lnTo>
                  <a:lnTo>
                    <a:pt x="1497647" y="403555"/>
                  </a:lnTo>
                  <a:lnTo>
                    <a:pt x="1469999" y="533819"/>
                  </a:lnTo>
                  <a:lnTo>
                    <a:pt x="1170330" y="533819"/>
                  </a:lnTo>
                  <a:lnTo>
                    <a:pt x="1140066" y="676224"/>
                  </a:lnTo>
                  <a:lnTo>
                    <a:pt x="1465922" y="676224"/>
                  </a:lnTo>
                  <a:lnTo>
                    <a:pt x="1438071" y="806462"/>
                  </a:lnTo>
                  <a:lnTo>
                    <a:pt x="926261" y="806462"/>
                  </a:lnTo>
                  <a:lnTo>
                    <a:pt x="1027137" y="331825"/>
                  </a:lnTo>
                  <a:lnTo>
                    <a:pt x="1069073" y="134556"/>
                  </a:lnTo>
                  <a:lnTo>
                    <a:pt x="1580997" y="134556"/>
                  </a:lnTo>
                  <a:lnTo>
                    <a:pt x="1580997" y="0"/>
                  </a:lnTo>
                  <a:lnTo>
                    <a:pt x="908469" y="0"/>
                  </a:lnTo>
                  <a:lnTo>
                    <a:pt x="908469" y="281914"/>
                  </a:lnTo>
                  <a:lnTo>
                    <a:pt x="899655" y="331825"/>
                  </a:lnTo>
                  <a:lnTo>
                    <a:pt x="713587" y="331825"/>
                  </a:lnTo>
                  <a:lnTo>
                    <a:pt x="716394" y="313486"/>
                  </a:lnTo>
                  <a:lnTo>
                    <a:pt x="715302" y="297522"/>
                  </a:lnTo>
                  <a:lnTo>
                    <a:pt x="690422" y="263029"/>
                  </a:lnTo>
                  <a:lnTo>
                    <a:pt x="634746" y="250888"/>
                  </a:lnTo>
                  <a:lnTo>
                    <a:pt x="603135" y="255765"/>
                  </a:lnTo>
                  <a:lnTo>
                    <a:pt x="574814" y="268998"/>
                  </a:lnTo>
                  <a:lnTo>
                    <a:pt x="553186" y="288531"/>
                  </a:lnTo>
                  <a:lnTo>
                    <a:pt x="541667" y="312254"/>
                  </a:lnTo>
                  <a:lnTo>
                    <a:pt x="545160" y="343458"/>
                  </a:lnTo>
                  <a:lnTo>
                    <a:pt x="566470" y="364985"/>
                  </a:lnTo>
                  <a:lnTo>
                    <a:pt x="598462" y="379704"/>
                  </a:lnTo>
                  <a:lnTo>
                    <a:pt x="634009" y="390474"/>
                  </a:lnTo>
                  <a:lnTo>
                    <a:pt x="710336" y="409155"/>
                  </a:lnTo>
                  <a:lnTo>
                    <a:pt x="749350" y="420395"/>
                  </a:lnTo>
                  <a:lnTo>
                    <a:pt x="786155" y="434962"/>
                  </a:lnTo>
                  <a:lnTo>
                    <a:pt x="844689" y="480275"/>
                  </a:lnTo>
                  <a:lnTo>
                    <a:pt x="862241" y="514121"/>
                  </a:lnTo>
                  <a:lnTo>
                    <a:pt x="869188" y="557479"/>
                  </a:lnTo>
                  <a:lnTo>
                    <a:pt x="863434" y="611924"/>
                  </a:lnTo>
                  <a:lnTo>
                    <a:pt x="848969" y="656336"/>
                  </a:lnTo>
                  <a:lnTo>
                    <a:pt x="826350" y="695312"/>
                  </a:lnTo>
                  <a:lnTo>
                    <a:pt x="796569" y="728903"/>
                  </a:lnTo>
                  <a:lnTo>
                    <a:pt x="760653" y="757161"/>
                  </a:lnTo>
                  <a:lnTo>
                    <a:pt x="719594" y="780161"/>
                  </a:lnTo>
                  <a:lnTo>
                    <a:pt x="674408" y="797941"/>
                  </a:lnTo>
                  <a:lnTo>
                    <a:pt x="626084" y="810577"/>
                  </a:lnTo>
                  <a:lnTo>
                    <a:pt x="575627" y="818121"/>
                  </a:lnTo>
                  <a:lnTo>
                    <a:pt x="524065" y="820610"/>
                  </a:lnTo>
                  <a:lnTo>
                    <a:pt x="473151" y="818794"/>
                  </a:lnTo>
                  <a:lnTo>
                    <a:pt x="425462" y="812838"/>
                  </a:lnTo>
                  <a:lnTo>
                    <a:pt x="382104" y="801992"/>
                  </a:lnTo>
                  <a:lnTo>
                    <a:pt x="344208" y="785520"/>
                  </a:lnTo>
                  <a:lnTo>
                    <a:pt x="312864" y="762660"/>
                  </a:lnTo>
                  <a:lnTo>
                    <a:pt x="289204" y="732675"/>
                  </a:lnTo>
                  <a:lnTo>
                    <a:pt x="274345" y="694804"/>
                  </a:lnTo>
                  <a:lnTo>
                    <a:pt x="269405" y="648309"/>
                  </a:lnTo>
                  <a:lnTo>
                    <a:pt x="275488" y="592455"/>
                  </a:lnTo>
                  <a:lnTo>
                    <a:pt x="461657" y="592455"/>
                  </a:lnTo>
                  <a:lnTo>
                    <a:pt x="460578" y="634403"/>
                  </a:lnTo>
                  <a:lnTo>
                    <a:pt x="477113" y="665022"/>
                  </a:lnTo>
                  <a:lnTo>
                    <a:pt x="508863" y="683780"/>
                  </a:lnTo>
                  <a:lnTo>
                    <a:pt x="553491" y="690143"/>
                  </a:lnTo>
                  <a:lnTo>
                    <a:pt x="587768" y="685965"/>
                  </a:lnTo>
                  <a:lnTo>
                    <a:pt x="622020" y="673404"/>
                  </a:lnTo>
                  <a:lnTo>
                    <a:pt x="649998" y="652462"/>
                  </a:lnTo>
                  <a:lnTo>
                    <a:pt x="665416" y="623125"/>
                  </a:lnTo>
                  <a:lnTo>
                    <a:pt x="665492" y="593737"/>
                  </a:lnTo>
                  <a:lnTo>
                    <a:pt x="664705" y="592455"/>
                  </a:lnTo>
                  <a:lnTo>
                    <a:pt x="652424" y="572452"/>
                  </a:lnTo>
                  <a:lnTo>
                    <a:pt x="628230" y="556996"/>
                  </a:lnTo>
                  <a:lnTo>
                    <a:pt x="594906" y="545071"/>
                  </a:lnTo>
                  <a:lnTo>
                    <a:pt x="508914" y="522744"/>
                  </a:lnTo>
                  <a:lnTo>
                    <a:pt x="460235" y="507771"/>
                  </a:lnTo>
                  <a:lnTo>
                    <a:pt x="410451" y="487222"/>
                  </a:lnTo>
                  <a:lnTo>
                    <a:pt x="371919" y="459282"/>
                  </a:lnTo>
                  <a:lnTo>
                    <a:pt x="348335" y="421398"/>
                  </a:lnTo>
                  <a:lnTo>
                    <a:pt x="339153" y="375475"/>
                  </a:lnTo>
                  <a:lnTo>
                    <a:pt x="343865" y="323443"/>
                  </a:lnTo>
                  <a:lnTo>
                    <a:pt x="361442" y="274574"/>
                  </a:lnTo>
                  <a:lnTo>
                    <a:pt x="386054" y="233654"/>
                  </a:lnTo>
                  <a:lnTo>
                    <a:pt x="416725" y="200101"/>
                  </a:lnTo>
                  <a:lnTo>
                    <a:pt x="452513" y="173329"/>
                  </a:lnTo>
                  <a:lnTo>
                    <a:pt x="492455" y="152742"/>
                  </a:lnTo>
                  <a:lnTo>
                    <a:pt x="535597" y="137756"/>
                  </a:lnTo>
                  <a:lnTo>
                    <a:pt x="580974" y="127787"/>
                  </a:lnTo>
                  <a:lnTo>
                    <a:pt x="627634" y="122237"/>
                  </a:lnTo>
                  <a:lnTo>
                    <a:pt x="674636" y="120523"/>
                  </a:lnTo>
                  <a:lnTo>
                    <a:pt x="720356" y="122428"/>
                  </a:lnTo>
                  <a:lnTo>
                    <a:pt x="764184" y="128524"/>
                  </a:lnTo>
                  <a:lnTo>
                    <a:pt x="804684" y="139306"/>
                  </a:lnTo>
                  <a:lnTo>
                    <a:pt x="840486" y="155308"/>
                  </a:lnTo>
                  <a:lnTo>
                    <a:pt x="892314" y="205041"/>
                  </a:lnTo>
                  <a:lnTo>
                    <a:pt x="908469" y="281914"/>
                  </a:lnTo>
                  <a:lnTo>
                    <a:pt x="908469" y="0"/>
                  </a:lnTo>
                  <a:lnTo>
                    <a:pt x="0" y="0"/>
                  </a:lnTo>
                  <a:lnTo>
                    <a:pt x="0" y="137388"/>
                  </a:lnTo>
                  <a:lnTo>
                    <a:pt x="198323" y="137388"/>
                  </a:lnTo>
                  <a:lnTo>
                    <a:pt x="198323" y="162204"/>
                  </a:lnTo>
                  <a:lnTo>
                    <a:pt x="0" y="162204"/>
                  </a:lnTo>
                  <a:lnTo>
                    <a:pt x="0" y="295605"/>
                  </a:lnTo>
                  <a:lnTo>
                    <a:pt x="198323" y="295605"/>
                  </a:lnTo>
                  <a:lnTo>
                    <a:pt x="198323" y="320408"/>
                  </a:lnTo>
                  <a:lnTo>
                    <a:pt x="0" y="320408"/>
                  </a:lnTo>
                  <a:lnTo>
                    <a:pt x="0" y="458101"/>
                  </a:lnTo>
                  <a:lnTo>
                    <a:pt x="198323" y="458101"/>
                  </a:lnTo>
                  <a:lnTo>
                    <a:pt x="198323" y="482930"/>
                  </a:lnTo>
                  <a:lnTo>
                    <a:pt x="0" y="482930"/>
                  </a:lnTo>
                  <a:lnTo>
                    <a:pt x="0" y="622820"/>
                  </a:lnTo>
                  <a:lnTo>
                    <a:pt x="198323" y="622820"/>
                  </a:lnTo>
                  <a:lnTo>
                    <a:pt x="198323" y="647623"/>
                  </a:lnTo>
                  <a:lnTo>
                    <a:pt x="0" y="647623"/>
                  </a:lnTo>
                  <a:lnTo>
                    <a:pt x="0" y="781545"/>
                  </a:lnTo>
                  <a:lnTo>
                    <a:pt x="198323" y="781545"/>
                  </a:lnTo>
                  <a:lnTo>
                    <a:pt x="198323" y="806361"/>
                  </a:lnTo>
                  <a:lnTo>
                    <a:pt x="0" y="806361"/>
                  </a:lnTo>
                  <a:lnTo>
                    <a:pt x="0" y="942378"/>
                  </a:lnTo>
                  <a:lnTo>
                    <a:pt x="3692982" y="942378"/>
                  </a:lnTo>
                  <a:lnTo>
                    <a:pt x="3692982" y="820610"/>
                  </a:lnTo>
                  <a:lnTo>
                    <a:pt x="3692982" y="806462"/>
                  </a:lnTo>
                  <a:lnTo>
                    <a:pt x="3494544" y="806361"/>
                  </a:lnTo>
                  <a:lnTo>
                    <a:pt x="3494544" y="781545"/>
                  </a:lnTo>
                  <a:lnTo>
                    <a:pt x="3692982" y="781545"/>
                  </a:lnTo>
                  <a:lnTo>
                    <a:pt x="3692982" y="647623"/>
                  </a:lnTo>
                  <a:lnTo>
                    <a:pt x="3494544" y="647623"/>
                  </a:lnTo>
                  <a:lnTo>
                    <a:pt x="3494544" y="622820"/>
                  </a:lnTo>
                  <a:lnTo>
                    <a:pt x="3692982" y="622820"/>
                  </a:lnTo>
                  <a:lnTo>
                    <a:pt x="3692982" y="482930"/>
                  </a:lnTo>
                  <a:lnTo>
                    <a:pt x="3494544" y="482930"/>
                  </a:lnTo>
                  <a:lnTo>
                    <a:pt x="3494544" y="458101"/>
                  </a:lnTo>
                  <a:lnTo>
                    <a:pt x="3692982" y="458101"/>
                  </a:lnTo>
                  <a:lnTo>
                    <a:pt x="3692982" y="320408"/>
                  </a:lnTo>
                  <a:lnTo>
                    <a:pt x="3494544" y="320408"/>
                  </a:lnTo>
                  <a:lnTo>
                    <a:pt x="3494544" y="295605"/>
                  </a:lnTo>
                  <a:lnTo>
                    <a:pt x="3692982" y="295605"/>
                  </a:lnTo>
                  <a:lnTo>
                    <a:pt x="3692982" y="162204"/>
                  </a:lnTo>
                  <a:lnTo>
                    <a:pt x="3494544" y="162204"/>
                  </a:lnTo>
                  <a:lnTo>
                    <a:pt x="3494544" y="137388"/>
                  </a:lnTo>
                  <a:lnTo>
                    <a:pt x="3692982" y="137388"/>
                  </a:lnTo>
                  <a:lnTo>
                    <a:pt x="3692982" y="134556"/>
                  </a:lnTo>
                  <a:lnTo>
                    <a:pt x="3692982" y="120523"/>
                  </a:lnTo>
                  <a:lnTo>
                    <a:pt x="3692982" y="0"/>
                  </a:lnTo>
                  <a:close/>
                </a:path>
              </a:pathLst>
            </a:custGeom>
            <a:solidFill>
              <a:srgbClr val="FFFFFF"/>
            </a:solidFill>
          </p:spPr>
          <p:txBody>
            <a:bodyPr wrap="square" lIns="0" tIns="0" rIns="0" bIns="0" rtlCol="0"/>
            <a:lstStyle/>
            <a:p>
              <a:endParaRPr dirty="0"/>
            </a:p>
          </p:txBody>
        </p:sp>
        <p:sp>
          <p:nvSpPr>
            <p:cNvPr id="7" name="object 7"/>
            <p:cNvSpPr/>
            <p:nvPr/>
          </p:nvSpPr>
          <p:spPr>
            <a:xfrm>
              <a:off x="261759" y="9004966"/>
              <a:ext cx="1885314" cy="1885314"/>
            </a:xfrm>
            <a:custGeom>
              <a:avLst/>
              <a:gdLst/>
              <a:ahLst/>
              <a:cxnLst/>
              <a:rect l="l" t="t" r="r" b="b"/>
              <a:pathLst>
                <a:path w="1885314" h="1885315">
                  <a:moveTo>
                    <a:pt x="52362" y="1858581"/>
                  </a:moveTo>
                  <a:lnTo>
                    <a:pt x="50304" y="1848396"/>
                  </a:lnTo>
                  <a:lnTo>
                    <a:pt x="44691" y="1840077"/>
                  </a:lnTo>
                  <a:lnTo>
                    <a:pt x="36372" y="1834464"/>
                  </a:lnTo>
                  <a:lnTo>
                    <a:pt x="26187" y="1832406"/>
                  </a:lnTo>
                  <a:lnTo>
                    <a:pt x="15989" y="1834464"/>
                  </a:lnTo>
                  <a:lnTo>
                    <a:pt x="7670" y="1840077"/>
                  </a:lnTo>
                  <a:lnTo>
                    <a:pt x="2057" y="1848396"/>
                  </a:lnTo>
                  <a:lnTo>
                    <a:pt x="0" y="1858581"/>
                  </a:lnTo>
                  <a:lnTo>
                    <a:pt x="2057" y="1868779"/>
                  </a:lnTo>
                  <a:lnTo>
                    <a:pt x="7670" y="1877098"/>
                  </a:lnTo>
                  <a:lnTo>
                    <a:pt x="15989" y="1882698"/>
                  </a:lnTo>
                  <a:lnTo>
                    <a:pt x="26187" y="1884756"/>
                  </a:lnTo>
                  <a:lnTo>
                    <a:pt x="36372" y="1882698"/>
                  </a:lnTo>
                  <a:lnTo>
                    <a:pt x="44691" y="1877098"/>
                  </a:lnTo>
                  <a:lnTo>
                    <a:pt x="50304" y="1868779"/>
                  </a:lnTo>
                  <a:lnTo>
                    <a:pt x="52362" y="1858581"/>
                  </a:lnTo>
                  <a:close/>
                </a:path>
                <a:path w="1885314" h="1885315">
                  <a:moveTo>
                    <a:pt x="52362" y="1596809"/>
                  </a:moveTo>
                  <a:lnTo>
                    <a:pt x="50304" y="1586623"/>
                  </a:lnTo>
                  <a:lnTo>
                    <a:pt x="44691" y="1578305"/>
                  </a:lnTo>
                  <a:lnTo>
                    <a:pt x="36372" y="1572691"/>
                  </a:lnTo>
                  <a:lnTo>
                    <a:pt x="26187" y="1570634"/>
                  </a:lnTo>
                  <a:lnTo>
                    <a:pt x="15989" y="1572691"/>
                  </a:lnTo>
                  <a:lnTo>
                    <a:pt x="7670" y="1578305"/>
                  </a:lnTo>
                  <a:lnTo>
                    <a:pt x="2057" y="1586623"/>
                  </a:lnTo>
                  <a:lnTo>
                    <a:pt x="0" y="1596809"/>
                  </a:lnTo>
                  <a:lnTo>
                    <a:pt x="2057" y="1607007"/>
                  </a:lnTo>
                  <a:lnTo>
                    <a:pt x="7670" y="1615325"/>
                  </a:lnTo>
                  <a:lnTo>
                    <a:pt x="15989" y="1620926"/>
                  </a:lnTo>
                  <a:lnTo>
                    <a:pt x="26187" y="1622983"/>
                  </a:lnTo>
                  <a:lnTo>
                    <a:pt x="36372" y="1620926"/>
                  </a:lnTo>
                  <a:lnTo>
                    <a:pt x="44691" y="1615325"/>
                  </a:lnTo>
                  <a:lnTo>
                    <a:pt x="50304" y="1607007"/>
                  </a:lnTo>
                  <a:lnTo>
                    <a:pt x="52362" y="1596809"/>
                  </a:lnTo>
                  <a:close/>
                </a:path>
                <a:path w="1885314" h="1885315">
                  <a:moveTo>
                    <a:pt x="52362" y="1335036"/>
                  </a:moveTo>
                  <a:lnTo>
                    <a:pt x="50304" y="1324851"/>
                  </a:lnTo>
                  <a:lnTo>
                    <a:pt x="44691" y="1316532"/>
                  </a:lnTo>
                  <a:lnTo>
                    <a:pt x="36372" y="1310919"/>
                  </a:lnTo>
                  <a:lnTo>
                    <a:pt x="26187" y="1308862"/>
                  </a:lnTo>
                  <a:lnTo>
                    <a:pt x="15989" y="1310919"/>
                  </a:lnTo>
                  <a:lnTo>
                    <a:pt x="7670" y="1316532"/>
                  </a:lnTo>
                  <a:lnTo>
                    <a:pt x="2057" y="1324851"/>
                  </a:lnTo>
                  <a:lnTo>
                    <a:pt x="0" y="1335036"/>
                  </a:lnTo>
                  <a:lnTo>
                    <a:pt x="2057" y="1345234"/>
                  </a:lnTo>
                  <a:lnTo>
                    <a:pt x="7670" y="1353553"/>
                  </a:lnTo>
                  <a:lnTo>
                    <a:pt x="15989" y="1359154"/>
                  </a:lnTo>
                  <a:lnTo>
                    <a:pt x="26187" y="1361211"/>
                  </a:lnTo>
                  <a:lnTo>
                    <a:pt x="36372" y="1359154"/>
                  </a:lnTo>
                  <a:lnTo>
                    <a:pt x="44691" y="1353553"/>
                  </a:lnTo>
                  <a:lnTo>
                    <a:pt x="50304" y="1345234"/>
                  </a:lnTo>
                  <a:lnTo>
                    <a:pt x="52362" y="1335036"/>
                  </a:lnTo>
                  <a:close/>
                </a:path>
                <a:path w="1885314" h="1885315">
                  <a:moveTo>
                    <a:pt x="52362" y="1073264"/>
                  </a:moveTo>
                  <a:lnTo>
                    <a:pt x="50304" y="1063078"/>
                  </a:lnTo>
                  <a:lnTo>
                    <a:pt x="44691" y="1054760"/>
                  </a:lnTo>
                  <a:lnTo>
                    <a:pt x="36372" y="1049147"/>
                  </a:lnTo>
                  <a:lnTo>
                    <a:pt x="26187" y="1047089"/>
                  </a:lnTo>
                  <a:lnTo>
                    <a:pt x="15989" y="1049147"/>
                  </a:lnTo>
                  <a:lnTo>
                    <a:pt x="7670" y="1054760"/>
                  </a:lnTo>
                  <a:lnTo>
                    <a:pt x="2057" y="1063078"/>
                  </a:lnTo>
                  <a:lnTo>
                    <a:pt x="0" y="1073264"/>
                  </a:lnTo>
                  <a:lnTo>
                    <a:pt x="2057" y="1083462"/>
                  </a:lnTo>
                  <a:lnTo>
                    <a:pt x="7670" y="1091780"/>
                  </a:lnTo>
                  <a:lnTo>
                    <a:pt x="15989" y="1097381"/>
                  </a:lnTo>
                  <a:lnTo>
                    <a:pt x="26187" y="1099439"/>
                  </a:lnTo>
                  <a:lnTo>
                    <a:pt x="36372" y="1097381"/>
                  </a:lnTo>
                  <a:lnTo>
                    <a:pt x="44691" y="1091780"/>
                  </a:lnTo>
                  <a:lnTo>
                    <a:pt x="50304" y="1083462"/>
                  </a:lnTo>
                  <a:lnTo>
                    <a:pt x="52362" y="1073264"/>
                  </a:lnTo>
                  <a:close/>
                </a:path>
                <a:path w="1885314" h="1885315">
                  <a:moveTo>
                    <a:pt x="52362" y="811491"/>
                  </a:moveTo>
                  <a:lnTo>
                    <a:pt x="50304" y="801306"/>
                  </a:lnTo>
                  <a:lnTo>
                    <a:pt x="44691" y="792988"/>
                  </a:lnTo>
                  <a:lnTo>
                    <a:pt x="36372" y="787374"/>
                  </a:lnTo>
                  <a:lnTo>
                    <a:pt x="26187" y="785317"/>
                  </a:lnTo>
                  <a:lnTo>
                    <a:pt x="15989" y="787374"/>
                  </a:lnTo>
                  <a:lnTo>
                    <a:pt x="7670" y="792988"/>
                  </a:lnTo>
                  <a:lnTo>
                    <a:pt x="2057" y="801306"/>
                  </a:lnTo>
                  <a:lnTo>
                    <a:pt x="0" y="811491"/>
                  </a:lnTo>
                  <a:lnTo>
                    <a:pt x="2057" y="821690"/>
                  </a:lnTo>
                  <a:lnTo>
                    <a:pt x="7670" y="830008"/>
                  </a:lnTo>
                  <a:lnTo>
                    <a:pt x="15989" y="835609"/>
                  </a:lnTo>
                  <a:lnTo>
                    <a:pt x="26187" y="837666"/>
                  </a:lnTo>
                  <a:lnTo>
                    <a:pt x="36372" y="835609"/>
                  </a:lnTo>
                  <a:lnTo>
                    <a:pt x="44691" y="830008"/>
                  </a:lnTo>
                  <a:lnTo>
                    <a:pt x="50304" y="821690"/>
                  </a:lnTo>
                  <a:lnTo>
                    <a:pt x="52362" y="811491"/>
                  </a:lnTo>
                  <a:close/>
                </a:path>
                <a:path w="1885314" h="1885315">
                  <a:moveTo>
                    <a:pt x="52362" y="549719"/>
                  </a:moveTo>
                  <a:lnTo>
                    <a:pt x="50304" y="539534"/>
                  </a:lnTo>
                  <a:lnTo>
                    <a:pt x="44691" y="531215"/>
                  </a:lnTo>
                  <a:lnTo>
                    <a:pt x="36372" y="525602"/>
                  </a:lnTo>
                  <a:lnTo>
                    <a:pt x="26187" y="523544"/>
                  </a:lnTo>
                  <a:lnTo>
                    <a:pt x="15989" y="525602"/>
                  </a:lnTo>
                  <a:lnTo>
                    <a:pt x="7670" y="531215"/>
                  </a:lnTo>
                  <a:lnTo>
                    <a:pt x="2057" y="539534"/>
                  </a:lnTo>
                  <a:lnTo>
                    <a:pt x="0" y="549719"/>
                  </a:lnTo>
                  <a:lnTo>
                    <a:pt x="2057" y="559917"/>
                  </a:lnTo>
                  <a:lnTo>
                    <a:pt x="7670" y="568236"/>
                  </a:lnTo>
                  <a:lnTo>
                    <a:pt x="15989" y="573836"/>
                  </a:lnTo>
                  <a:lnTo>
                    <a:pt x="26187" y="575894"/>
                  </a:lnTo>
                  <a:lnTo>
                    <a:pt x="36372" y="573836"/>
                  </a:lnTo>
                  <a:lnTo>
                    <a:pt x="44691" y="568236"/>
                  </a:lnTo>
                  <a:lnTo>
                    <a:pt x="50304" y="559917"/>
                  </a:lnTo>
                  <a:lnTo>
                    <a:pt x="52362" y="549719"/>
                  </a:lnTo>
                  <a:close/>
                </a:path>
                <a:path w="1885314" h="1885315">
                  <a:moveTo>
                    <a:pt x="52362" y="287947"/>
                  </a:moveTo>
                  <a:lnTo>
                    <a:pt x="50304" y="277761"/>
                  </a:lnTo>
                  <a:lnTo>
                    <a:pt x="44691" y="269443"/>
                  </a:lnTo>
                  <a:lnTo>
                    <a:pt x="36372" y="263829"/>
                  </a:lnTo>
                  <a:lnTo>
                    <a:pt x="26187" y="261772"/>
                  </a:lnTo>
                  <a:lnTo>
                    <a:pt x="15989" y="263829"/>
                  </a:lnTo>
                  <a:lnTo>
                    <a:pt x="7670" y="269443"/>
                  </a:lnTo>
                  <a:lnTo>
                    <a:pt x="2057" y="277761"/>
                  </a:lnTo>
                  <a:lnTo>
                    <a:pt x="0" y="287947"/>
                  </a:lnTo>
                  <a:lnTo>
                    <a:pt x="2057" y="298145"/>
                  </a:lnTo>
                  <a:lnTo>
                    <a:pt x="7670" y="306463"/>
                  </a:lnTo>
                  <a:lnTo>
                    <a:pt x="15989" y="312077"/>
                  </a:lnTo>
                  <a:lnTo>
                    <a:pt x="26187" y="314121"/>
                  </a:lnTo>
                  <a:lnTo>
                    <a:pt x="36372" y="312077"/>
                  </a:lnTo>
                  <a:lnTo>
                    <a:pt x="44691" y="306463"/>
                  </a:lnTo>
                  <a:lnTo>
                    <a:pt x="50304" y="298145"/>
                  </a:lnTo>
                  <a:lnTo>
                    <a:pt x="52362" y="287947"/>
                  </a:lnTo>
                  <a:close/>
                </a:path>
                <a:path w="1885314" h="1885315">
                  <a:moveTo>
                    <a:pt x="52362" y="26174"/>
                  </a:moveTo>
                  <a:lnTo>
                    <a:pt x="50304" y="15989"/>
                  </a:lnTo>
                  <a:lnTo>
                    <a:pt x="44691" y="7670"/>
                  </a:lnTo>
                  <a:lnTo>
                    <a:pt x="36372" y="2057"/>
                  </a:lnTo>
                  <a:lnTo>
                    <a:pt x="26187" y="0"/>
                  </a:lnTo>
                  <a:lnTo>
                    <a:pt x="15989" y="2057"/>
                  </a:lnTo>
                  <a:lnTo>
                    <a:pt x="7670" y="7670"/>
                  </a:lnTo>
                  <a:lnTo>
                    <a:pt x="2057" y="15989"/>
                  </a:lnTo>
                  <a:lnTo>
                    <a:pt x="0" y="26174"/>
                  </a:lnTo>
                  <a:lnTo>
                    <a:pt x="2057" y="36372"/>
                  </a:lnTo>
                  <a:lnTo>
                    <a:pt x="7670" y="44691"/>
                  </a:lnTo>
                  <a:lnTo>
                    <a:pt x="15989" y="50304"/>
                  </a:lnTo>
                  <a:lnTo>
                    <a:pt x="26187" y="52349"/>
                  </a:lnTo>
                  <a:lnTo>
                    <a:pt x="36372" y="50304"/>
                  </a:lnTo>
                  <a:lnTo>
                    <a:pt x="44691" y="44691"/>
                  </a:lnTo>
                  <a:lnTo>
                    <a:pt x="50304" y="36372"/>
                  </a:lnTo>
                  <a:lnTo>
                    <a:pt x="52362" y="26174"/>
                  </a:lnTo>
                  <a:close/>
                </a:path>
                <a:path w="1885314" h="1885315">
                  <a:moveTo>
                    <a:pt x="314134" y="1858581"/>
                  </a:moveTo>
                  <a:lnTo>
                    <a:pt x="312077" y="1848396"/>
                  </a:lnTo>
                  <a:lnTo>
                    <a:pt x="306463" y="1840077"/>
                  </a:lnTo>
                  <a:lnTo>
                    <a:pt x="298145" y="1834464"/>
                  </a:lnTo>
                  <a:lnTo>
                    <a:pt x="287959" y="1832406"/>
                  </a:lnTo>
                  <a:lnTo>
                    <a:pt x="277761" y="1834464"/>
                  </a:lnTo>
                  <a:lnTo>
                    <a:pt x="269443" y="1840077"/>
                  </a:lnTo>
                  <a:lnTo>
                    <a:pt x="263829" y="1848396"/>
                  </a:lnTo>
                  <a:lnTo>
                    <a:pt x="261772" y="1858581"/>
                  </a:lnTo>
                  <a:lnTo>
                    <a:pt x="263829" y="1868779"/>
                  </a:lnTo>
                  <a:lnTo>
                    <a:pt x="269443" y="1877098"/>
                  </a:lnTo>
                  <a:lnTo>
                    <a:pt x="277761" y="1882698"/>
                  </a:lnTo>
                  <a:lnTo>
                    <a:pt x="287959" y="1884756"/>
                  </a:lnTo>
                  <a:lnTo>
                    <a:pt x="298145" y="1882698"/>
                  </a:lnTo>
                  <a:lnTo>
                    <a:pt x="306463" y="1877098"/>
                  </a:lnTo>
                  <a:lnTo>
                    <a:pt x="312077" y="1868779"/>
                  </a:lnTo>
                  <a:lnTo>
                    <a:pt x="314134" y="1858581"/>
                  </a:lnTo>
                  <a:close/>
                </a:path>
                <a:path w="1885314" h="1885315">
                  <a:moveTo>
                    <a:pt x="314134" y="1596809"/>
                  </a:moveTo>
                  <a:lnTo>
                    <a:pt x="312077" y="1586623"/>
                  </a:lnTo>
                  <a:lnTo>
                    <a:pt x="306463" y="1578305"/>
                  </a:lnTo>
                  <a:lnTo>
                    <a:pt x="298145" y="1572691"/>
                  </a:lnTo>
                  <a:lnTo>
                    <a:pt x="287959" y="1570634"/>
                  </a:lnTo>
                  <a:lnTo>
                    <a:pt x="277761" y="1572691"/>
                  </a:lnTo>
                  <a:lnTo>
                    <a:pt x="269443" y="1578305"/>
                  </a:lnTo>
                  <a:lnTo>
                    <a:pt x="263829" y="1586623"/>
                  </a:lnTo>
                  <a:lnTo>
                    <a:pt x="261772" y="1596809"/>
                  </a:lnTo>
                  <a:lnTo>
                    <a:pt x="263829" y="1607007"/>
                  </a:lnTo>
                  <a:lnTo>
                    <a:pt x="269443" y="1615325"/>
                  </a:lnTo>
                  <a:lnTo>
                    <a:pt x="277761" y="1620926"/>
                  </a:lnTo>
                  <a:lnTo>
                    <a:pt x="287959" y="1622983"/>
                  </a:lnTo>
                  <a:lnTo>
                    <a:pt x="298145" y="1620926"/>
                  </a:lnTo>
                  <a:lnTo>
                    <a:pt x="306463" y="1615325"/>
                  </a:lnTo>
                  <a:lnTo>
                    <a:pt x="312077" y="1607007"/>
                  </a:lnTo>
                  <a:lnTo>
                    <a:pt x="314134" y="1596809"/>
                  </a:lnTo>
                  <a:close/>
                </a:path>
                <a:path w="1885314" h="1885315">
                  <a:moveTo>
                    <a:pt x="314134" y="1335036"/>
                  </a:moveTo>
                  <a:lnTo>
                    <a:pt x="312077" y="1324851"/>
                  </a:lnTo>
                  <a:lnTo>
                    <a:pt x="306463" y="1316532"/>
                  </a:lnTo>
                  <a:lnTo>
                    <a:pt x="298145" y="1310919"/>
                  </a:lnTo>
                  <a:lnTo>
                    <a:pt x="287959" y="1308862"/>
                  </a:lnTo>
                  <a:lnTo>
                    <a:pt x="277761" y="1310919"/>
                  </a:lnTo>
                  <a:lnTo>
                    <a:pt x="269443" y="1316532"/>
                  </a:lnTo>
                  <a:lnTo>
                    <a:pt x="263829" y="1324851"/>
                  </a:lnTo>
                  <a:lnTo>
                    <a:pt x="261772" y="1335036"/>
                  </a:lnTo>
                  <a:lnTo>
                    <a:pt x="263829" y="1345234"/>
                  </a:lnTo>
                  <a:lnTo>
                    <a:pt x="269443" y="1353553"/>
                  </a:lnTo>
                  <a:lnTo>
                    <a:pt x="277761" y="1359154"/>
                  </a:lnTo>
                  <a:lnTo>
                    <a:pt x="287959" y="1361211"/>
                  </a:lnTo>
                  <a:lnTo>
                    <a:pt x="298145" y="1359154"/>
                  </a:lnTo>
                  <a:lnTo>
                    <a:pt x="306463" y="1353553"/>
                  </a:lnTo>
                  <a:lnTo>
                    <a:pt x="312077" y="1345234"/>
                  </a:lnTo>
                  <a:lnTo>
                    <a:pt x="314134" y="1335036"/>
                  </a:lnTo>
                  <a:close/>
                </a:path>
                <a:path w="1885314" h="1885315">
                  <a:moveTo>
                    <a:pt x="314134" y="1073264"/>
                  </a:moveTo>
                  <a:lnTo>
                    <a:pt x="312077" y="1063078"/>
                  </a:lnTo>
                  <a:lnTo>
                    <a:pt x="306463" y="1054760"/>
                  </a:lnTo>
                  <a:lnTo>
                    <a:pt x="298145" y="1049147"/>
                  </a:lnTo>
                  <a:lnTo>
                    <a:pt x="287959" y="1047089"/>
                  </a:lnTo>
                  <a:lnTo>
                    <a:pt x="277761" y="1049147"/>
                  </a:lnTo>
                  <a:lnTo>
                    <a:pt x="269443" y="1054760"/>
                  </a:lnTo>
                  <a:lnTo>
                    <a:pt x="263829" y="1063078"/>
                  </a:lnTo>
                  <a:lnTo>
                    <a:pt x="261772" y="1073264"/>
                  </a:lnTo>
                  <a:lnTo>
                    <a:pt x="263829" y="1083462"/>
                  </a:lnTo>
                  <a:lnTo>
                    <a:pt x="269443" y="1091780"/>
                  </a:lnTo>
                  <a:lnTo>
                    <a:pt x="277761" y="1097381"/>
                  </a:lnTo>
                  <a:lnTo>
                    <a:pt x="287959" y="1099439"/>
                  </a:lnTo>
                  <a:lnTo>
                    <a:pt x="298145" y="1097381"/>
                  </a:lnTo>
                  <a:lnTo>
                    <a:pt x="306463" y="1091780"/>
                  </a:lnTo>
                  <a:lnTo>
                    <a:pt x="312077" y="1083462"/>
                  </a:lnTo>
                  <a:lnTo>
                    <a:pt x="314134" y="1073264"/>
                  </a:lnTo>
                  <a:close/>
                </a:path>
                <a:path w="1885314" h="1885315">
                  <a:moveTo>
                    <a:pt x="314134" y="811491"/>
                  </a:moveTo>
                  <a:lnTo>
                    <a:pt x="312077" y="801306"/>
                  </a:lnTo>
                  <a:lnTo>
                    <a:pt x="306463" y="792988"/>
                  </a:lnTo>
                  <a:lnTo>
                    <a:pt x="298145" y="787374"/>
                  </a:lnTo>
                  <a:lnTo>
                    <a:pt x="287959" y="785317"/>
                  </a:lnTo>
                  <a:lnTo>
                    <a:pt x="277761" y="787374"/>
                  </a:lnTo>
                  <a:lnTo>
                    <a:pt x="269443" y="792988"/>
                  </a:lnTo>
                  <a:lnTo>
                    <a:pt x="263829" y="801306"/>
                  </a:lnTo>
                  <a:lnTo>
                    <a:pt x="261772" y="811491"/>
                  </a:lnTo>
                  <a:lnTo>
                    <a:pt x="263829" y="821690"/>
                  </a:lnTo>
                  <a:lnTo>
                    <a:pt x="269443" y="830008"/>
                  </a:lnTo>
                  <a:lnTo>
                    <a:pt x="277761" y="835609"/>
                  </a:lnTo>
                  <a:lnTo>
                    <a:pt x="287959" y="837666"/>
                  </a:lnTo>
                  <a:lnTo>
                    <a:pt x="298145" y="835609"/>
                  </a:lnTo>
                  <a:lnTo>
                    <a:pt x="306463" y="830008"/>
                  </a:lnTo>
                  <a:lnTo>
                    <a:pt x="312077" y="821690"/>
                  </a:lnTo>
                  <a:lnTo>
                    <a:pt x="314134" y="811491"/>
                  </a:lnTo>
                  <a:close/>
                </a:path>
                <a:path w="1885314" h="1885315">
                  <a:moveTo>
                    <a:pt x="314134" y="549719"/>
                  </a:moveTo>
                  <a:lnTo>
                    <a:pt x="312077" y="539534"/>
                  </a:lnTo>
                  <a:lnTo>
                    <a:pt x="306463" y="531215"/>
                  </a:lnTo>
                  <a:lnTo>
                    <a:pt x="298145" y="525602"/>
                  </a:lnTo>
                  <a:lnTo>
                    <a:pt x="287959" y="523544"/>
                  </a:lnTo>
                  <a:lnTo>
                    <a:pt x="277761" y="525602"/>
                  </a:lnTo>
                  <a:lnTo>
                    <a:pt x="269443" y="531215"/>
                  </a:lnTo>
                  <a:lnTo>
                    <a:pt x="263829" y="539534"/>
                  </a:lnTo>
                  <a:lnTo>
                    <a:pt x="261772" y="549719"/>
                  </a:lnTo>
                  <a:lnTo>
                    <a:pt x="263829" y="559917"/>
                  </a:lnTo>
                  <a:lnTo>
                    <a:pt x="269443" y="568236"/>
                  </a:lnTo>
                  <a:lnTo>
                    <a:pt x="277761" y="573836"/>
                  </a:lnTo>
                  <a:lnTo>
                    <a:pt x="287959" y="575894"/>
                  </a:lnTo>
                  <a:lnTo>
                    <a:pt x="298145" y="573836"/>
                  </a:lnTo>
                  <a:lnTo>
                    <a:pt x="306463" y="568236"/>
                  </a:lnTo>
                  <a:lnTo>
                    <a:pt x="312077" y="559917"/>
                  </a:lnTo>
                  <a:lnTo>
                    <a:pt x="314134" y="549719"/>
                  </a:lnTo>
                  <a:close/>
                </a:path>
                <a:path w="1885314" h="1885315">
                  <a:moveTo>
                    <a:pt x="314134" y="287947"/>
                  </a:moveTo>
                  <a:lnTo>
                    <a:pt x="312077" y="277761"/>
                  </a:lnTo>
                  <a:lnTo>
                    <a:pt x="306463" y="269443"/>
                  </a:lnTo>
                  <a:lnTo>
                    <a:pt x="298145" y="263829"/>
                  </a:lnTo>
                  <a:lnTo>
                    <a:pt x="287959" y="261772"/>
                  </a:lnTo>
                  <a:lnTo>
                    <a:pt x="277761" y="263829"/>
                  </a:lnTo>
                  <a:lnTo>
                    <a:pt x="269443" y="269443"/>
                  </a:lnTo>
                  <a:lnTo>
                    <a:pt x="263829" y="277761"/>
                  </a:lnTo>
                  <a:lnTo>
                    <a:pt x="261772" y="287947"/>
                  </a:lnTo>
                  <a:lnTo>
                    <a:pt x="263829" y="298145"/>
                  </a:lnTo>
                  <a:lnTo>
                    <a:pt x="269443" y="306463"/>
                  </a:lnTo>
                  <a:lnTo>
                    <a:pt x="277761" y="312077"/>
                  </a:lnTo>
                  <a:lnTo>
                    <a:pt x="287959" y="314121"/>
                  </a:lnTo>
                  <a:lnTo>
                    <a:pt x="298145" y="312077"/>
                  </a:lnTo>
                  <a:lnTo>
                    <a:pt x="306463" y="306463"/>
                  </a:lnTo>
                  <a:lnTo>
                    <a:pt x="312077" y="298145"/>
                  </a:lnTo>
                  <a:lnTo>
                    <a:pt x="314134" y="287947"/>
                  </a:lnTo>
                  <a:close/>
                </a:path>
                <a:path w="1885314" h="1885315">
                  <a:moveTo>
                    <a:pt x="314134" y="26174"/>
                  </a:moveTo>
                  <a:lnTo>
                    <a:pt x="312077" y="15989"/>
                  </a:lnTo>
                  <a:lnTo>
                    <a:pt x="306463" y="7670"/>
                  </a:lnTo>
                  <a:lnTo>
                    <a:pt x="298145" y="2057"/>
                  </a:lnTo>
                  <a:lnTo>
                    <a:pt x="287959" y="0"/>
                  </a:lnTo>
                  <a:lnTo>
                    <a:pt x="277761" y="2057"/>
                  </a:lnTo>
                  <a:lnTo>
                    <a:pt x="269443" y="7670"/>
                  </a:lnTo>
                  <a:lnTo>
                    <a:pt x="263829" y="15989"/>
                  </a:lnTo>
                  <a:lnTo>
                    <a:pt x="261772" y="26174"/>
                  </a:lnTo>
                  <a:lnTo>
                    <a:pt x="263829" y="36372"/>
                  </a:lnTo>
                  <a:lnTo>
                    <a:pt x="269443" y="44691"/>
                  </a:lnTo>
                  <a:lnTo>
                    <a:pt x="277761" y="50304"/>
                  </a:lnTo>
                  <a:lnTo>
                    <a:pt x="287959" y="52349"/>
                  </a:lnTo>
                  <a:lnTo>
                    <a:pt x="298145" y="50304"/>
                  </a:lnTo>
                  <a:lnTo>
                    <a:pt x="306463" y="44691"/>
                  </a:lnTo>
                  <a:lnTo>
                    <a:pt x="312077" y="36372"/>
                  </a:lnTo>
                  <a:lnTo>
                    <a:pt x="314134" y="26174"/>
                  </a:lnTo>
                  <a:close/>
                </a:path>
                <a:path w="1885314" h="1885315">
                  <a:moveTo>
                    <a:pt x="575906" y="1858581"/>
                  </a:moveTo>
                  <a:lnTo>
                    <a:pt x="573849" y="1848396"/>
                  </a:lnTo>
                  <a:lnTo>
                    <a:pt x="568236" y="1840077"/>
                  </a:lnTo>
                  <a:lnTo>
                    <a:pt x="559917" y="1834464"/>
                  </a:lnTo>
                  <a:lnTo>
                    <a:pt x="549732" y="1832406"/>
                  </a:lnTo>
                  <a:lnTo>
                    <a:pt x="539534" y="1834464"/>
                  </a:lnTo>
                  <a:lnTo>
                    <a:pt x="531215" y="1840077"/>
                  </a:lnTo>
                  <a:lnTo>
                    <a:pt x="525602" y="1848396"/>
                  </a:lnTo>
                  <a:lnTo>
                    <a:pt x="523544" y="1858581"/>
                  </a:lnTo>
                  <a:lnTo>
                    <a:pt x="525602" y="1868779"/>
                  </a:lnTo>
                  <a:lnTo>
                    <a:pt x="531215" y="1877098"/>
                  </a:lnTo>
                  <a:lnTo>
                    <a:pt x="539534" y="1882698"/>
                  </a:lnTo>
                  <a:lnTo>
                    <a:pt x="549732" y="1884756"/>
                  </a:lnTo>
                  <a:lnTo>
                    <a:pt x="559917" y="1882698"/>
                  </a:lnTo>
                  <a:lnTo>
                    <a:pt x="568236" y="1877098"/>
                  </a:lnTo>
                  <a:lnTo>
                    <a:pt x="573849" y="1868779"/>
                  </a:lnTo>
                  <a:lnTo>
                    <a:pt x="575906" y="1858581"/>
                  </a:lnTo>
                  <a:close/>
                </a:path>
                <a:path w="1885314" h="1885315">
                  <a:moveTo>
                    <a:pt x="575906" y="1596809"/>
                  </a:moveTo>
                  <a:lnTo>
                    <a:pt x="573849" y="1586623"/>
                  </a:lnTo>
                  <a:lnTo>
                    <a:pt x="568236" y="1578305"/>
                  </a:lnTo>
                  <a:lnTo>
                    <a:pt x="559917" y="1572691"/>
                  </a:lnTo>
                  <a:lnTo>
                    <a:pt x="549732" y="1570634"/>
                  </a:lnTo>
                  <a:lnTo>
                    <a:pt x="539534" y="1572691"/>
                  </a:lnTo>
                  <a:lnTo>
                    <a:pt x="531215" y="1578305"/>
                  </a:lnTo>
                  <a:lnTo>
                    <a:pt x="525602" y="1586623"/>
                  </a:lnTo>
                  <a:lnTo>
                    <a:pt x="523544" y="1596809"/>
                  </a:lnTo>
                  <a:lnTo>
                    <a:pt x="525602" y="1607007"/>
                  </a:lnTo>
                  <a:lnTo>
                    <a:pt x="531215" y="1615325"/>
                  </a:lnTo>
                  <a:lnTo>
                    <a:pt x="539534" y="1620926"/>
                  </a:lnTo>
                  <a:lnTo>
                    <a:pt x="549732" y="1622983"/>
                  </a:lnTo>
                  <a:lnTo>
                    <a:pt x="559917" y="1620926"/>
                  </a:lnTo>
                  <a:lnTo>
                    <a:pt x="568236" y="1615325"/>
                  </a:lnTo>
                  <a:lnTo>
                    <a:pt x="573849" y="1607007"/>
                  </a:lnTo>
                  <a:lnTo>
                    <a:pt x="575906" y="1596809"/>
                  </a:lnTo>
                  <a:close/>
                </a:path>
                <a:path w="1885314" h="1885315">
                  <a:moveTo>
                    <a:pt x="575906" y="1335036"/>
                  </a:moveTo>
                  <a:lnTo>
                    <a:pt x="573849" y="1324851"/>
                  </a:lnTo>
                  <a:lnTo>
                    <a:pt x="568236" y="1316532"/>
                  </a:lnTo>
                  <a:lnTo>
                    <a:pt x="559917" y="1310919"/>
                  </a:lnTo>
                  <a:lnTo>
                    <a:pt x="549732" y="1308862"/>
                  </a:lnTo>
                  <a:lnTo>
                    <a:pt x="539534" y="1310919"/>
                  </a:lnTo>
                  <a:lnTo>
                    <a:pt x="531215" y="1316532"/>
                  </a:lnTo>
                  <a:lnTo>
                    <a:pt x="525602" y="1324851"/>
                  </a:lnTo>
                  <a:lnTo>
                    <a:pt x="523544" y="1335036"/>
                  </a:lnTo>
                  <a:lnTo>
                    <a:pt x="525602" y="1345234"/>
                  </a:lnTo>
                  <a:lnTo>
                    <a:pt x="531215" y="1353553"/>
                  </a:lnTo>
                  <a:lnTo>
                    <a:pt x="539534" y="1359154"/>
                  </a:lnTo>
                  <a:lnTo>
                    <a:pt x="549732" y="1361211"/>
                  </a:lnTo>
                  <a:lnTo>
                    <a:pt x="559917" y="1359154"/>
                  </a:lnTo>
                  <a:lnTo>
                    <a:pt x="568236" y="1353553"/>
                  </a:lnTo>
                  <a:lnTo>
                    <a:pt x="573849" y="1345234"/>
                  </a:lnTo>
                  <a:lnTo>
                    <a:pt x="575906" y="1335036"/>
                  </a:lnTo>
                  <a:close/>
                </a:path>
                <a:path w="1885314" h="1885315">
                  <a:moveTo>
                    <a:pt x="575906" y="1073264"/>
                  </a:moveTo>
                  <a:lnTo>
                    <a:pt x="573849" y="1063078"/>
                  </a:lnTo>
                  <a:lnTo>
                    <a:pt x="568236" y="1054760"/>
                  </a:lnTo>
                  <a:lnTo>
                    <a:pt x="559917" y="1049147"/>
                  </a:lnTo>
                  <a:lnTo>
                    <a:pt x="549732" y="1047089"/>
                  </a:lnTo>
                  <a:lnTo>
                    <a:pt x="539534" y="1049147"/>
                  </a:lnTo>
                  <a:lnTo>
                    <a:pt x="531215" y="1054760"/>
                  </a:lnTo>
                  <a:lnTo>
                    <a:pt x="525602" y="1063078"/>
                  </a:lnTo>
                  <a:lnTo>
                    <a:pt x="523544" y="1073264"/>
                  </a:lnTo>
                  <a:lnTo>
                    <a:pt x="525602" y="1083462"/>
                  </a:lnTo>
                  <a:lnTo>
                    <a:pt x="531215" y="1091780"/>
                  </a:lnTo>
                  <a:lnTo>
                    <a:pt x="539534" y="1097381"/>
                  </a:lnTo>
                  <a:lnTo>
                    <a:pt x="549732" y="1099439"/>
                  </a:lnTo>
                  <a:lnTo>
                    <a:pt x="559917" y="1097381"/>
                  </a:lnTo>
                  <a:lnTo>
                    <a:pt x="568236" y="1091780"/>
                  </a:lnTo>
                  <a:lnTo>
                    <a:pt x="573849" y="1083462"/>
                  </a:lnTo>
                  <a:lnTo>
                    <a:pt x="575906" y="1073264"/>
                  </a:lnTo>
                  <a:close/>
                </a:path>
                <a:path w="1885314" h="1885315">
                  <a:moveTo>
                    <a:pt x="575906" y="811491"/>
                  </a:moveTo>
                  <a:lnTo>
                    <a:pt x="573849" y="801306"/>
                  </a:lnTo>
                  <a:lnTo>
                    <a:pt x="568236" y="792988"/>
                  </a:lnTo>
                  <a:lnTo>
                    <a:pt x="559917" y="787374"/>
                  </a:lnTo>
                  <a:lnTo>
                    <a:pt x="549732" y="785317"/>
                  </a:lnTo>
                  <a:lnTo>
                    <a:pt x="539534" y="787374"/>
                  </a:lnTo>
                  <a:lnTo>
                    <a:pt x="531215" y="792988"/>
                  </a:lnTo>
                  <a:lnTo>
                    <a:pt x="525602" y="801306"/>
                  </a:lnTo>
                  <a:lnTo>
                    <a:pt x="523544" y="811491"/>
                  </a:lnTo>
                  <a:lnTo>
                    <a:pt x="525602" y="821690"/>
                  </a:lnTo>
                  <a:lnTo>
                    <a:pt x="531215" y="830008"/>
                  </a:lnTo>
                  <a:lnTo>
                    <a:pt x="539534" y="835609"/>
                  </a:lnTo>
                  <a:lnTo>
                    <a:pt x="549732" y="837666"/>
                  </a:lnTo>
                  <a:lnTo>
                    <a:pt x="559917" y="835609"/>
                  </a:lnTo>
                  <a:lnTo>
                    <a:pt x="568236" y="830008"/>
                  </a:lnTo>
                  <a:lnTo>
                    <a:pt x="573849" y="821690"/>
                  </a:lnTo>
                  <a:lnTo>
                    <a:pt x="575906" y="811491"/>
                  </a:lnTo>
                  <a:close/>
                </a:path>
                <a:path w="1885314" h="1885315">
                  <a:moveTo>
                    <a:pt x="575906" y="549719"/>
                  </a:moveTo>
                  <a:lnTo>
                    <a:pt x="573849" y="539534"/>
                  </a:lnTo>
                  <a:lnTo>
                    <a:pt x="568236" y="531215"/>
                  </a:lnTo>
                  <a:lnTo>
                    <a:pt x="559917" y="525602"/>
                  </a:lnTo>
                  <a:lnTo>
                    <a:pt x="549732" y="523544"/>
                  </a:lnTo>
                  <a:lnTo>
                    <a:pt x="539534" y="525602"/>
                  </a:lnTo>
                  <a:lnTo>
                    <a:pt x="531215" y="531215"/>
                  </a:lnTo>
                  <a:lnTo>
                    <a:pt x="525602" y="539534"/>
                  </a:lnTo>
                  <a:lnTo>
                    <a:pt x="523544" y="549719"/>
                  </a:lnTo>
                  <a:lnTo>
                    <a:pt x="525602" y="559917"/>
                  </a:lnTo>
                  <a:lnTo>
                    <a:pt x="531215" y="568236"/>
                  </a:lnTo>
                  <a:lnTo>
                    <a:pt x="539534" y="573836"/>
                  </a:lnTo>
                  <a:lnTo>
                    <a:pt x="549732" y="575894"/>
                  </a:lnTo>
                  <a:lnTo>
                    <a:pt x="559917" y="573836"/>
                  </a:lnTo>
                  <a:lnTo>
                    <a:pt x="568236" y="568236"/>
                  </a:lnTo>
                  <a:lnTo>
                    <a:pt x="573849" y="559917"/>
                  </a:lnTo>
                  <a:lnTo>
                    <a:pt x="575906" y="549719"/>
                  </a:lnTo>
                  <a:close/>
                </a:path>
                <a:path w="1885314" h="1885315">
                  <a:moveTo>
                    <a:pt x="575906" y="287947"/>
                  </a:moveTo>
                  <a:lnTo>
                    <a:pt x="573849" y="277761"/>
                  </a:lnTo>
                  <a:lnTo>
                    <a:pt x="568236" y="269443"/>
                  </a:lnTo>
                  <a:lnTo>
                    <a:pt x="559917" y="263829"/>
                  </a:lnTo>
                  <a:lnTo>
                    <a:pt x="549732" y="261772"/>
                  </a:lnTo>
                  <a:lnTo>
                    <a:pt x="539534" y="263829"/>
                  </a:lnTo>
                  <a:lnTo>
                    <a:pt x="531215" y="269443"/>
                  </a:lnTo>
                  <a:lnTo>
                    <a:pt x="525602" y="277761"/>
                  </a:lnTo>
                  <a:lnTo>
                    <a:pt x="523544" y="287947"/>
                  </a:lnTo>
                  <a:lnTo>
                    <a:pt x="525602" y="298145"/>
                  </a:lnTo>
                  <a:lnTo>
                    <a:pt x="531215" y="306463"/>
                  </a:lnTo>
                  <a:lnTo>
                    <a:pt x="539534" y="312077"/>
                  </a:lnTo>
                  <a:lnTo>
                    <a:pt x="549732" y="314121"/>
                  </a:lnTo>
                  <a:lnTo>
                    <a:pt x="559917" y="312077"/>
                  </a:lnTo>
                  <a:lnTo>
                    <a:pt x="568236" y="306463"/>
                  </a:lnTo>
                  <a:lnTo>
                    <a:pt x="573849" y="298145"/>
                  </a:lnTo>
                  <a:lnTo>
                    <a:pt x="575906" y="287947"/>
                  </a:lnTo>
                  <a:close/>
                </a:path>
                <a:path w="1885314" h="1885315">
                  <a:moveTo>
                    <a:pt x="575906" y="26174"/>
                  </a:moveTo>
                  <a:lnTo>
                    <a:pt x="573849" y="15989"/>
                  </a:lnTo>
                  <a:lnTo>
                    <a:pt x="568236" y="7670"/>
                  </a:lnTo>
                  <a:lnTo>
                    <a:pt x="559917" y="2057"/>
                  </a:lnTo>
                  <a:lnTo>
                    <a:pt x="549732" y="0"/>
                  </a:lnTo>
                  <a:lnTo>
                    <a:pt x="539534" y="2057"/>
                  </a:lnTo>
                  <a:lnTo>
                    <a:pt x="531215" y="7670"/>
                  </a:lnTo>
                  <a:lnTo>
                    <a:pt x="525602" y="15989"/>
                  </a:lnTo>
                  <a:lnTo>
                    <a:pt x="523544" y="26174"/>
                  </a:lnTo>
                  <a:lnTo>
                    <a:pt x="525602" y="36372"/>
                  </a:lnTo>
                  <a:lnTo>
                    <a:pt x="531215" y="44691"/>
                  </a:lnTo>
                  <a:lnTo>
                    <a:pt x="539534" y="50304"/>
                  </a:lnTo>
                  <a:lnTo>
                    <a:pt x="549732" y="52349"/>
                  </a:lnTo>
                  <a:lnTo>
                    <a:pt x="559917" y="50304"/>
                  </a:lnTo>
                  <a:lnTo>
                    <a:pt x="568236" y="44691"/>
                  </a:lnTo>
                  <a:lnTo>
                    <a:pt x="573849" y="36372"/>
                  </a:lnTo>
                  <a:lnTo>
                    <a:pt x="575906" y="26174"/>
                  </a:lnTo>
                  <a:close/>
                </a:path>
                <a:path w="1885314" h="1885315">
                  <a:moveTo>
                    <a:pt x="837679" y="1858581"/>
                  </a:moveTo>
                  <a:lnTo>
                    <a:pt x="835621" y="1848396"/>
                  </a:lnTo>
                  <a:lnTo>
                    <a:pt x="830008" y="1840077"/>
                  </a:lnTo>
                  <a:lnTo>
                    <a:pt x="821690" y="1834464"/>
                  </a:lnTo>
                  <a:lnTo>
                    <a:pt x="811504" y="1832406"/>
                  </a:lnTo>
                  <a:lnTo>
                    <a:pt x="801306" y="1834464"/>
                  </a:lnTo>
                  <a:lnTo>
                    <a:pt x="792988" y="1840077"/>
                  </a:lnTo>
                  <a:lnTo>
                    <a:pt x="787374" y="1848396"/>
                  </a:lnTo>
                  <a:lnTo>
                    <a:pt x="785317" y="1858581"/>
                  </a:lnTo>
                  <a:lnTo>
                    <a:pt x="787374" y="1868779"/>
                  </a:lnTo>
                  <a:lnTo>
                    <a:pt x="792988" y="1877098"/>
                  </a:lnTo>
                  <a:lnTo>
                    <a:pt x="801306" y="1882698"/>
                  </a:lnTo>
                  <a:lnTo>
                    <a:pt x="811504" y="1884756"/>
                  </a:lnTo>
                  <a:lnTo>
                    <a:pt x="821690" y="1882698"/>
                  </a:lnTo>
                  <a:lnTo>
                    <a:pt x="830008" y="1877098"/>
                  </a:lnTo>
                  <a:lnTo>
                    <a:pt x="835621" y="1868779"/>
                  </a:lnTo>
                  <a:lnTo>
                    <a:pt x="837679" y="1858581"/>
                  </a:lnTo>
                  <a:close/>
                </a:path>
                <a:path w="1885314" h="1885315">
                  <a:moveTo>
                    <a:pt x="837679" y="1596809"/>
                  </a:moveTo>
                  <a:lnTo>
                    <a:pt x="835621" y="1586623"/>
                  </a:lnTo>
                  <a:lnTo>
                    <a:pt x="830008" y="1578305"/>
                  </a:lnTo>
                  <a:lnTo>
                    <a:pt x="821690" y="1572691"/>
                  </a:lnTo>
                  <a:lnTo>
                    <a:pt x="811504" y="1570634"/>
                  </a:lnTo>
                  <a:lnTo>
                    <a:pt x="801306" y="1572691"/>
                  </a:lnTo>
                  <a:lnTo>
                    <a:pt x="792988" y="1578305"/>
                  </a:lnTo>
                  <a:lnTo>
                    <a:pt x="787374" y="1586623"/>
                  </a:lnTo>
                  <a:lnTo>
                    <a:pt x="785317" y="1596809"/>
                  </a:lnTo>
                  <a:lnTo>
                    <a:pt x="787374" y="1607007"/>
                  </a:lnTo>
                  <a:lnTo>
                    <a:pt x="792988" y="1615325"/>
                  </a:lnTo>
                  <a:lnTo>
                    <a:pt x="801306" y="1620926"/>
                  </a:lnTo>
                  <a:lnTo>
                    <a:pt x="811504" y="1622983"/>
                  </a:lnTo>
                  <a:lnTo>
                    <a:pt x="821690" y="1620926"/>
                  </a:lnTo>
                  <a:lnTo>
                    <a:pt x="830008" y="1615325"/>
                  </a:lnTo>
                  <a:lnTo>
                    <a:pt x="835621" y="1607007"/>
                  </a:lnTo>
                  <a:lnTo>
                    <a:pt x="837679" y="1596809"/>
                  </a:lnTo>
                  <a:close/>
                </a:path>
                <a:path w="1885314" h="1885315">
                  <a:moveTo>
                    <a:pt x="837679" y="1335036"/>
                  </a:moveTo>
                  <a:lnTo>
                    <a:pt x="835621" y="1324851"/>
                  </a:lnTo>
                  <a:lnTo>
                    <a:pt x="830008" y="1316532"/>
                  </a:lnTo>
                  <a:lnTo>
                    <a:pt x="821690" y="1310919"/>
                  </a:lnTo>
                  <a:lnTo>
                    <a:pt x="811504" y="1308862"/>
                  </a:lnTo>
                  <a:lnTo>
                    <a:pt x="801306" y="1310919"/>
                  </a:lnTo>
                  <a:lnTo>
                    <a:pt x="792988" y="1316532"/>
                  </a:lnTo>
                  <a:lnTo>
                    <a:pt x="787374" y="1324851"/>
                  </a:lnTo>
                  <a:lnTo>
                    <a:pt x="785317" y="1335036"/>
                  </a:lnTo>
                  <a:lnTo>
                    <a:pt x="787374" y="1345234"/>
                  </a:lnTo>
                  <a:lnTo>
                    <a:pt x="792988" y="1353553"/>
                  </a:lnTo>
                  <a:lnTo>
                    <a:pt x="801306" y="1359154"/>
                  </a:lnTo>
                  <a:lnTo>
                    <a:pt x="811504" y="1361211"/>
                  </a:lnTo>
                  <a:lnTo>
                    <a:pt x="821690" y="1359154"/>
                  </a:lnTo>
                  <a:lnTo>
                    <a:pt x="830008" y="1353553"/>
                  </a:lnTo>
                  <a:lnTo>
                    <a:pt x="835621" y="1345234"/>
                  </a:lnTo>
                  <a:lnTo>
                    <a:pt x="837679" y="1335036"/>
                  </a:lnTo>
                  <a:close/>
                </a:path>
                <a:path w="1885314" h="1885315">
                  <a:moveTo>
                    <a:pt x="837679" y="1073264"/>
                  </a:moveTo>
                  <a:lnTo>
                    <a:pt x="835621" y="1063078"/>
                  </a:lnTo>
                  <a:lnTo>
                    <a:pt x="830008" y="1054760"/>
                  </a:lnTo>
                  <a:lnTo>
                    <a:pt x="821690" y="1049147"/>
                  </a:lnTo>
                  <a:lnTo>
                    <a:pt x="811504" y="1047089"/>
                  </a:lnTo>
                  <a:lnTo>
                    <a:pt x="801306" y="1049147"/>
                  </a:lnTo>
                  <a:lnTo>
                    <a:pt x="792988" y="1054760"/>
                  </a:lnTo>
                  <a:lnTo>
                    <a:pt x="787374" y="1063078"/>
                  </a:lnTo>
                  <a:lnTo>
                    <a:pt x="785317" y="1073264"/>
                  </a:lnTo>
                  <a:lnTo>
                    <a:pt x="787374" y="1083462"/>
                  </a:lnTo>
                  <a:lnTo>
                    <a:pt x="792988" y="1091780"/>
                  </a:lnTo>
                  <a:lnTo>
                    <a:pt x="801306" y="1097381"/>
                  </a:lnTo>
                  <a:lnTo>
                    <a:pt x="811504" y="1099439"/>
                  </a:lnTo>
                  <a:lnTo>
                    <a:pt x="821690" y="1097381"/>
                  </a:lnTo>
                  <a:lnTo>
                    <a:pt x="830008" y="1091780"/>
                  </a:lnTo>
                  <a:lnTo>
                    <a:pt x="835621" y="1083462"/>
                  </a:lnTo>
                  <a:lnTo>
                    <a:pt x="837679" y="1073264"/>
                  </a:lnTo>
                  <a:close/>
                </a:path>
                <a:path w="1885314" h="1885315">
                  <a:moveTo>
                    <a:pt x="837679" y="811491"/>
                  </a:moveTo>
                  <a:lnTo>
                    <a:pt x="835621" y="801306"/>
                  </a:lnTo>
                  <a:lnTo>
                    <a:pt x="830008" y="792988"/>
                  </a:lnTo>
                  <a:lnTo>
                    <a:pt x="821690" y="787374"/>
                  </a:lnTo>
                  <a:lnTo>
                    <a:pt x="811504" y="785317"/>
                  </a:lnTo>
                  <a:lnTo>
                    <a:pt x="801306" y="787374"/>
                  </a:lnTo>
                  <a:lnTo>
                    <a:pt x="792988" y="792988"/>
                  </a:lnTo>
                  <a:lnTo>
                    <a:pt x="787374" y="801306"/>
                  </a:lnTo>
                  <a:lnTo>
                    <a:pt x="785317" y="811491"/>
                  </a:lnTo>
                  <a:lnTo>
                    <a:pt x="787374" y="821690"/>
                  </a:lnTo>
                  <a:lnTo>
                    <a:pt x="792988" y="830008"/>
                  </a:lnTo>
                  <a:lnTo>
                    <a:pt x="801306" y="835609"/>
                  </a:lnTo>
                  <a:lnTo>
                    <a:pt x="811504" y="837666"/>
                  </a:lnTo>
                  <a:lnTo>
                    <a:pt x="821690" y="835609"/>
                  </a:lnTo>
                  <a:lnTo>
                    <a:pt x="830008" y="830008"/>
                  </a:lnTo>
                  <a:lnTo>
                    <a:pt x="835621" y="821690"/>
                  </a:lnTo>
                  <a:lnTo>
                    <a:pt x="837679" y="811491"/>
                  </a:lnTo>
                  <a:close/>
                </a:path>
                <a:path w="1885314" h="1885315">
                  <a:moveTo>
                    <a:pt x="837679" y="549719"/>
                  </a:moveTo>
                  <a:lnTo>
                    <a:pt x="835621" y="539534"/>
                  </a:lnTo>
                  <a:lnTo>
                    <a:pt x="830008" y="531215"/>
                  </a:lnTo>
                  <a:lnTo>
                    <a:pt x="821690" y="525602"/>
                  </a:lnTo>
                  <a:lnTo>
                    <a:pt x="811504" y="523544"/>
                  </a:lnTo>
                  <a:lnTo>
                    <a:pt x="801306" y="525602"/>
                  </a:lnTo>
                  <a:lnTo>
                    <a:pt x="792988" y="531215"/>
                  </a:lnTo>
                  <a:lnTo>
                    <a:pt x="787374" y="539534"/>
                  </a:lnTo>
                  <a:lnTo>
                    <a:pt x="785317" y="549719"/>
                  </a:lnTo>
                  <a:lnTo>
                    <a:pt x="787374" y="559917"/>
                  </a:lnTo>
                  <a:lnTo>
                    <a:pt x="792988" y="568236"/>
                  </a:lnTo>
                  <a:lnTo>
                    <a:pt x="801306" y="573836"/>
                  </a:lnTo>
                  <a:lnTo>
                    <a:pt x="811504" y="575894"/>
                  </a:lnTo>
                  <a:lnTo>
                    <a:pt x="821690" y="573836"/>
                  </a:lnTo>
                  <a:lnTo>
                    <a:pt x="830008" y="568236"/>
                  </a:lnTo>
                  <a:lnTo>
                    <a:pt x="835621" y="559917"/>
                  </a:lnTo>
                  <a:lnTo>
                    <a:pt x="837679" y="549719"/>
                  </a:lnTo>
                  <a:close/>
                </a:path>
                <a:path w="1885314" h="1885315">
                  <a:moveTo>
                    <a:pt x="837679" y="287947"/>
                  </a:moveTo>
                  <a:lnTo>
                    <a:pt x="835621" y="277761"/>
                  </a:lnTo>
                  <a:lnTo>
                    <a:pt x="830008" y="269443"/>
                  </a:lnTo>
                  <a:lnTo>
                    <a:pt x="821690" y="263829"/>
                  </a:lnTo>
                  <a:lnTo>
                    <a:pt x="811504" y="261772"/>
                  </a:lnTo>
                  <a:lnTo>
                    <a:pt x="801306" y="263829"/>
                  </a:lnTo>
                  <a:lnTo>
                    <a:pt x="792988" y="269443"/>
                  </a:lnTo>
                  <a:lnTo>
                    <a:pt x="787374" y="277761"/>
                  </a:lnTo>
                  <a:lnTo>
                    <a:pt x="785317" y="287947"/>
                  </a:lnTo>
                  <a:lnTo>
                    <a:pt x="787374" y="298145"/>
                  </a:lnTo>
                  <a:lnTo>
                    <a:pt x="792988" y="306463"/>
                  </a:lnTo>
                  <a:lnTo>
                    <a:pt x="801306" y="312077"/>
                  </a:lnTo>
                  <a:lnTo>
                    <a:pt x="811504" y="314121"/>
                  </a:lnTo>
                  <a:lnTo>
                    <a:pt x="821690" y="312077"/>
                  </a:lnTo>
                  <a:lnTo>
                    <a:pt x="830008" y="306463"/>
                  </a:lnTo>
                  <a:lnTo>
                    <a:pt x="835621" y="298145"/>
                  </a:lnTo>
                  <a:lnTo>
                    <a:pt x="837679" y="287947"/>
                  </a:lnTo>
                  <a:close/>
                </a:path>
                <a:path w="1885314" h="1885315">
                  <a:moveTo>
                    <a:pt x="837679" y="26174"/>
                  </a:moveTo>
                  <a:lnTo>
                    <a:pt x="835621" y="15989"/>
                  </a:lnTo>
                  <a:lnTo>
                    <a:pt x="830008" y="7670"/>
                  </a:lnTo>
                  <a:lnTo>
                    <a:pt x="821690" y="2057"/>
                  </a:lnTo>
                  <a:lnTo>
                    <a:pt x="811504" y="0"/>
                  </a:lnTo>
                  <a:lnTo>
                    <a:pt x="801306" y="2057"/>
                  </a:lnTo>
                  <a:lnTo>
                    <a:pt x="792988" y="7670"/>
                  </a:lnTo>
                  <a:lnTo>
                    <a:pt x="787374" y="15989"/>
                  </a:lnTo>
                  <a:lnTo>
                    <a:pt x="785317" y="26174"/>
                  </a:lnTo>
                  <a:lnTo>
                    <a:pt x="787374" y="36372"/>
                  </a:lnTo>
                  <a:lnTo>
                    <a:pt x="792988" y="44691"/>
                  </a:lnTo>
                  <a:lnTo>
                    <a:pt x="801306" y="50304"/>
                  </a:lnTo>
                  <a:lnTo>
                    <a:pt x="811504" y="52349"/>
                  </a:lnTo>
                  <a:lnTo>
                    <a:pt x="821690" y="50304"/>
                  </a:lnTo>
                  <a:lnTo>
                    <a:pt x="830008" y="44691"/>
                  </a:lnTo>
                  <a:lnTo>
                    <a:pt x="835621" y="36372"/>
                  </a:lnTo>
                  <a:lnTo>
                    <a:pt x="837679" y="26174"/>
                  </a:lnTo>
                  <a:close/>
                </a:path>
                <a:path w="1885314" h="1885315">
                  <a:moveTo>
                    <a:pt x="1099451" y="1858581"/>
                  </a:moveTo>
                  <a:lnTo>
                    <a:pt x="1097394" y="1848396"/>
                  </a:lnTo>
                  <a:lnTo>
                    <a:pt x="1091780" y="1840077"/>
                  </a:lnTo>
                  <a:lnTo>
                    <a:pt x="1083462" y="1834464"/>
                  </a:lnTo>
                  <a:lnTo>
                    <a:pt x="1073277" y="1832406"/>
                  </a:lnTo>
                  <a:lnTo>
                    <a:pt x="1063078" y="1834464"/>
                  </a:lnTo>
                  <a:lnTo>
                    <a:pt x="1054760" y="1840077"/>
                  </a:lnTo>
                  <a:lnTo>
                    <a:pt x="1049147" y="1848396"/>
                  </a:lnTo>
                  <a:lnTo>
                    <a:pt x="1047089" y="1858581"/>
                  </a:lnTo>
                  <a:lnTo>
                    <a:pt x="1049147" y="1868779"/>
                  </a:lnTo>
                  <a:lnTo>
                    <a:pt x="1054760" y="1877098"/>
                  </a:lnTo>
                  <a:lnTo>
                    <a:pt x="1063078" y="1882698"/>
                  </a:lnTo>
                  <a:lnTo>
                    <a:pt x="1073277" y="1884756"/>
                  </a:lnTo>
                  <a:lnTo>
                    <a:pt x="1083462" y="1882698"/>
                  </a:lnTo>
                  <a:lnTo>
                    <a:pt x="1091780" y="1877098"/>
                  </a:lnTo>
                  <a:lnTo>
                    <a:pt x="1097394" y="1868779"/>
                  </a:lnTo>
                  <a:lnTo>
                    <a:pt x="1099451" y="1858581"/>
                  </a:lnTo>
                  <a:close/>
                </a:path>
                <a:path w="1885314" h="1885315">
                  <a:moveTo>
                    <a:pt x="1099451" y="1596809"/>
                  </a:moveTo>
                  <a:lnTo>
                    <a:pt x="1097394" y="1586623"/>
                  </a:lnTo>
                  <a:lnTo>
                    <a:pt x="1091780" y="1578305"/>
                  </a:lnTo>
                  <a:lnTo>
                    <a:pt x="1083462" y="1572691"/>
                  </a:lnTo>
                  <a:lnTo>
                    <a:pt x="1073277" y="1570634"/>
                  </a:lnTo>
                  <a:lnTo>
                    <a:pt x="1063078" y="1572691"/>
                  </a:lnTo>
                  <a:lnTo>
                    <a:pt x="1054760" y="1578305"/>
                  </a:lnTo>
                  <a:lnTo>
                    <a:pt x="1049147" y="1586623"/>
                  </a:lnTo>
                  <a:lnTo>
                    <a:pt x="1047089" y="1596809"/>
                  </a:lnTo>
                  <a:lnTo>
                    <a:pt x="1049147" y="1607007"/>
                  </a:lnTo>
                  <a:lnTo>
                    <a:pt x="1054760" y="1615325"/>
                  </a:lnTo>
                  <a:lnTo>
                    <a:pt x="1063078" y="1620926"/>
                  </a:lnTo>
                  <a:lnTo>
                    <a:pt x="1073277" y="1622983"/>
                  </a:lnTo>
                  <a:lnTo>
                    <a:pt x="1083462" y="1620926"/>
                  </a:lnTo>
                  <a:lnTo>
                    <a:pt x="1091780" y="1615325"/>
                  </a:lnTo>
                  <a:lnTo>
                    <a:pt x="1097394" y="1607007"/>
                  </a:lnTo>
                  <a:lnTo>
                    <a:pt x="1099451" y="1596809"/>
                  </a:lnTo>
                  <a:close/>
                </a:path>
                <a:path w="1885314" h="1885315">
                  <a:moveTo>
                    <a:pt x="1099451" y="1335036"/>
                  </a:moveTo>
                  <a:lnTo>
                    <a:pt x="1097394" y="1324851"/>
                  </a:lnTo>
                  <a:lnTo>
                    <a:pt x="1091780" y="1316532"/>
                  </a:lnTo>
                  <a:lnTo>
                    <a:pt x="1083462" y="1310919"/>
                  </a:lnTo>
                  <a:lnTo>
                    <a:pt x="1073277" y="1308862"/>
                  </a:lnTo>
                  <a:lnTo>
                    <a:pt x="1063078" y="1310919"/>
                  </a:lnTo>
                  <a:lnTo>
                    <a:pt x="1054760" y="1316532"/>
                  </a:lnTo>
                  <a:lnTo>
                    <a:pt x="1049147" y="1324851"/>
                  </a:lnTo>
                  <a:lnTo>
                    <a:pt x="1047089" y="1335036"/>
                  </a:lnTo>
                  <a:lnTo>
                    <a:pt x="1049147" y="1345234"/>
                  </a:lnTo>
                  <a:lnTo>
                    <a:pt x="1054760" y="1353553"/>
                  </a:lnTo>
                  <a:lnTo>
                    <a:pt x="1063078" y="1359154"/>
                  </a:lnTo>
                  <a:lnTo>
                    <a:pt x="1073277" y="1361211"/>
                  </a:lnTo>
                  <a:lnTo>
                    <a:pt x="1083462" y="1359154"/>
                  </a:lnTo>
                  <a:lnTo>
                    <a:pt x="1091780" y="1353553"/>
                  </a:lnTo>
                  <a:lnTo>
                    <a:pt x="1097394" y="1345234"/>
                  </a:lnTo>
                  <a:lnTo>
                    <a:pt x="1099451" y="1335036"/>
                  </a:lnTo>
                  <a:close/>
                </a:path>
                <a:path w="1885314" h="1885315">
                  <a:moveTo>
                    <a:pt x="1099451" y="1073264"/>
                  </a:moveTo>
                  <a:lnTo>
                    <a:pt x="1097394" y="1063078"/>
                  </a:lnTo>
                  <a:lnTo>
                    <a:pt x="1091780" y="1054760"/>
                  </a:lnTo>
                  <a:lnTo>
                    <a:pt x="1083462" y="1049147"/>
                  </a:lnTo>
                  <a:lnTo>
                    <a:pt x="1073277" y="1047089"/>
                  </a:lnTo>
                  <a:lnTo>
                    <a:pt x="1063078" y="1049147"/>
                  </a:lnTo>
                  <a:lnTo>
                    <a:pt x="1054760" y="1054760"/>
                  </a:lnTo>
                  <a:lnTo>
                    <a:pt x="1049147" y="1063078"/>
                  </a:lnTo>
                  <a:lnTo>
                    <a:pt x="1047089" y="1073264"/>
                  </a:lnTo>
                  <a:lnTo>
                    <a:pt x="1049147" y="1083462"/>
                  </a:lnTo>
                  <a:lnTo>
                    <a:pt x="1054760" y="1091780"/>
                  </a:lnTo>
                  <a:lnTo>
                    <a:pt x="1063078" y="1097381"/>
                  </a:lnTo>
                  <a:lnTo>
                    <a:pt x="1073277" y="1099439"/>
                  </a:lnTo>
                  <a:lnTo>
                    <a:pt x="1083462" y="1097381"/>
                  </a:lnTo>
                  <a:lnTo>
                    <a:pt x="1091780" y="1091780"/>
                  </a:lnTo>
                  <a:lnTo>
                    <a:pt x="1097394" y="1083462"/>
                  </a:lnTo>
                  <a:lnTo>
                    <a:pt x="1099451" y="1073264"/>
                  </a:lnTo>
                  <a:close/>
                </a:path>
                <a:path w="1885314" h="1885315">
                  <a:moveTo>
                    <a:pt x="1099451" y="811491"/>
                  </a:moveTo>
                  <a:lnTo>
                    <a:pt x="1097394" y="801306"/>
                  </a:lnTo>
                  <a:lnTo>
                    <a:pt x="1091780" y="792988"/>
                  </a:lnTo>
                  <a:lnTo>
                    <a:pt x="1083462" y="787374"/>
                  </a:lnTo>
                  <a:lnTo>
                    <a:pt x="1073277" y="785317"/>
                  </a:lnTo>
                  <a:lnTo>
                    <a:pt x="1063078" y="787374"/>
                  </a:lnTo>
                  <a:lnTo>
                    <a:pt x="1054760" y="792988"/>
                  </a:lnTo>
                  <a:lnTo>
                    <a:pt x="1049147" y="801306"/>
                  </a:lnTo>
                  <a:lnTo>
                    <a:pt x="1047089" y="811491"/>
                  </a:lnTo>
                  <a:lnTo>
                    <a:pt x="1049147" y="821690"/>
                  </a:lnTo>
                  <a:lnTo>
                    <a:pt x="1054760" y="830008"/>
                  </a:lnTo>
                  <a:lnTo>
                    <a:pt x="1063078" y="835609"/>
                  </a:lnTo>
                  <a:lnTo>
                    <a:pt x="1073277" y="837666"/>
                  </a:lnTo>
                  <a:lnTo>
                    <a:pt x="1083462" y="835609"/>
                  </a:lnTo>
                  <a:lnTo>
                    <a:pt x="1091780" y="830008"/>
                  </a:lnTo>
                  <a:lnTo>
                    <a:pt x="1097394" y="821690"/>
                  </a:lnTo>
                  <a:lnTo>
                    <a:pt x="1099451" y="811491"/>
                  </a:lnTo>
                  <a:close/>
                </a:path>
                <a:path w="1885314" h="1885315">
                  <a:moveTo>
                    <a:pt x="1099451" y="549719"/>
                  </a:moveTo>
                  <a:lnTo>
                    <a:pt x="1097394" y="539534"/>
                  </a:lnTo>
                  <a:lnTo>
                    <a:pt x="1091780" y="531215"/>
                  </a:lnTo>
                  <a:lnTo>
                    <a:pt x="1083462" y="525602"/>
                  </a:lnTo>
                  <a:lnTo>
                    <a:pt x="1073277" y="523544"/>
                  </a:lnTo>
                  <a:lnTo>
                    <a:pt x="1063078" y="525602"/>
                  </a:lnTo>
                  <a:lnTo>
                    <a:pt x="1054760" y="531215"/>
                  </a:lnTo>
                  <a:lnTo>
                    <a:pt x="1049147" y="539534"/>
                  </a:lnTo>
                  <a:lnTo>
                    <a:pt x="1047089" y="549719"/>
                  </a:lnTo>
                  <a:lnTo>
                    <a:pt x="1049147" y="559917"/>
                  </a:lnTo>
                  <a:lnTo>
                    <a:pt x="1054760" y="568236"/>
                  </a:lnTo>
                  <a:lnTo>
                    <a:pt x="1063078" y="573836"/>
                  </a:lnTo>
                  <a:lnTo>
                    <a:pt x="1073277" y="575894"/>
                  </a:lnTo>
                  <a:lnTo>
                    <a:pt x="1083462" y="573836"/>
                  </a:lnTo>
                  <a:lnTo>
                    <a:pt x="1091780" y="568236"/>
                  </a:lnTo>
                  <a:lnTo>
                    <a:pt x="1097394" y="559917"/>
                  </a:lnTo>
                  <a:lnTo>
                    <a:pt x="1099451" y="549719"/>
                  </a:lnTo>
                  <a:close/>
                </a:path>
                <a:path w="1885314" h="1885315">
                  <a:moveTo>
                    <a:pt x="1099451" y="287947"/>
                  </a:moveTo>
                  <a:lnTo>
                    <a:pt x="1097394" y="277761"/>
                  </a:lnTo>
                  <a:lnTo>
                    <a:pt x="1091780" y="269443"/>
                  </a:lnTo>
                  <a:lnTo>
                    <a:pt x="1083462" y="263829"/>
                  </a:lnTo>
                  <a:lnTo>
                    <a:pt x="1073277" y="261772"/>
                  </a:lnTo>
                  <a:lnTo>
                    <a:pt x="1063078" y="263829"/>
                  </a:lnTo>
                  <a:lnTo>
                    <a:pt x="1054760" y="269443"/>
                  </a:lnTo>
                  <a:lnTo>
                    <a:pt x="1049147" y="277761"/>
                  </a:lnTo>
                  <a:lnTo>
                    <a:pt x="1047089" y="287947"/>
                  </a:lnTo>
                  <a:lnTo>
                    <a:pt x="1049147" y="298145"/>
                  </a:lnTo>
                  <a:lnTo>
                    <a:pt x="1054760" y="306463"/>
                  </a:lnTo>
                  <a:lnTo>
                    <a:pt x="1063078" y="312077"/>
                  </a:lnTo>
                  <a:lnTo>
                    <a:pt x="1073277" y="314121"/>
                  </a:lnTo>
                  <a:lnTo>
                    <a:pt x="1083462" y="312077"/>
                  </a:lnTo>
                  <a:lnTo>
                    <a:pt x="1091780" y="306463"/>
                  </a:lnTo>
                  <a:lnTo>
                    <a:pt x="1097394" y="298145"/>
                  </a:lnTo>
                  <a:lnTo>
                    <a:pt x="1099451" y="287947"/>
                  </a:lnTo>
                  <a:close/>
                </a:path>
                <a:path w="1885314" h="1885315">
                  <a:moveTo>
                    <a:pt x="1099451" y="26174"/>
                  </a:moveTo>
                  <a:lnTo>
                    <a:pt x="1097394" y="15989"/>
                  </a:lnTo>
                  <a:lnTo>
                    <a:pt x="1091780" y="7670"/>
                  </a:lnTo>
                  <a:lnTo>
                    <a:pt x="1083462" y="2057"/>
                  </a:lnTo>
                  <a:lnTo>
                    <a:pt x="1073277" y="0"/>
                  </a:lnTo>
                  <a:lnTo>
                    <a:pt x="1063078" y="2057"/>
                  </a:lnTo>
                  <a:lnTo>
                    <a:pt x="1054760" y="7670"/>
                  </a:lnTo>
                  <a:lnTo>
                    <a:pt x="1049147" y="15989"/>
                  </a:lnTo>
                  <a:lnTo>
                    <a:pt x="1047089" y="26174"/>
                  </a:lnTo>
                  <a:lnTo>
                    <a:pt x="1049147" y="36372"/>
                  </a:lnTo>
                  <a:lnTo>
                    <a:pt x="1054760" y="44691"/>
                  </a:lnTo>
                  <a:lnTo>
                    <a:pt x="1063078" y="50304"/>
                  </a:lnTo>
                  <a:lnTo>
                    <a:pt x="1073277" y="52349"/>
                  </a:lnTo>
                  <a:lnTo>
                    <a:pt x="1083462" y="50304"/>
                  </a:lnTo>
                  <a:lnTo>
                    <a:pt x="1091780" y="44691"/>
                  </a:lnTo>
                  <a:lnTo>
                    <a:pt x="1097394" y="36372"/>
                  </a:lnTo>
                  <a:lnTo>
                    <a:pt x="1099451" y="26174"/>
                  </a:lnTo>
                  <a:close/>
                </a:path>
                <a:path w="1885314" h="1885315">
                  <a:moveTo>
                    <a:pt x="1361224" y="1858581"/>
                  </a:moveTo>
                  <a:lnTo>
                    <a:pt x="1359166" y="1848396"/>
                  </a:lnTo>
                  <a:lnTo>
                    <a:pt x="1353553" y="1840077"/>
                  </a:lnTo>
                  <a:lnTo>
                    <a:pt x="1345234" y="1834464"/>
                  </a:lnTo>
                  <a:lnTo>
                    <a:pt x="1335049" y="1832406"/>
                  </a:lnTo>
                  <a:lnTo>
                    <a:pt x="1324851" y="1834464"/>
                  </a:lnTo>
                  <a:lnTo>
                    <a:pt x="1316532" y="1840077"/>
                  </a:lnTo>
                  <a:lnTo>
                    <a:pt x="1310919" y="1848396"/>
                  </a:lnTo>
                  <a:lnTo>
                    <a:pt x="1308862" y="1858581"/>
                  </a:lnTo>
                  <a:lnTo>
                    <a:pt x="1310919" y="1868779"/>
                  </a:lnTo>
                  <a:lnTo>
                    <a:pt x="1316532" y="1877098"/>
                  </a:lnTo>
                  <a:lnTo>
                    <a:pt x="1324851" y="1882698"/>
                  </a:lnTo>
                  <a:lnTo>
                    <a:pt x="1335049" y="1884756"/>
                  </a:lnTo>
                  <a:lnTo>
                    <a:pt x="1345234" y="1882698"/>
                  </a:lnTo>
                  <a:lnTo>
                    <a:pt x="1353553" y="1877098"/>
                  </a:lnTo>
                  <a:lnTo>
                    <a:pt x="1359166" y="1868779"/>
                  </a:lnTo>
                  <a:lnTo>
                    <a:pt x="1361224" y="1858581"/>
                  </a:lnTo>
                  <a:close/>
                </a:path>
                <a:path w="1885314" h="1885315">
                  <a:moveTo>
                    <a:pt x="1361224" y="1596809"/>
                  </a:moveTo>
                  <a:lnTo>
                    <a:pt x="1359166" y="1586623"/>
                  </a:lnTo>
                  <a:lnTo>
                    <a:pt x="1353553" y="1578305"/>
                  </a:lnTo>
                  <a:lnTo>
                    <a:pt x="1345234" y="1572691"/>
                  </a:lnTo>
                  <a:lnTo>
                    <a:pt x="1335049" y="1570634"/>
                  </a:lnTo>
                  <a:lnTo>
                    <a:pt x="1324851" y="1572691"/>
                  </a:lnTo>
                  <a:lnTo>
                    <a:pt x="1316532" y="1578305"/>
                  </a:lnTo>
                  <a:lnTo>
                    <a:pt x="1310919" y="1586623"/>
                  </a:lnTo>
                  <a:lnTo>
                    <a:pt x="1308862" y="1596809"/>
                  </a:lnTo>
                  <a:lnTo>
                    <a:pt x="1310919" y="1607007"/>
                  </a:lnTo>
                  <a:lnTo>
                    <a:pt x="1316532" y="1615325"/>
                  </a:lnTo>
                  <a:lnTo>
                    <a:pt x="1324851" y="1620926"/>
                  </a:lnTo>
                  <a:lnTo>
                    <a:pt x="1335049" y="1622983"/>
                  </a:lnTo>
                  <a:lnTo>
                    <a:pt x="1345234" y="1620926"/>
                  </a:lnTo>
                  <a:lnTo>
                    <a:pt x="1353553" y="1615325"/>
                  </a:lnTo>
                  <a:lnTo>
                    <a:pt x="1359166" y="1607007"/>
                  </a:lnTo>
                  <a:lnTo>
                    <a:pt x="1361224" y="1596809"/>
                  </a:lnTo>
                  <a:close/>
                </a:path>
                <a:path w="1885314" h="1885315">
                  <a:moveTo>
                    <a:pt x="1361224" y="1335036"/>
                  </a:moveTo>
                  <a:lnTo>
                    <a:pt x="1359166" y="1324851"/>
                  </a:lnTo>
                  <a:lnTo>
                    <a:pt x="1353553" y="1316532"/>
                  </a:lnTo>
                  <a:lnTo>
                    <a:pt x="1345234" y="1310919"/>
                  </a:lnTo>
                  <a:lnTo>
                    <a:pt x="1335049" y="1308862"/>
                  </a:lnTo>
                  <a:lnTo>
                    <a:pt x="1324851" y="1310919"/>
                  </a:lnTo>
                  <a:lnTo>
                    <a:pt x="1316532" y="1316532"/>
                  </a:lnTo>
                  <a:lnTo>
                    <a:pt x="1310919" y="1324851"/>
                  </a:lnTo>
                  <a:lnTo>
                    <a:pt x="1308862" y="1335036"/>
                  </a:lnTo>
                  <a:lnTo>
                    <a:pt x="1310919" y="1345234"/>
                  </a:lnTo>
                  <a:lnTo>
                    <a:pt x="1316532" y="1353553"/>
                  </a:lnTo>
                  <a:lnTo>
                    <a:pt x="1324851" y="1359154"/>
                  </a:lnTo>
                  <a:lnTo>
                    <a:pt x="1335049" y="1361211"/>
                  </a:lnTo>
                  <a:lnTo>
                    <a:pt x="1345234" y="1359154"/>
                  </a:lnTo>
                  <a:lnTo>
                    <a:pt x="1353553" y="1353553"/>
                  </a:lnTo>
                  <a:lnTo>
                    <a:pt x="1359166" y="1345234"/>
                  </a:lnTo>
                  <a:lnTo>
                    <a:pt x="1361224" y="1335036"/>
                  </a:lnTo>
                  <a:close/>
                </a:path>
                <a:path w="1885314" h="1885315">
                  <a:moveTo>
                    <a:pt x="1361224" y="1073264"/>
                  </a:moveTo>
                  <a:lnTo>
                    <a:pt x="1359166" y="1063078"/>
                  </a:lnTo>
                  <a:lnTo>
                    <a:pt x="1353553" y="1054760"/>
                  </a:lnTo>
                  <a:lnTo>
                    <a:pt x="1345234" y="1049147"/>
                  </a:lnTo>
                  <a:lnTo>
                    <a:pt x="1335049" y="1047089"/>
                  </a:lnTo>
                  <a:lnTo>
                    <a:pt x="1324851" y="1049147"/>
                  </a:lnTo>
                  <a:lnTo>
                    <a:pt x="1316532" y="1054760"/>
                  </a:lnTo>
                  <a:lnTo>
                    <a:pt x="1310919" y="1063078"/>
                  </a:lnTo>
                  <a:lnTo>
                    <a:pt x="1308862" y="1073264"/>
                  </a:lnTo>
                  <a:lnTo>
                    <a:pt x="1310919" y="1083462"/>
                  </a:lnTo>
                  <a:lnTo>
                    <a:pt x="1316532" y="1091780"/>
                  </a:lnTo>
                  <a:lnTo>
                    <a:pt x="1324851" y="1097381"/>
                  </a:lnTo>
                  <a:lnTo>
                    <a:pt x="1335049" y="1099439"/>
                  </a:lnTo>
                  <a:lnTo>
                    <a:pt x="1345234" y="1097381"/>
                  </a:lnTo>
                  <a:lnTo>
                    <a:pt x="1353553" y="1091780"/>
                  </a:lnTo>
                  <a:lnTo>
                    <a:pt x="1359166" y="1083462"/>
                  </a:lnTo>
                  <a:lnTo>
                    <a:pt x="1361224" y="1073264"/>
                  </a:lnTo>
                  <a:close/>
                </a:path>
                <a:path w="1885314" h="1885315">
                  <a:moveTo>
                    <a:pt x="1361224" y="811491"/>
                  </a:moveTo>
                  <a:lnTo>
                    <a:pt x="1359166" y="801306"/>
                  </a:lnTo>
                  <a:lnTo>
                    <a:pt x="1353553" y="792988"/>
                  </a:lnTo>
                  <a:lnTo>
                    <a:pt x="1345234" y="787374"/>
                  </a:lnTo>
                  <a:lnTo>
                    <a:pt x="1335049" y="785317"/>
                  </a:lnTo>
                  <a:lnTo>
                    <a:pt x="1324851" y="787374"/>
                  </a:lnTo>
                  <a:lnTo>
                    <a:pt x="1316532" y="792988"/>
                  </a:lnTo>
                  <a:lnTo>
                    <a:pt x="1310919" y="801306"/>
                  </a:lnTo>
                  <a:lnTo>
                    <a:pt x="1308862" y="811491"/>
                  </a:lnTo>
                  <a:lnTo>
                    <a:pt x="1310919" y="821690"/>
                  </a:lnTo>
                  <a:lnTo>
                    <a:pt x="1316532" y="830008"/>
                  </a:lnTo>
                  <a:lnTo>
                    <a:pt x="1324851" y="835609"/>
                  </a:lnTo>
                  <a:lnTo>
                    <a:pt x="1335049" y="837666"/>
                  </a:lnTo>
                  <a:lnTo>
                    <a:pt x="1345234" y="835609"/>
                  </a:lnTo>
                  <a:lnTo>
                    <a:pt x="1353553" y="830008"/>
                  </a:lnTo>
                  <a:lnTo>
                    <a:pt x="1359166" y="821690"/>
                  </a:lnTo>
                  <a:lnTo>
                    <a:pt x="1361224" y="811491"/>
                  </a:lnTo>
                  <a:close/>
                </a:path>
                <a:path w="1885314" h="1885315">
                  <a:moveTo>
                    <a:pt x="1361224" y="549719"/>
                  </a:moveTo>
                  <a:lnTo>
                    <a:pt x="1359166" y="539534"/>
                  </a:lnTo>
                  <a:lnTo>
                    <a:pt x="1353553" y="531215"/>
                  </a:lnTo>
                  <a:lnTo>
                    <a:pt x="1345234" y="525602"/>
                  </a:lnTo>
                  <a:lnTo>
                    <a:pt x="1335049" y="523544"/>
                  </a:lnTo>
                  <a:lnTo>
                    <a:pt x="1324851" y="525602"/>
                  </a:lnTo>
                  <a:lnTo>
                    <a:pt x="1316532" y="531215"/>
                  </a:lnTo>
                  <a:lnTo>
                    <a:pt x="1310919" y="539534"/>
                  </a:lnTo>
                  <a:lnTo>
                    <a:pt x="1308862" y="549719"/>
                  </a:lnTo>
                  <a:lnTo>
                    <a:pt x="1310919" y="559917"/>
                  </a:lnTo>
                  <a:lnTo>
                    <a:pt x="1316532" y="568236"/>
                  </a:lnTo>
                  <a:lnTo>
                    <a:pt x="1324851" y="573836"/>
                  </a:lnTo>
                  <a:lnTo>
                    <a:pt x="1335049" y="575894"/>
                  </a:lnTo>
                  <a:lnTo>
                    <a:pt x="1345234" y="573836"/>
                  </a:lnTo>
                  <a:lnTo>
                    <a:pt x="1353553" y="568236"/>
                  </a:lnTo>
                  <a:lnTo>
                    <a:pt x="1359166" y="559917"/>
                  </a:lnTo>
                  <a:lnTo>
                    <a:pt x="1361224" y="549719"/>
                  </a:lnTo>
                  <a:close/>
                </a:path>
                <a:path w="1885314" h="1885315">
                  <a:moveTo>
                    <a:pt x="1361224" y="287947"/>
                  </a:moveTo>
                  <a:lnTo>
                    <a:pt x="1359166" y="277761"/>
                  </a:lnTo>
                  <a:lnTo>
                    <a:pt x="1353553" y="269443"/>
                  </a:lnTo>
                  <a:lnTo>
                    <a:pt x="1345234" y="263829"/>
                  </a:lnTo>
                  <a:lnTo>
                    <a:pt x="1335049" y="261772"/>
                  </a:lnTo>
                  <a:lnTo>
                    <a:pt x="1324851" y="263829"/>
                  </a:lnTo>
                  <a:lnTo>
                    <a:pt x="1316532" y="269443"/>
                  </a:lnTo>
                  <a:lnTo>
                    <a:pt x="1310919" y="277761"/>
                  </a:lnTo>
                  <a:lnTo>
                    <a:pt x="1308862" y="287947"/>
                  </a:lnTo>
                  <a:lnTo>
                    <a:pt x="1310919" y="298145"/>
                  </a:lnTo>
                  <a:lnTo>
                    <a:pt x="1316532" y="306463"/>
                  </a:lnTo>
                  <a:lnTo>
                    <a:pt x="1324851" y="312077"/>
                  </a:lnTo>
                  <a:lnTo>
                    <a:pt x="1335049" y="314121"/>
                  </a:lnTo>
                  <a:lnTo>
                    <a:pt x="1345234" y="312077"/>
                  </a:lnTo>
                  <a:lnTo>
                    <a:pt x="1353553" y="306463"/>
                  </a:lnTo>
                  <a:lnTo>
                    <a:pt x="1359166" y="298145"/>
                  </a:lnTo>
                  <a:lnTo>
                    <a:pt x="1361224" y="287947"/>
                  </a:lnTo>
                  <a:close/>
                </a:path>
                <a:path w="1885314" h="1885315">
                  <a:moveTo>
                    <a:pt x="1361224" y="26174"/>
                  </a:moveTo>
                  <a:lnTo>
                    <a:pt x="1359166" y="15989"/>
                  </a:lnTo>
                  <a:lnTo>
                    <a:pt x="1353553" y="7670"/>
                  </a:lnTo>
                  <a:lnTo>
                    <a:pt x="1345234" y="2057"/>
                  </a:lnTo>
                  <a:lnTo>
                    <a:pt x="1335049" y="0"/>
                  </a:lnTo>
                  <a:lnTo>
                    <a:pt x="1324851" y="2057"/>
                  </a:lnTo>
                  <a:lnTo>
                    <a:pt x="1316532" y="7670"/>
                  </a:lnTo>
                  <a:lnTo>
                    <a:pt x="1310919" y="15989"/>
                  </a:lnTo>
                  <a:lnTo>
                    <a:pt x="1308862" y="26174"/>
                  </a:lnTo>
                  <a:lnTo>
                    <a:pt x="1310919" y="36372"/>
                  </a:lnTo>
                  <a:lnTo>
                    <a:pt x="1316532" y="44691"/>
                  </a:lnTo>
                  <a:lnTo>
                    <a:pt x="1324851" y="50304"/>
                  </a:lnTo>
                  <a:lnTo>
                    <a:pt x="1335049" y="52349"/>
                  </a:lnTo>
                  <a:lnTo>
                    <a:pt x="1345234" y="50304"/>
                  </a:lnTo>
                  <a:lnTo>
                    <a:pt x="1353553" y="44691"/>
                  </a:lnTo>
                  <a:lnTo>
                    <a:pt x="1359166" y="36372"/>
                  </a:lnTo>
                  <a:lnTo>
                    <a:pt x="1361224" y="26174"/>
                  </a:lnTo>
                  <a:close/>
                </a:path>
                <a:path w="1885314" h="1885315">
                  <a:moveTo>
                    <a:pt x="1622996" y="1858581"/>
                  </a:moveTo>
                  <a:lnTo>
                    <a:pt x="1620939" y="1848396"/>
                  </a:lnTo>
                  <a:lnTo>
                    <a:pt x="1615325" y="1840077"/>
                  </a:lnTo>
                  <a:lnTo>
                    <a:pt x="1607007" y="1834464"/>
                  </a:lnTo>
                  <a:lnTo>
                    <a:pt x="1596821" y="1832406"/>
                  </a:lnTo>
                  <a:lnTo>
                    <a:pt x="1586623" y="1834464"/>
                  </a:lnTo>
                  <a:lnTo>
                    <a:pt x="1578305" y="1840077"/>
                  </a:lnTo>
                  <a:lnTo>
                    <a:pt x="1572691" y="1848396"/>
                  </a:lnTo>
                  <a:lnTo>
                    <a:pt x="1570634" y="1858581"/>
                  </a:lnTo>
                  <a:lnTo>
                    <a:pt x="1572691" y="1868779"/>
                  </a:lnTo>
                  <a:lnTo>
                    <a:pt x="1578305" y="1877098"/>
                  </a:lnTo>
                  <a:lnTo>
                    <a:pt x="1586623" y="1882698"/>
                  </a:lnTo>
                  <a:lnTo>
                    <a:pt x="1596821" y="1884756"/>
                  </a:lnTo>
                  <a:lnTo>
                    <a:pt x="1607007" y="1882698"/>
                  </a:lnTo>
                  <a:lnTo>
                    <a:pt x="1615325" y="1877098"/>
                  </a:lnTo>
                  <a:lnTo>
                    <a:pt x="1620939" y="1868779"/>
                  </a:lnTo>
                  <a:lnTo>
                    <a:pt x="1622996" y="1858581"/>
                  </a:lnTo>
                  <a:close/>
                </a:path>
                <a:path w="1885314" h="1885315">
                  <a:moveTo>
                    <a:pt x="1622996" y="1596809"/>
                  </a:moveTo>
                  <a:lnTo>
                    <a:pt x="1620939" y="1586623"/>
                  </a:lnTo>
                  <a:lnTo>
                    <a:pt x="1615325" y="1578305"/>
                  </a:lnTo>
                  <a:lnTo>
                    <a:pt x="1607007" y="1572691"/>
                  </a:lnTo>
                  <a:lnTo>
                    <a:pt x="1596821" y="1570634"/>
                  </a:lnTo>
                  <a:lnTo>
                    <a:pt x="1586623" y="1572691"/>
                  </a:lnTo>
                  <a:lnTo>
                    <a:pt x="1578305" y="1578305"/>
                  </a:lnTo>
                  <a:lnTo>
                    <a:pt x="1572691" y="1586623"/>
                  </a:lnTo>
                  <a:lnTo>
                    <a:pt x="1570634" y="1596809"/>
                  </a:lnTo>
                  <a:lnTo>
                    <a:pt x="1572691" y="1607007"/>
                  </a:lnTo>
                  <a:lnTo>
                    <a:pt x="1578305" y="1615325"/>
                  </a:lnTo>
                  <a:lnTo>
                    <a:pt x="1586623" y="1620926"/>
                  </a:lnTo>
                  <a:lnTo>
                    <a:pt x="1596821" y="1622983"/>
                  </a:lnTo>
                  <a:lnTo>
                    <a:pt x="1607007" y="1620926"/>
                  </a:lnTo>
                  <a:lnTo>
                    <a:pt x="1615325" y="1615325"/>
                  </a:lnTo>
                  <a:lnTo>
                    <a:pt x="1620939" y="1607007"/>
                  </a:lnTo>
                  <a:lnTo>
                    <a:pt x="1622996" y="1596809"/>
                  </a:lnTo>
                  <a:close/>
                </a:path>
                <a:path w="1885314" h="1885315">
                  <a:moveTo>
                    <a:pt x="1622996" y="1335036"/>
                  </a:moveTo>
                  <a:lnTo>
                    <a:pt x="1620939" y="1324851"/>
                  </a:lnTo>
                  <a:lnTo>
                    <a:pt x="1615325" y="1316532"/>
                  </a:lnTo>
                  <a:lnTo>
                    <a:pt x="1607007" y="1310919"/>
                  </a:lnTo>
                  <a:lnTo>
                    <a:pt x="1596821" y="1308862"/>
                  </a:lnTo>
                  <a:lnTo>
                    <a:pt x="1586623" y="1310919"/>
                  </a:lnTo>
                  <a:lnTo>
                    <a:pt x="1578305" y="1316532"/>
                  </a:lnTo>
                  <a:lnTo>
                    <a:pt x="1572691" y="1324851"/>
                  </a:lnTo>
                  <a:lnTo>
                    <a:pt x="1570634" y="1335036"/>
                  </a:lnTo>
                  <a:lnTo>
                    <a:pt x="1572691" y="1345234"/>
                  </a:lnTo>
                  <a:lnTo>
                    <a:pt x="1578305" y="1353553"/>
                  </a:lnTo>
                  <a:lnTo>
                    <a:pt x="1586623" y="1359154"/>
                  </a:lnTo>
                  <a:lnTo>
                    <a:pt x="1596821" y="1361211"/>
                  </a:lnTo>
                  <a:lnTo>
                    <a:pt x="1607007" y="1359154"/>
                  </a:lnTo>
                  <a:lnTo>
                    <a:pt x="1615325" y="1353553"/>
                  </a:lnTo>
                  <a:lnTo>
                    <a:pt x="1620939" y="1345234"/>
                  </a:lnTo>
                  <a:lnTo>
                    <a:pt x="1622996" y="1335036"/>
                  </a:lnTo>
                  <a:close/>
                </a:path>
                <a:path w="1885314" h="1885315">
                  <a:moveTo>
                    <a:pt x="1622996" y="1073264"/>
                  </a:moveTo>
                  <a:lnTo>
                    <a:pt x="1620939" y="1063078"/>
                  </a:lnTo>
                  <a:lnTo>
                    <a:pt x="1615325" y="1054760"/>
                  </a:lnTo>
                  <a:lnTo>
                    <a:pt x="1607007" y="1049147"/>
                  </a:lnTo>
                  <a:lnTo>
                    <a:pt x="1596821" y="1047089"/>
                  </a:lnTo>
                  <a:lnTo>
                    <a:pt x="1586623" y="1049147"/>
                  </a:lnTo>
                  <a:lnTo>
                    <a:pt x="1578305" y="1054760"/>
                  </a:lnTo>
                  <a:lnTo>
                    <a:pt x="1572691" y="1063078"/>
                  </a:lnTo>
                  <a:lnTo>
                    <a:pt x="1570634" y="1073264"/>
                  </a:lnTo>
                  <a:lnTo>
                    <a:pt x="1572691" y="1083462"/>
                  </a:lnTo>
                  <a:lnTo>
                    <a:pt x="1578305" y="1091780"/>
                  </a:lnTo>
                  <a:lnTo>
                    <a:pt x="1586623" y="1097381"/>
                  </a:lnTo>
                  <a:lnTo>
                    <a:pt x="1596821" y="1099439"/>
                  </a:lnTo>
                  <a:lnTo>
                    <a:pt x="1607007" y="1097381"/>
                  </a:lnTo>
                  <a:lnTo>
                    <a:pt x="1615325" y="1091780"/>
                  </a:lnTo>
                  <a:lnTo>
                    <a:pt x="1620939" y="1083462"/>
                  </a:lnTo>
                  <a:lnTo>
                    <a:pt x="1622996" y="1073264"/>
                  </a:lnTo>
                  <a:close/>
                </a:path>
                <a:path w="1885314" h="1885315">
                  <a:moveTo>
                    <a:pt x="1622996" y="811491"/>
                  </a:moveTo>
                  <a:lnTo>
                    <a:pt x="1620939" y="801306"/>
                  </a:lnTo>
                  <a:lnTo>
                    <a:pt x="1615325" y="792988"/>
                  </a:lnTo>
                  <a:lnTo>
                    <a:pt x="1607007" y="787374"/>
                  </a:lnTo>
                  <a:lnTo>
                    <a:pt x="1596821" y="785317"/>
                  </a:lnTo>
                  <a:lnTo>
                    <a:pt x="1586623" y="787374"/>
                  </a:lnTo>
                  <a:lnTo>
                    <a:pt x="1578305" y="792988"/>
                  </a:lnTo>
                  <a:lnTo>
                    <a:pt x="1572691" y="801306"/>
                  </a:lnTo>
                  <a:lnTo>
                    <a:pt x="1570634" y="811491"/>
                  </a:lnTo>
                  <a:lnTo>
                    <a:pt x="1572691" y="821690"/>
                  </a:lnTo>
                  <a:lnTo>
                    <a:pt x="1578305" y="830008"/>
                  </a:lnTo>
                  <a:lnTo>
                    <a:pt x="1586623" y="835609"/>
                  </a:lnTo>
                  <a:lnTo>
                    <a:pt x="1596821" y="837666"/>
                  </a:lnTo>
                  <a:lnTo>
                    <a:pt x="1607007" y="835609"/>
                  </a:lnTo>
                  <a:lnTo>
                    <a:pt x="1615325" y="830008"/>
                  </a:lnTo>
                  <a:lnTo>
                    <a:pt x="1620939" y="821690"/>
                  </a:lnTo>
                  <a:lnTo>
                    <a:pt x="1622996" y="811491"/>
                  </a:lnTo>
                  <a:close/>
                </a:path>
                <a:path w="1885314" h="1885315">
                  <a:moveTo>
                    <a:pt x="1622996" y="549719"/>
                  </a:moveTo>
                  <a:lnTo>
                    <a:pt x="1620939" y="539534"/>
                  </a:lnTo>
                  <a:lnTo>
                    <a:pt x="1615325" y="531215"/>
                  </a:lnTo>
                  <a:lnTo>
                    <a:pt x="1607007" y="525602"/>
                  </a:lnTo>
                  <a:lnTo>
                    <a:pt x="1596821" y="523544"/>
                  </a:lnTo>
                  <a:lnTo>
                    <a:pt x="1586623" y="525602"/>
                  </a:lnTo>
                  <a:lnTo>
                    <a:pt x="1578305" y="531215"/>
                  </a:lnTo>
                  <a:lnTo>
                    <a:pt x="1572691" y="539534"/>
                  </a:lnTo>
                  <a:lnTo>
                    <a:pt x="1570634" y="549719"/>
                  </a:lnTo>
                  <a:lnTo>
                    <a:pt x="1572691" y="559917"/>
                  </a:lnTo>
                  <a:lnTo>
                    <a:pt x="1578305" y="568236"/>
                  </a:lnTo>
                  <a:lnTo>
                    <a:pt x="1586623" y="573836"/>
                  </a:lnTo>
                  <a:lnTo>
                    <a:pt x="1596821" y="575894"/>
                  </a:lnTo>
                  <a:lnTo>
                    <a:pt x="1607007" y="573836"/>
                  </a:lnTo>
                  <a:lnTo>
                    <a:pt x="1615325" y="568236"/>
                  </a:lnTo>
                  <a:lnTo>
                    <a:pt x="1620939" y="559917"/>
                  </a:lnTo>
                  <a:lnTo>
                    <a:pt x="1622996" y="549719"/>
                  </a:lnTo>
                  <a:close/>
                </a:path>
                <a:path w="1885314" h="1885315">
                  <a:moveTo>
                    <a:pt x="1622996" y="287947"/>
                  </a:moveTo>
                  <a:lnTo>
                    <a:pt x="1620939" y="277761"/>
                  </a:lnTo>
                  <a:lnTo>
                    <a:pt x="1615325" y="269443"/>
                  </a:lnTo>
                  <a:lnTo>
                    <a:pt x="1607007" y="263829"/>
                  </a:lnTo>
                  <a:lnTo>
                    <a:pt x="1596821" y="261772"/>
                  </a:lnTo>
                  <a:lnTo>
                    <a:pt x="1586623" y="263829"/>
                  </a:lnTo>
                  <a:lnTo>
                    <a:pt x="1578305" y="269443"/>
                  </a:lnTo>
                  <a:lnTo>
                    <a:pt x="1572691" y="277761"/>
                  </a:lnTo>
                  <a:lnTo>
                    <a:pt x="1570634" y="287947"/>
                  </a:lnTo>
                  <a:lnTo>
                    <a:pt x="1572691" y="298145"/>
                  </a:lnTo>
                  <a:lnTo>
                    <a:pt x="1578305" y="306463"/>
                  </a:lnTo>
                  <a:lnTo>
                    <a:pt x="1586623" y="312077"/>
                  </a:lnTo>
                  <a:lnTo>
                    <a:pt x="1596821" y="314121"/>
                  </a:lnTo>
                  <a:lnTo>
                    <a:pt x="1607007" y="312077"/>
                  </a:lnTo>
                  <a:lnTo>
                    <a:pt x="1615325" y="306463"/>
                  </a:lnTo>
                  <a:lnTo>
                    <a:pt x="1620939" y="298145"/>
                  </a:lnTo>
                  <a:lnTo>
                    <a:pt x="1622996" y="287947"/>
                  </a:lnTo>
                  <a:close/>
                </a:path>
                <a:path w="1885314" h="1885315">
                  <a:moveTo>
                    <a:pt x="1622996" y="26174"/>
                  </a:moveTo>
                  <a:lnTo>
                    <a:pt x="1620939" y="15989"/>
                  </a:lnTo>
                  <a:lnTo>
                    <a:pt x="1615325" y="7670"/>
                  </a:lnTo>
                  <a:lnTo>
                    <a:pt x="1607007" y="2057"/>
                  </a:lnTo>
                  <a:lnTo>
                    <a:pt x="1596821" y="0"/>
                  </a:lnTo>
                  <a:lnTo>
                    <a:pt x="1586623" y="2057"/>
                  </a:lnTo>
                  <a:lnTo>
                    <a:pt x="1578305" y="7670"/>
                  </a:lnTo>
                  <a:lnTo>
                    <a:pt x="1572691" y="15989"/>
                  </a:lnTo>
                  <a:lnTo>
                    <a:pt x="1570634" y="26174"/>
                  </a:lnTo>
                  <a:lnTo>
                    <a:pt x="1572691" y="36372"/>
                  </a:lnTo>
                  <a:lnTo>
                    <a:pt x="1578305" y="44691"/>
                  </a:lnTo>
                  <a:lnTo>
                    <a:pt x="1586623" y="50304"/>
                  </a:lnTo>
                  <a:lnTo>
                    <a:pt x="1596821" y="52349"/>
                  </a:lnTo>
                  <a:lnTo>
                    <a:pt x="1607007" y="50304"/>
                  </a:lnTo>
                  <a:lnTo>
                    <a:pt x="1615325" y="44691"/>
                  </a:lnTo>
                  <a:lnTo>
                    <a:pt x="1620939" y="36372"/>
                  </a:lnTo>
                  <a:lnTo>
                    <a:pt x="1622996" y="26174"/>
                  </a:lnTo>
                  <a:close/>
                </a:path>
                <a:path w="1885314" h="1885315">
                  <a:moveTo>
                    <a:pt x="1884768" y="1858581"/>
                  </a:moveTo>
                  <a:lnTo>
                    <a:pt x="1882711" y="1848396"/>
                  </a:lnTo>
                  <a:lnTo>
                    <a:pt x="1877098" y="1840077"/>
                  </a:lnTo>
                  <a:lnTo>
                    <a:pt x="1868779" y="1834464"/>
                  </a:lnTo>
                  <a:lnTo>
                    <a:pt x="1858594" y="1832406"/>
                  </a:lnTo>
                  <a:lnTo>
                    <a:pt x="1848396" y="1834464"/>
                  </a:lnTo>
                  <a:lnTo>
                    <a:pt x="1840077" y="1840077"/>
                  </a:lnTo>
                  <a:lnTo>
                    <a:pt x="1834464" y="1848396"/>
                  </a:lnTo>
                  <a:lnTo>
                    <a:pt x="1832406" y="1858581"/>
                  </a:lnTo>
                  <a:lnTo>
                    <a:pt x="1834464" y="1868779"/>
                  </a:lnTo>
                  <a:lnTo>
                    <a:pt x="1840077" y="1877098"/>
                  </a:lnTo>
                  <a:lnTo>
                    <a:pt x="1848396" y="1882698"/>
                  </a:lnTo>
                  <a:lnTo>
                    <a:pt x="1858594" y="1884756"/>
                  </a:lnTo>
                  <a:lnTo>
                    <a:pt x="1868779" y="1882698"/>
                  </a:lnTo>
                  <a:lnTo>
                    <a:pt x="1877098" y="1877098"/>
                  </a:lnTo>
                  <a:lnTo>
                    <a:pt x="1882711" y="1868779"/>
                  </a:lnTo>
                  <a:lnTo>
                    <a:pt x="1884768" y="1858581"/>
                  </a:lnTo>
                  <a:close/>
                </a:path>
                <a:path w="1885314" h="1885315">
                  <a:moveTo>
                    <a:pt x="1884768" y="1596809"/>
                  </a:moveTo>
                  <a:lnTo>
                    <a:pt x="1882711" y="1586623"/>
                  </a:lnTo>
                  <a:lnTo>
                    <a:pt x="1877098" y="1578305"/>
                  </a:lnTo>
                  <a:lnTo>
                    <a:pt x="1868779" y="1572691"/>
                  </a:lnTo>
                  <a:lnTo>
                    <a:pt x="1858594" y="1570634"/>
                  </a:lnTo>
                  <a:lnTo>
                    <a:pt x="1848396" y="1572691"/>
                  </a:lnTo>
                  <a:lnTo>
                    <a:pt x="1840077" y="1578305"/>
                  </a:lnTo>
                  <a:lnTo>
                    <a:pt x="1834464" y="1586623"/>
                  </a:lnTo>
                  <a:lnTo>
                    <a:pt x="1832406" y="1596809"/>
                  </a:lnTo>
                  <a:lnTo>
                    <a:pt x="1834464" y="1607007"/>
                  </a:lnTo>
                  <a:lnTo>
                    <a:pt x="1840077" y="1615325"/>
                  </a:lnTo>
                  <a:lnTo>
                    <a:pt x="1848396" y="1620926"/>
                  </a:lnTo>
                  <a:lnTo>
                    <a:pt x="1858594" y="1622983"/>
                  </a:lnTo>
                  <a:lnTo>
                    <a:pt x="1868779" y="1620926"/>
                  </a:lnTo>
                  <a:lnTo>
                    <a:pt x="1877098" y="1615325"/>
                  </a:lnTo>
                  <a:lnTo>
                    <a:pt x="1882711" y="1607007"/>
                  </a:lnTo>
                  <a:lnTo>
                    <a:pt x="1884768" y="1596809"/>
                  </a:lnTo>
                  <a:close/>
                </a:path>
                <a:path w="1885314" h="1885315">
                  <a:moveTo>
                    <a:pt x="1884768" y="1335036"/>
                  </a:moveTo>
                  <a:lnTo>
                    <a:pt x="1882711" y="1324851"/>
                  </a:lnTo>
                  <a:lnTo>
                    <a:pt x="1877098" y="1316532"/>
                  </a:lnTo>
                  <a:lnTo>
                    <a:pt x="1868779" y="1310919"/>
                  </a:lnTo>
                  <a:lnTo>
                    <a:pt x="1858594" y="1308862"/>
                  </a:lnTo>
                  <a:lnTo>
                    <a:pt x="1848396" y="1310919"/>
                  </a:lnTo>
                  <a:lnTo>
                    <a:pt x="1840077" y="1316532"/>
                  </a:lnTo>
                  <a:lnTo>
                    <a:pt x="1834464" y="1324851"/>
                  </a:lnTo>
                  <a:lnTo>
                    <a:pt x="1832406" y="1335036"/>
                  </a:lnTo>
                  <a:lnTo>
                    <a:pt x="1834464" y="1345234"/>
                  </a:lnTo>
                  <a:lnTo>
                    <a:pt x="1840077" y="1353553"/>
                  </a:lnTo>
                  <a:lnTo>
                    <a:pt x="1848396" y="1359154"/>
                  </a:lnTo>
                  <a:lnTo>
                    <a:pt x="1858594" y="1361211"/>
                  </a:lnTo>
                  <a:lnTo>
                    <a:pt x="1868779" y="1359154"/>
                  </a:lnTo>
                  <a:lnTo>
                    <a:pt x="1877098" y="1353553"/>
                  </a:lnTo>
                  <a:lnTo>
                    <a:pt x="1882711" y="1345234"/>
                  </a:lnTo>
                  <a:lnTo>
                    <a:pt x="1884768" y="1335036"/>
                  </a:lnTo>
                  <a:close/>
                </a:path>
                <a:path w="1885314" h="1885315">
                  <a:moveTo>
                    <a:pt x="1884768" y="1073264"/>
                  </a:moveTo>
                  <a:lnTo>
                    <a:pt x="1882711" y="1063078"/>
                  </a:lnTo>
                  <a:lnTo>
                    <a:pt x="1877098" y="1054760"/>
                  </a:lnTo>
                  <a:lnTo>
                    <a:pt x="1868779" y="1049147"/>
                  </a:lnTo>
                  <a:lnTo>
                    <a:pt x="1858594" y="1047089"/>
                  </a:lnTo>
                  <a:lnTo>
                    <a:pt x="1848396" y="1049147"/>
                  </a:lnTo>
                  <a:lnTo>
                    <a:pt x="1840077" y="1054760"/>
                  </a:lnTo>
                  <a:lnTo>
                    <a:pt x="1834464" y="1063078"/>
                  </a:lnTo>
                  <a:lnTo>
                    <a:pt x="1832406" y="1073264"/>
                  </a:lnTo>
                  <a:lnTo>
                    <a:pt x="1834464" y="1083462"/>
                  </a:lnTo>
                  <a:lnTo>
                    <a:pt x="1840077" y="1091780"/>
                  </a:lnTo>
                  <a:lnTo>
                    <a:pt x="1848396" y="1097381"/>
                  </a:lnTo>
                  <a:lnTo>
                    <a:pt x="1858594" y="1099439"/>
                  </a:lnTo>
                  <a:lnTo>
                    <a:pt x="1868779" y="1097381"/>
                  </a:lnTo>
                  <a:lnTo>
                    <a:pt x="1877098" y="1091780"/>
                  </a:lnTo>
                  <a:lnTo>
                    <a:pt x="1882711" y="1083462"/>
                  </a:lnTo>
                  <a:lnTo>
                    <a:pt x="1884768" y="1073264"/>
                  </a:lnTo>
                  <a:close/>
                </a:path>
                <a:path w="1885314" h="1885315">
                  <a:moveTo>
                    <a:pt x="1884768" y="811491"/>
                  </a:moveTo>
                  <a:lnTo>
                    <a:pt x="1882711" y="801306"/>
                  </a:lnTo>
                  <a:lnTo>
                    <a:pt x="1877098" y="792988"/>
                  </a:lnTo>
                  <a:lnTo>
                    <a:pt x="1868779" y="787374"/>
                  </a:lnTo>
                  <a:lnTo>
                    <a:pt x="1858594" y="785317"/>
                  </a:lnTo>
                  <a:lnTo>
                    <a:pt x="1848396" y="787374"/>
                  </a:lnTo>
                  <a:lnTo>
                    <a:pt x="1840077" y="792988"/>
                  </a:lnTo>
                  <a:lnTo>
                    <a:pt x="1834464" y="801306"/>
                  </a:lnTo>
                  <a:lnTo>
                    <a:pt x="1832406" y="811491"/>
                  </a:lnTo>
                  <a:lnTo>
                    <a:pt x="1834464" y="821690"/>
                  </a:lnTo>
                  <a:lnTo>
                    <a:pt x="1840077" y="830008"/>
                  </a:lnTo>
                  <a:lnTo>
                    <a:pt x="1848396" y="835609"/>
                  </a:lnTo>
                  <a:lnTo>
                    <a:pt x="1858594" y="837666"/>
                  </a:lnTo>
                  <a:lnTo>
                    <a:pt x="1868779" y="835609"/>
                  </a:lnTo>
                  <a:lnTo>
                    <a:pt x="1877098" y="830008"/>
                  </a:lnTo>
                  <a:lnTo>
                    <a:pt x="1882711" y="821690"/>
                  </a:lnTo>
                  <a:lnTo>
                    <a:pt x="1884768" y="811491"/>
                  </a:lnTo>
                  <a:close/>
                </a:path>
                <a:path w="1885314" h="1885315">
                  <a:moveTo>
                    <a:pt x="1884768" y="549719"/>
                  </a:moveTo>
                  <a:lnTo>
                    <a:pt x="1882711" y="539534"/>
                  </a:lnTo>
                  <a:lnTo>
                    <a:pt x="1877098" y="531215"/>
                  </a:lnTo>
                  <a:lnTo>
                    <a:pt x="1868779" y="525602"/>
                  </a:lnTo>
                  <a:lnTo>
                    <a:pt x="1858594" y="523544"/>
                  </a:lnTo>
                  <a:lnTo>
                    <a:pt x="1848396" y="525602"/>
                  </a:lnTo>
                  <a:lnTo>
                    <a:pt x="1840077" y="531215"/>
                  </a:lnTo>
                  <a:lnTo>
                    <a:pt x="1834464" y="539534"/>
                  </a:lnTo>
                  <a:lnTo>
                    <a:pt x="1832406" y="549719"/>
                  </a:lnTo>
                  <a:lnTo>
                    <a:pt x="1834464" y="559917"/>
                  </a:lnTo>
                  <a:lnTo>
                    <a:pt x="1840077" y="568236"/>
                  </a:lnTo>
                  <a:lnTo>
                    <a:pt x="1848396" y="573836"/>
                  </a:lnTo>
                  <a:lnTo>
                    <a:pt x="1858594" y="575894"/>
                  </a:lnTo>
                  <a:lnTo>
                    <a:pt x="1868779" y="573836"/>
                  </a:lnTo>
                  <a:lnTo>
                    <a:pt x="1877098" y="568236"/>
                  </a:lnTo>
                  <a:lnTo>
                    <a:pt x="1882711" y="559917"/>
                  </a:lnTo>
                  <a:lnTo>
                    <a:pt x="1884768" y="549719"/>
                  </a:lnTo>
                  <a:close/>
                </a:path>
                <a:path w="1885314" h="1885315">
                  <a:moveTo>
                    <a:pt x="1884768" y="287947"/>
                  </a:moveTo>
                  <a:lnTo>
                    <a:pt x="1882711" y="277761"/>
                  </a:lnTo>
                  <a:lnTo>
                    <a:pt x="1877098" y="269443"/>
                  </a:lnTo>
                  <a:lnTo>
                    <a:pt x="1868779" y="263829"/>
                  </a:lnTo>
                  <a:lnTo>
                    <a:pt x="1858594" y="261772"/>
                  </a:lnTo>
                  <a:lnTo>
                    <a:pt x="1848396" y="263829"/>
                  </a:lnTo>
                  <a:lnTo>
                    <a:pt x="1840077" y="269443"/>
                  </a:lnTo>
                  <a:lnTo>
                    <a:pt x="1834464" y="277761"/>
                  </a:lnTo>
                  <a:lnTo>
                    <a:pt x="1832406" y="287947"/>
                  </a:lnTo>
                  <a:lnTo>
                    <a:pt x="1834464" y="298145"/>
                  </a:lnTo>
                  <a:lnTo>
                    <a:pt x="1840077" y="306463"/>
                  </a:lnTo>
                  <a:lnTo>
                    <a:pt x="1848396" y="312077"/>
                  </a:lnTo>
                  <a:lnTo>
                    <a:pt x="1858594" y="314121"/>
                  </a:lnTo>
                  <a:lnTo>
                    <a:pt x="1868779" y="312077"/>
                  </a:lnTo>
                  <a:lnTo>
                    <a:pt x="1877098" y="306463"/>
                  </a:lnTo>
                  <a:lnTo>
                    <a:pt x="1882711" y="298145"/>
                  </a:lnTo>
                  <a:lnTo>
                    <a:pt x="1884768" y="287947"/>
                  </a:lnTo>
                  <a:close/>
                </a:path>
                <a:path w="1885314" h="1885315">
                  <a:moveTo>
                    <a:pt x="1884768" y="26174"/>
                  </a:moveTo>
                  <a:lnTo>
                    <a:pt x="1882711" y="15989"/>
                  </a:lnTo>
                  <a:lnTo>
                    <a:pt x="1877098" y="7670"/>
                  </a:lnTo>
                  <a:lnTo>
                    <a:pt x="1868779" y="2057"/>
                  </a:lnTo>
                  <a:lnTo>
                    <a:pt x="1858594" y="0"/>
                  </a:lnTo>
                  <a:lnTo>
                    <a:pt x="1848396" y="2057"/>
                  </a:lnTo>
                  <a:lnTo>
                    <a:pt x="1840077" y="7670"/>
                  </a:lnTo>
                  <a:lnTo>
                    <a:pt x="1834464" y="15989"/>
                  </a:lnTo>
                  <a:lnTo>
                    <a:pt x="1832406" y="26174"/>
                  </a:lnTo>
                  <a:lnTo>
                    <a:pt x="1834464" y="36372"/>
                  </a:lnTo>
                  <a:lnTo>
                    <a:pt x="1840077" y="44691"/>
                  </a:lnTo>
                  <a:lnTo>
                    <a:pt x="1848396" y="50304"/>
                  </a:lnTo>
                  <a:lnTo>
                    <a:pt x="1858594" y="52349"/>
                  </a:lnTo>
                  <a:lnTo>
                    <a:pt x="1868779" y="50304"/>
                  </a:lnTo>
                  <a:lnTo>
                    <a:pt x="1877098" y="44691"/>
                  </a:lnTo>
                  <a:lnTo>
                    <a:pt x="1882711" y="36372"/>
                  </a:lnTo>
                  <a:lnTo>
                    <a:pt x="1884768" y="26174"/>
                  </a:lnTo>
                  <a:close/>
                </a:path>
              </a:pathLst>
            </a:custGeom>
            <a:solidFill>
              <a:srgbClr val="CCCCCC"/>
            </a:solidFill>
          </p:spPr>
          <p:txBody>
            <a:bodyPr wrap="square" lIns="0" tIns="0" rIns="0" bIns="0" rtlCol="0"/>
            <a:lstStyle/>
            <a:p>
              <a:endParaRPr/>
            </a:p>
          </p:txBody>
        </p:sp>
      </p:grpSp>
      <p:sp>
        <p:nvSpPr>
          <p:cNvPr id="10" name="object 10"/>
          <p:cNvSpPr/>
          <p:nvPr/>
        </p:nvSpPr>
        <p:spPr>
          <a:xfrm>
            <a:off x="11517973" y="3239430"/>
            <a:ext cx="2094230" cy="0"/>
          </a:xfrm>
          <a:custGeom>
            <a:avLst/>
            <a:gdLst/>
            <a:ahLst/>
            <a:cxnLst/>
            <a:rect l="l" t="t" r="r" b="b"/>
            <a:pathLst>
              <a:path w="2094230">
                <a:moveTo>
                  <a:pt x="0" y="0"/>
                </a:moveTo>
                <a:lnTo>
                  <a:pt x="2094177" y="0"/>
                </a:lnTo>
              </a:path>
            </a:pathLst>
          </a:custGeom>
          <a:ln w="31412">
            <a:solidFill>
              <a:srgbClr val="FFFFFF"/>
            </a:solidFill>
          </a:ln>
        </p:spPr>
        <p:txBody>
          <a:bodyPr wrap="square" lIns="0" tIns="0" rIns="0" bIns="0" rtlCol="0"/>
          <a:lstStyle/>
          <a:p>
            <a:endParaRPr/>
          </a:p>
        </p:txBody>
      </p:sp>
      <p:sp>
        <p:nvSpPr>
          <p:cNvPr id="8" name="CaixaDeTexto 7">
            <a:extLst>
              <a:ext uri="{FF2B5EF4-FFF2-40B4-BE49-F238E27FC236}">
                <a16:creationId xmlns:a16="http://schemas.microsoft.com/office/drawing/2014/main" id="{D1CD6D78-A23F-5A65-0DAF-E0408A78D3D7}"/>
              </a:ext>
            </a:extLst>
          </p:cNvPr>
          <p:cNvSpPr txBox="1"/>
          <p:nvPr/>
        </p:nvSpPr>
        <p:spPr>
          <a:xfrm>
            <a:off x="1735506" y="3239430"/>
            <a:ext cx="9085923" cy="3785652"/>
          </a:xfrm>
          <a:prstGeom prst="rect">
            <a:avLst/>
          </a:prstGeom>
          <a:noFill/>
        </p:spPr>
        <p:txBody>
          <a:bodyPr wrap="square" rtlCol="0">
            <a:spAutoFit/>
          </a:bodyPr>
          <a:lstStyle/>
          <a:p>
            <a:pPr algn="ctr"/>
            <a:r>
              <a:rPr lang="pt-BR" sz="8000" b="1" dirty="0">
                <a:solidFill>
                  <a:srgbClr val="FF0000"/>
                </a:solidFill>
              </a:rPr>
              <a:t>Levantamento </a:t>
            </a:r>
            <a:br>
              <a:rPr lang="pt-BR" sz="8000" b="1" dirty="0">
                <a:solidFill>
                  <a:srgbClr val="FF0000"/>
                </a:solidFill>
              </a:rPr>
            </a:br>
            <a:r>
              <a:rPr lang="pt-BR" sz="8000" b="1" dirty="0">
                <a:solidFill>
                  <a:srgbClr val="FF0000"/>
                </a:solidFill>
              </a:rPr>
              <a:t>de</a:t>
            </a:r>
            <a:br>
              <a:rPr lang="pt-BR" sz="8000" b="1" dirty="0">
                <a:solidFill>
                  <a:srgbClr val="FF0000"/>
                </a:solidFill>
              </a:rPr>
            </a:br>
            <a:r>
              <a:rPr lang="pt-BR" sz="8000" b="1" dirty="0">
                <a:solidFill>
                  <a:srgbClr val="FF0000"/>
                </a:solidFill>
              </a:rPr>
              <a:t>Requisitos</a:t>
            </a:r>
          </a:p>
        </p:txBody>
      </p:sp>
    </p:spTree>
    <p:extLst>
      <p:ext uri="{BB962C8B-B14F-4D97-AF65-F5344CB8AC3E}">
        <p14:creationId xmlns:p14="http://schemas.microsoft.com/office/powerpoint/2010/main" val="2479405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3803650" y="616164"/>
            <a:ext cx="11296673" cy="2043508"/>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Gestão de projetos: cronograma</a:t>
            </a:r>
          </a:p>
        </p:txBody>
      </p:sp>
      <p:sp>
        <p:nvSpPr>
          <p:cNvPr id="74" name="CaixaDeTexto 73">
            <a:extLst>
              <a:ext uri="{FF2B5EF4-FFF2-40B4-BE49-F238E27FC236}">
                <a16:creationId xmlns:a16="http://schemas.microsoft.com/office/drawing/2014/main" id="{55D996FD-EE19-3996-BDDD-ABAEC33CFDC1}"/>
              </a:ext>
            </a:extLst>
          </p:cNvPr>
          <p:cNvSpPr txBox="1"/>
          <p:nvPr/>
        </p:nvSpPr>
        <p:spPr>
          <a:xfrm>
            <a:off x="1592975" y="2868739"/>
            <a:ext cx="17748640" cy="5078313"/>
          </a:xfrm>
          <a:prstGeom prst="rect">
            <a:avLst/>
          </a:prstGeom>
          <a:noFill/>
        </p:spPr>
        <p:txBody>
          <a:bodyPr wrap="square" rtlCol="0">
            <a:spAutoFit/>
          </a:bodyPr>
          <a:lstStyle/>
          <a:p>
            <a:pPr algn="just"/>
            <a:r>
              <a:rPr lang="pt-BR" sz="5400" b="0" i="0" dirty="0">
                <a:solidFill>
                  <a:schemeClr val="tx1">
                    <a:lumMod val="65000"/>
                    <a:lumOff val="35000"/>
                  </a:schemeClr>
                </a:solidFill>
                <a:effectLst/>
                <a:latin typeface="Abadi" panose="020B0604020104020204" pitchFamily="34" charset="0"/>
              </a:rPr>
              <a:t>Os cronogramas são essenciais para o gerenciamento de projetos, pois fornecem uma visão clara das atividades e dos prazos, ajudando a evitar atrasos, alocação inadequada de recursos e problemas de sequenciamento. Eles são valiosos para a comunicação eficaz entre os membros da equipe e outras partes interessadas envolvidas no projeto.</a:t>
            </a:r>
          </a:p>
        </p:txBody>
      </p:sp>
    </p:spTree>
    <p:extLst>
      <p:ext uri="{BB962C8B-B14F-4D97-AF65-F5344CB8AC3E}">
        <p14:creationId xmlns:p14="http://schemas.microsoft.com/office/powerpoint/2010/main" val="1960214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5665781" y="3013833"/>
            <a:ext cx="8772537" cy="1027845"/>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Gestão da qualidade</a:t>
            </a:r>
          </a:p>
        </p:txBody>
      </p:sp>
      <p:sp>
        <p:nvSpPr>
          <p:cNvPr id="74" name="CaixaDeTexto 73">
            <a:extLst>
              <a:ext uri="{FF2B5EF4-FFF2-40B4-BE49-F238E27FC236}">
                <a16:creationId xmlns:a16="http://schemas.microsoft.com/office/drawing/2014/main" id="{55D996FD-EE19-3996-BDDD-ABAEC33CFDC1}"/>
              </a:ext>
            </a:extLst>
          </p:cNvPr>
          <p:cNvSpPr txBox="1"/>
          <p:nvPr/>
        </p:nvSpPr>
        <p:spPr>
          <a:xfrm>
            <a:off x="1494962" y="4443782"/>
            <a:ext cx="17748640" cy="3416320"/>
          </a:xfrm>
          <a:prstGeom prst="rect">
            <a:avLst/>
          </a:prstGeom>
          <a:noFill/>
        </p:spPr>
        <p:txBody>
          <a:bodyPr wrap="square" rtlCol="0">
            <a:spAutoFit/>
          </a:bodyPr>
          <a:lstStyle/>
          <a:p>
            <a:pPr algn="just"/>
            <a:r>
              <a:rPr lang="pt-BR" sz="5400" b="0" i="0" dirty="0">
                <a:solidFill>
                  <a:schemeClr val="tx1">
                    <a:lumMod val="65000"/>
                    <a:lumOff val="35000"/>
                  </a:schemeClr>
                </a:solidFill>
                <a:effectLst/>
                <a:latin typeface="Abadi" panose="020B0604020104020204" pitchFamily="34" charset="0"/>
              </a:rPr>
              <a:t>Procedimentos de controle de qualidade, manuais de operações e relatórios de auditoria são documentos que contribuem para garantir a qualidade dos produtos e serviços oferecidos pela empresa.</a:t>
            </a:r>
          </a:p>
        </p:txBody>
      </p:sp>
    </p:spTree>
    <p:extLst>
      <p:ext uri="{BB962C8B-B14F-4D97-AF65-F5344CB8AC3E}">
        <p14:creationId xmlns:p14="http://schemas.microsoft.com/office/powerpoint/2010/main" val="1432753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57223"/>
            <a:ext cx="20104100" cy="11308556"/>
            <a:chOff x="0" y="0"/>
            <a:chExt cx="20104100" cy="11308556"/>
          </a:xfrm>
        </p:grpSpPr>
        <p:pic>
          <p:nvPicPr>
            <p:cNvPr id="3" name="object 3"/>
            <p:cNvPicPr/>
            <p:nvPr/>
          </p:nvPicPr>
          <p:blipFill>
            <a:blip r:embed="rId2" cstate="print"/>
            <a:stretch>
              <a:fillRect/>
            </a:stretch>
          </p:blipFill>
          <p:spPr>
            <a:xfrm>
              <a:off x="0" y="0"/>
              <a:ext cx="20104100" cy="11308556"/>
            </a:xfrm>
            <a:prstGeom prst="rect">
              <a:avLst/>
            </a:prstGeom>
          </p:spPr>
        </p:pic>
        <p:sp>
          <p:nvSpPr>
            <p:cNvPr id="4" name="object 4"/>
            <p:cNvSpPr/>
            <p:nvPr/>
          </p:nvSpPr>
          <p:spPr>
            <a:xfrm>
              <a:off x="2912068" y="4985450"/>
              <a:ext cx="5242560" cy="1337945"/>
            </a:xfrm>
            <a:custGeom>
              <a:avLst/>
              <a:gdLst/>
              <a:ahLst/>
              <a:cxnLst/>
              <a:rect l="l" t="t" r="r" b="b"/>
              <a:pathLst>
                <a:path w="5242559" h="1337945">
                  <a:moveTo>
                    <a:pt x="5242028" y="0"/>
                  </a:moveTo>
                  <a:lnTo>
                    <a:pt x="0" y="0"/>
                  </a:lnTo>
                  <a:lnTo>
                    <a:pt x="0" y="1337655"/>
                  </a:lnTo>
                  <a:lnTo>
                    <a:pt x="5242028" y="1337655"/>
                  </a:lnTo>
                  <a:lnTo>
                    <a:pt x="5242028" y="0"/>
                  </a:lnTo>
                  <a:close/>
                </a:path>
              </a:pathLst>
            </a:custGeom>
            <a:solidFill>
              <a:srgbClr val="E21013"/>
            </a:solidFill>
          </p:spPr>
          <p:txBody>
            <a:bodyPr wrap="square" lIns="0" tIns="0" rIns="0" bIns="0" rtlCol="0"/>
            <a:lstStyle/>
            <a:p>
              <a:endParaRPr/>
            </a:p>
          </p:txBody>
        </p:sp>
        <p:sp>
          <p:nvSpPr>
            <p:cNvPr id="5" name="object 5"/>
            <p:cNvSpPr/>
            <p:nvPr/>
          </p:nvSpPr>
          <p:spPr>
            <a:xfrm>
              <a:off x="2911983" y="5156523"/>
              <a:ext cx="5242560" cy="993775"/>
            </a:xfrm>
            <a:custGeom>
              <a:avLst/>
              <a:gdLst/>
              <a:ahLst/>
              <a:cxnLst/>
              <a:rect l="l" t="t" r="r" b="b"/>
              <a:pathLst>
                <a:path w="5242559" h="993775">
                  <a:moveTo>
                    <a:pt x="281571" y="938250"/>
                  </a:moveTo>
                  <a:lnTo>
                    <a:pt x="0" y="938250"/>
                  </a:lnTo>
                  <a:lnTo>
                    <a:pt x="0" y="973455"/>
                  </a:lnTo>
                  <a:lnTo>
                    <a:pt x="281571" y="973455"/>
                  </a:lnTo>
                  <a:lnTo>
                    <a:pt x="281571" y="938250"/>
                  </a:lnTo>
                  <a:close/>
                </a:path>
                <a:path w="5242559" h="993775">
                  <a:moveTo>
                    <a:pt x="281571" y="712901"/>
                  </a:moveTo>
                  <a:lnTo>
                    <a:pt x="0" y="712901"/>
                  </a:lnTo>
                  <a:lnTo>
                    <a:pt x="0" y="748106"/>
                  </a:lnTo>
                  <a:lnTo>
                    <a:pt x="281571" y="748106"/>
                  </a:lnTo>
                  <a:lnTo>
                    <a:pt x="281571" y="712901"/>
                  </a:lnTo>
                  <a:close/>
                </a:path>
                <a:path w="5242559" h="993775">
                  <a:moveTo>
                    <a:pt x="281571" y="479120"/>
                  </a:moveTo>
                  <a:lnTo>
                    <a:pt x="0" y="479120"/>
                  </a:lnTo>
                  <a:lnTo>
                    <a:pt x="0" y="514324"/>
                  </a:lnTo>
                  <a:lnTo>
                    <a:pt x="281571" y="514324"/>
                  </a:lnTo>
                  <a:lnTo>
                    <a:pt x="281571" y="479120"/>
                  </a:lnTo>
                  <a:close/>
                </a:path>
                <a:path w="5242559" h="993775">
                  <a:moveTo>
                    <a:pt x="281571" y="248475"/>
                  </a:moveTo>
                  <a:lnTo>
                    <a:pt x="0" y="248475"/>
                  </a:lnTo>
                  <a:lnTo>
                    <a:pt x="0" y="283730"/>
                  </a:lnTo>
                  <a:lnTo>
                    <a:pt x="281571" y="283730"/>
                  </a:lnTo>
                  <a:lnTo>
                    <a:pt x="281571" y="248475"/>
                  </a:lnTo>
                  <a:close/>
                </a:path>
                <a:path w="5242559" h="993775">
                  <a:moveTo>
                    <a:pt x="281571" y="23812"/>
                  </a:moveTo>
                  <a:lnTo>
                    <a:pt x="0" y="23812"/>
                  </a:lnTo>
                  <a:lnTo>
                    <a:pt x="0" y="59016"/>
                  </a:lnTo>
                  <a:lnTo>
                    <a:pt x="281571" y="59016"/>
                  </a:lnTo>
                  <a:lnTo>
                    <a:pt x="281571" y="23812"/>
                  </a:lnTo>
                  <a:close/>
                </a:path>
                <a:path w="5242559" h="993775">
                  <a:moveTo>
                    <a:pt x="1289888" y="204787"/>
                  </a:moveTo>
                  <a:lnTo>
                    <a:pt x="1287195" y="184924"/>
                  </a:lnTo>
                  <a:lnTo>
                    <a:pt x="1284528" y="165150"/>
                  </a:lnTo>
                  <a:lnTo>
                    <a:pt x="1272222" y="130467"/>
                  </a:lnTo>
                  <a:lnTo>
                    <a:pt x="1229385" y="74917"/>
                  </a:lnTo>
                  <a:lnTo>
                    <a:pt x="1166685" y="36169"/>
                  </a:lnTo>
                  <a:lnTo>
                    <a:pt x="1129525" y="22491"/>
                  </a:lnTo>
                  <a:lnTo>
                    <a:pt x="1089393" y="12280"/>
                  </a:lnTo>
                  <a:lnTo>
                    <a:pt x="1046924" y="5295"/>
                  </a:lnTo>
                  <a:lnTo>
                    <a:pt x="1002792" y="1282"/>
                  </a:lnTo>
                  <a:lnTo>
                    <a:pt x="957656" y="0"/>
                  </a:lnTo>
                  <a:lnTo>
                    <a:pt x="911479" y="1143"/>
                  </a:lnTo>
                  <a:lnTo>
                    <a:pt x="865327" y="4775"/>
                  </a:lnTo>
                  <a:lnTo>
                    <a:pt x="819670" y="11163"/>
                  </a:lnTo>
                  <a:lnTo>
                    <a:pt x="774928" y="20586"/>
                  </a:lnTo>
                  <a:lnTo>
                    <a:pt x="731558" y="33324"/>
                  </a:lnTo>
                  <a:lnTo>
                    <a:pt x="690016" y="49669"/>
                  </a:lnTo>
                  <a:lnTo>
                    <a:pt x="650760" y="69875"/>
                  </a:lnTo>
                  <a:lnTo>
                    <a:pt x="614222" y="94221"/>
                  </a:lnTo>
                  <a:lnTo>
                    <a:pt x="580872" y="123012"/>
                  </a:lnTo>
                  <a:lnTo>
                    <a:pt x="551141" y="156489"/>
                  </a:lnTo>
                  <a:lnTo>
                    <a:pt x="525487" y="194970"/>
                  </a:lnTo>
                  <a:lnTo>
                    <a:pt x="504355" y="238696"/>
                  </a:lnTo>
                  <a:lnTo>
                    <a:pt x="488200" y="287972"/>
                  </a:lnTo>
                  <a:lnTo>
                    <a:pt x="481558" y="338035"/>
                  </a:lnTo>
                  <a:lnTo>
                    <a:pt x="483577" y="384644"/>
                  </a:lnTo>
                  <a:lnTo>
                    <a:pt x="494474" y="427012"/>
                  </a:lnTo>
                  <a:lnTo>
                    <a:pt x="514477" y="464312"/>
                  </a:lnTo>
                  <a:lnTo>
                    <a:pt x="543801" y="495744"/>
                  </a:lnTo>
                  <a:lnTo>
                    <a:pt x="582663" y="520509"/>
                  </a:lnTo>
                  <a:lnTo>
                    <a:pt x="634098" y="542620"/>
                  </a:lnTo>
                  <a:lnTo>
                    <a:pt x="685101" y="560095"/>
                  </a:lnTo>
                  <a:lnTo>
                    <a:pt x="734580" y="574154"/>
                  </a:lnTo>
                  <a:lnTo>
                    <a:pt x="824623" y="597027"/>
                  </a:lnTo>
                  <a:lnTo>
                    <a:pt x="863003" y="608342"/>
                  </a:lnTo>
                  <a:lnTo>
                    <a:pt x="895477" y="621220"/>
                  </a:lnTo>
                  <a:lnTo>
                    <a:pt x="920978" y="636917"/>
                  </a:lnTo>
                  <a:lnTo>
                    <a:pt x="938403" y="656678"/>
                  </a:lnTo>
                  <a:lnTo>
                    <a:pt x="946658" y="681748"/>
                  </a:lnTo>
                  <a:lnTo>
                    <a:pt x="944651" y="713359"/>
                  </a:lnTo>
                  <a:lnTo>
                    <a:pt x="922705" y="754976"/>
                  </a:lnTo>
                  <a:lnTo>
                    <a:pt x="882992" y="784707"/>
                  </a:lnTo>
                  <a:lnTo>
                    <a:pt x="834351" y="802538"/>
                  </a:lnTo>
                  <a:lnTo>
                    <a:pt x="785672" y="808482"/>
                  </a:lnTo>
                  <a:lnTo>
                    <a:pt x="733640" y="802678"/>
                  </a:lnTo>
                  <a:lnTo>
                    <a:pt x="692861" y="785520"/>
                  </a:lnTo>
                  <a:lnTo>
                    <a:pt x="665060" y="757402"/>
                  </a:lnTo>
                  <a:lnTo>
                    <a:pt x="651979" y="718680"/>
                  </a:lnTo>
                  <a:lnTo>
                    <a:pt x="655332" y="669772"/>
                  </a:lnTo>
                  <a:lnTo>
                    <a:pt x="391109" y="669772"/>
                  </a:lnTo>
                  <a:lnTo>
                    <a:pt x="383362" y="726135"/>
                  </a:lnTo>
                  <a:lnTo>
                    <a:pt x="383374" y="775970"/>
                  </a:lnTo>
                  <a:lnTo>
                    <a:pt x="390588" y="819632"/>
                  </a:lnTo>
                  <a:lnTo>
                    <a:pt x="404507" y="857453"/>
                  </a:lnTo>
                  <a:lnTo>
                    <a:pt x="450291" y="917028"/>
                  </a:lnTo>
                  <a:lnTo>
                    <a:pt x="481114" y="939482"/>
                  </a:lnTo>
                  <a:lnTo>
                    <a:pt x="516521" y="957503"/>
                  </a:lnTo>
                  <a:lnTo>
                    <a:pt x="555980" y="971473"/>
                  </a:lnTo>
                  <a:lnTo>
                    <a:pt x="598970" y="981722"/>
                  </a:lnTo>
                  <a:lnTo>
                    <a:pt x="644969" y="988606"/>
                  </a:lnTo>
                  <a:lnTo>
                    <a:pt x="693445" y="992466"/>
                  </a:lnTo>
                  <a:lnTo>
                    <a:pt x="743877" y="993686"/>
                  </a:lnTo>
                  <a:lnTo>
                    <a:pt x="794664" y="991984"/>
                  </a:lnTo>
                  <a:lnTo>
                    <a:pt x="844905" y="986878"/>
                  </a:lnTo>
                  <a:lnTo>
                    <a:pt x="894105" y="978331"/>
                  </a:lnTo>
                  <a:lnTo>
                    <a:pt x="941819" y="966304"/>
                  </a:lnTo>
                  <a:lnTo>
                    <a:pt x="987564" y="950798"/>
                  </a:lnTo>
                  <a:lnTo>
                    <a:pt x="1030846" y="931760"/>
                  </a:lnTo>
                  <a:lnTo>
                    <a:pt x="1071219" y="909167"/>
                  </a:lnTo>
                  <a:lnTo>
                    <a:pt x="1108189" y="883005"/>
                  </a:lnTo>
                  <a:lnTo>
                    <a:pt x="1141298" y="853224"/>
                  </a:lnTo>
                  <a:lnTo>
                    <a:pt x="1170063" y="819823"/>
                  </a:lnTo>
                  <a:lnTo>
                    <a:pt x="1194015" y="782751"/>
                  </a:lnTo>
                  <a:lnTo>
                    <a:pt x="1212672" y="741984"/>
                  </a:lnTo>
                  <a:lnTo>
                    <a:pt x="1225575" y="697509"/>
                  </a:lnTo>
                  <a:lnTo>
                    <a:pt x="1233309" y="642226"/>
                  </a:lnTo>
                  <a:lnTo>
                    <a:pt x="1231950" y="594804"/>
                  </a:lnTo>
                  <a:lnTo>
                    <a:pt x="1222514" y="554507"/>
                  </a:lnTo>
                  <a:lnTo>
                    <a:pt x="1183284" y="492379"/>
                  </a:lnTo>
                  <a:lnTo>
                    <a:pt x="1123530" y="449999"/>
                  </a:lnTo>
                  <a:lnTo>
                    <a:pt x="1088415" y="434390"/>
                  </a:lnTo>
                  <a:lnTo>
                    <a:pt x="1051115" y="421538"/>
                  </a:lnTo>
                  <a:lnTo>
                    <a:pt x="1012647" y="410718"/>
                  </a:lnTo>
                  <a:lnTo>
                    <a:pt x="936078" y="392214"/>
                  </a:lnTo>
                  <a:lnTo>
                    <a:pt x="899960" y="383082"/>
                  </a:lnTo>
                  <a:lnTo>
                    <a:pt x="849528" y="367804"/>
                  </a:lnTo>
                  <a:lnTo>
                    <a:pt x="804138" y="346938"/>
                  </a:lnTo>
                  <a:lnTo>
                    <a:pt x="773887" y="316407"/>
                  </a:lnTo>
                  <a:lnTo>
                    <a:pt x="768934" y="272110"/>
                  </a:lnTo>
                  <a:lnTo>
                    <a:pt x="785317" y="238429"/>
                  </a:lnTo>
                  <a:lnTo>
                    <a:pt x="816013" y="210680"/>
                  </a:lnTo>
                  <a:lnTo>
                    <a:pt x="856195" y="191858"/>
                  </a:lnTo>
                  <a:lnTo>
                    <a:pt x="901052" y="184924"/>
                  </a:lnTo>
                  <a:lnTo>
                    <a:pt x="932332" y="186893"/>
                  </a:lnTo>
                  <a:lnTo>
                    <a:pt x="980084" y="202222"/>
                  </a:lnTo>
                  <a:lnTo>
                    <a:pt x="1008494" y="231711"/>
                  </a:lnTo>
                  <a:lnTo>
                    <a:pt x="1016889" y="273837"/>
                  </a:lnTo>
                  <a:lnTo>
                    <a:pt x="1012901" y="299847"/>
                  </a:lnTo>
                  <a:lnTo>
                    <a:pt x="1277099" y="299847"/>
                  </a:lnTo>
                  <a:lnTo>
                    <a:pt x="1287627" y="249605"/>
                  </a:lnTo>
                  <a:lnTo>
                    <a:pt x="1289888" y="204787"/>
                  </a:lnTo>
                  <a:close/>
                </a:path>
                <a:path w="5242559" h="993775">
                  <a:moveTo>
                    <a:pt x="2244153" y="19761"/>
                  </a:moveTo>
                  <a:lnTo>
                    <a:pt x="1517561" y="19761"/>
                  </a:lnTo>
                  <a:lnTo>
                    <a:pt x="1314792" y="973645"/>
                  </a:lnTo>
                  <a:lnTo>
                    <a:pt x="2041398" y="973645"/>
                  </a:lnTo>
                  <a:lnTo>
                    <a:pt x="2080793" y="788670"/>
                  </a:lnTo>
                  <a:lnTo>
                    <a:pt x="1618399" y="788670"/>
                  </a:lnTo>
                  <a:lnTo>
                    <a:pt x="1661350" y="586536"/>
                  </a:lnTo>
                  <a:lnTo>
                    <a:pt x="2086737" y="586536"/>
                  </a:lnTo>
                  <a:lnTo>
                    <a:pt x="2125903" y="401612"/>
                  </a:lnTo>
                  <a:lnTo>
                    <a:pt x="1700504" y="401612"/>
                  </a:lnTo>
                  <a:lnTo>
                    <a:pt x="1742351" y="204736"/>
                  </a:lnTo>
                  <a:lnTo>
                    <a:pt x="2204758" y="204736"/>
                  </a:lnTo>
                  <a:lnTo>
                    <a:pt x="2244153" y="19761"/>
                  </a:lnTo>
                  <a:close/>
                </a:path>
                <a:path w="5242559" h="993775">
                  <a:moveTo>
                    <a:pt x="3323475" y="19761"/>
                  </a:moveTo>
                  <a:lnTo>
                    <a:pt x="3085681" y="19761"/>
                  </a:lnTo>
                  <a:lnTo>
                    <a:pt x="2935084" y="727875"/>
                  </a:lnTo>
                  <a:lnTo>
                    <a:pt x="2931998" y="730554"/>
                  </a:lnTo>
                  <a:lnTo>
                    <a:pt x="2816326" y="243078"/>
                  </a:lnTo>
                  <a:lnTo>
                    <a:pt x="2763329" y="19761"/>
                  </a:lnTo>
                  <a:lnTo>
                    <a:pt x="2393416" y="19761"/>
                  </a:lnTo>
                  <a:lnTo>
                    <a:pt x="2190648" y="973645"/>
                  </a:lnTo>
                  <a:lnTo>
                    <a:pt x="2428443" y="973645"/>
                  </a:lnTo>
                  <a:lnTo>
                    <a:pt x="2583700" y="243078"/>
                  </a:lnTo>
                  <a:lnTo>
                    <a:pt x="2586329" y="243078"/>
                  </a:lnTo>
                  <a:lnTo>
                    <a:pt x="2754757" y="973645"/>
                  </a:lnTo>
                  <a:lnTo>
                    <a:pt x="3120707" y="973645"/>
                  </a:lnTo>
                  <a:lnTo>
                    <a:pt x="3172383" y="730554"/>
                  </a:lnTo>
                  <a:lnTo>
                    <a:pt x="3323475" y="19761"/>
                  </a:lnTo>
                  <a:close/>
                </a:path>
                <a:path w="5242559" h="993775">
                  <a:moveTo>
                    <a:pt x="4293857" y="973645"/>
                  </a:moveTo>
                  <a:lnTo>
                    <a:pt x="4259923" y="787361"/>
                  </a:lnTo>
                  <a:lnTo>
                    <a:pt x="4226242" y="602399"/>
                  </a:lnTo>
                  <a:lnTo>
                    <a:pt x="4154043" y="206019"/>
                  </a:lnTo>
                  <a:lnTo>
                    <a:pt x="4120121" y="19761"/>
                  </a:lnTo>
                  <a:lnTo>
                    <a:pt x="3945966" y="19761"/>
                  </a:lnTo>
                  <a:lnTo>
                    <a:pt x="3945966" y="602399"/>
                  </a:lnTo>
                  <a:lnTo>
                    <a:pt x="3690988" y="602399"/>
                  </a:lnTo>
                  <a:lnTo>
                    <a:pt x="3904780" y="206019"/>
                  </a:lnTo>
                  <a:lnTo>
                    <a:pt x="3908729" y="206019"/>
                  </a:lnTo>
                  <a:lnTo>
                    <a:pt x="3945966" y="602399"/>
                  </a:lnTo>
                  <a:lnTo>
                    <a:pt x="3945966" y="19761"/>
                  </a:lnTo>
                  <a:lnTo>
                    <a:pt x="3797770" y="19761"/>
                  </a:lnTo>
                  <a:lnTo>
                    <a:pt x="3218446" y="973645"/>
                  </a:lnTo>
                  <a:lnTo>
                    <a:pt x="3482695" y="973645"/>
                  </a:lnTo>
                  <a:lnTo>
                    <a:pt x="3584397" y="787361"/>
                  </a:lnTo>
                  <a:lnTo>
                    <a:pt x="3971506" y="787361"/>
                  </a:lnTo>
                  <a:lnTo>
                    <a:pt x="3995280" y="973645"/>
                  </a:lnTo>
                  <a:lnTo>
                    <a:pt x="4293857" y="973645"/>
                  </a:lnTo>
                  <a:close/>
                </a:path>
                <a:path w="5242559" h="993775">
                  <a:moveTo>
                    <a:pt x="4861230" y="19761"/>
                  </a:moveTo>
                  <a:lnTo>
                    <a:pt x="4597044" y="19761"/>
                  </a:lnTo>
                  <a:lnTo>
                    <a:pt x="4394225" y="973645"/>
                  </a:lnTo>
                  <a:lnTo>
                    <a:pt x="4658461" y="973645"/>
                  </a:lnTo>
                  <a:lnTo>
                    <a:pt x="4861230" y="19761"/>
                  </a:lnTo>
                  <a:close/>
                </a:path>
                <a:path w="5242559" h="993775">
                  <a:moveTo>
                    <a:pt x="5242026" y="938250"/>
                  </a:moveTo>
                  <a:lnTo>
                    <a:pt x="4960455" y="938250"/>
                  </a:lnTo>
                  <a:lnTo>
                    <a:pt x="4960455" y="973455"/>
                  </a:lnTo>
                  <a:lnTo>
                    <a:pt x="5242026" y="973455"/>
                  </a:lnTo>
                  <a:lnTo>
                    <a:pt x="5242026" y="938250"/>
                  </a:lnTo>
                  <a:close/>
                </a:path>
                <a:path w="5242559" h="993775">
                  <a:moveTo>
                    <a:pt x="5242026" y="712901"/>
                  </a:moveTo>
                  <a:lnTo>
                    <a:pt x="4960455" y="712901"/>
                  </a:lnTo>
                  <a:lnTo>
                    <a:pt x="4960455" y="748106"/>
                  </a:lnTo>
                  <a:lnTo>
                    <a:pt x="5242026" y="748106"/>
                  </a:lnTo>
                  <a:lnTo>
                    <a:pt x="5242026" y="712901"/>
                  </a:lnTo>
                  <a:close/>
                </a:path>
                <a:path w="5242559" h="993775">
                  <a:moveTo>
                    <a:pt x="5242026" y="479120"/>
                  </a:moveTo>
                  <a:lnTo>
                    <a:pt x="4960455" y="479120"/>
                  </a:lnTo>
                  <a:lnTo>
                    <a:pt x="4960455" y="514324"/>
                  </a:lnTo>
                  <a:lnTo>
                    <a:pt x="5242026" y="514324"/>
                  </a:lnTo>
                  <a:lnTo>
                    <a:pt x="5242026" y="479120"/>
                  </a:lnTo>
                  <a:close/>
                </a:path>
                <a:path w="5242559" h="993775">
                  <a:moveTo>
                    <a:pt x="5242026" y="248475"/>
                  </a:moveTo>
                  <a:lnTo>
                    <a:pt x="4960455" y="248475"/>
                  </a:lnTo>
                  <a:lnTo>
                    <a:pt x="4960455" y="283730"/>
                  </a:lnTo>
                  <a:lnTo>
                    <a:pt x="5242026" y="283730"/>
                  </a:lnTo>
                  <a:lnTo>
                    <a:pt x="5242026" y="248475"/>
                  </a:lnTo>
                  <a:close/>
                </a:path>
                <a:path w="5242559" h="993775">
                  <a:moveTo>
                    <a:pt x="5242026" y="23812"/>
                  </a:moveTo>
                  <a:lnTo>
                    <a:pt x="4960455" y="23812"/>
                  </a:lnTo>
                  <a:lnTo>
                    <a:pt x="4960455" y="59016"/>
                  </a:lnTo>
                  <a:lnTo>
                    <a:pt x="5242026" y="59016"/>
                  </a:lnTo>
                  <a:lnTo>
                    <a:pt x="5242026" y="23812"/>
                  </a:lnTo>
                  <a:close/>
                </a:path>
              </a:pathLst>
            </a:custGeom>
            <a:solidFill>
              <a:srgbClr val="FFFFFF"/>
            </a:solidFill>
          </p:spPr>
          <p:txBody>
            <a:bodyPr wrap="square" lIns="0" tIns="0" rIns="0" bIns="0" rtlCol="0"/>
            <a:lstStyle/>
            <a:p>
              <a:endParaRPr/>
            </a:p>
          </p:txBody>
        </p:sp>
      </p:grpSp>
      <p:sp>
        <p:nvSpPr>
          <p:cNvPr id="7" name="object 7"/>
          <p:cNvSpPr txBox="1"/>
          <p:nvPr/>
        </p:nvSpPr>
        <p:spPr>
          <a:xfrm>
            <a:off x="10231201" y="5107290"/>
            <a:ext cx="6974205" cy="2064668"/>
          </a:xfrm>
          <a:prstGeom prst="rect">
            <a:avLst/>
          </a:prstGeom>
        </p:spPr>
        <p:txBody>
          <a:bodyPr vert="horz" wrap="square" lIns="0" tIns="12700" rIns="0" bIns="0" rtlCol="0">
            <a:spAutoFit/>
          </a:bodyPr>
          <a:lstStyle/>
          <a:p>
            <a:pPr marL="12700">
              <a:lnSpc>
                <a:spcPts val="8009"/>
              </a:lnSpc>
            </a:pPr>
            <a:r>
              <a:rPr sz="6750" spc="-25" dirty="0">
                <a:solidFill>
                  <a:srgbClr val="FFFFFF"/>
                </a:solidFill>
                <a:latin typeface="Montserrat"/>
                <a:cs typeface="Montserrat"/>
                <a:hlinkClick r:id="rId3"/>
              </a:rPr>
              <a:t>ww</a:t>
            </a:r>
            <a:r>
              <a:rPr sz="6750" spc="-220" dirty="0">
                <a:solidFill>
                  <a:srgbClr val="FFFFFF"/>
                </a:solidFill>
                <a:latin typeface="Montserrat"/>
                <a:cs typeface="Montserrat"/>
                <a:hlinkClick r:id="rId3"/>
              </a:rPr>
              <a:t>w</a:t>
            </a:r>
            <a:r>
              <a:rPr sz="6750" dirty="0">
                <a:solidFill>
                  <a:srgbClr val="FFFFFF"/>
                </a:solidFill>
                <a:latin typeface="Montserrat"/>
                <a:cs typeface="Montserrat"/>
                <a:hlinkClick r:id="rId3"/>
              </a:rPr>
              <a:t>.s</a:t>
            </a:r>
            <a:r>
              <a:rPr sz="6750" spc="-100" dirty="0">
                <a:solidFill>
                  <a:srgbClr val="FFFFFF"/>
                </a:solidFill>
                <a:latin typeface="Montserrat"/>
                <a:cs typeface="Montserrat"/>
                <a:hlinkClick r:id="rId3"/>
              </a:rPr>
              <a:t>p</a:t>
            </a:r>
            <a:r>
              <a:rPr sz="6750" spc="5" dirty="0">
                <a:solidFill>
                  <a:srgbClr val="FFFFFF"/>
                </a:solidFill>
                <a:latin typeface="Montserrat"/>
                <a:cs typeface="Montserrat"/>
                <a:hlinkClick r:id="rId3"/>
              </a:rPr>
              <a:t>.senai</a:t>
            </a:r>
            <a:r>
              <a:rPr sz="6750" spc="5">
                <a:solidFill>
                  <a:srgbClr val="FFFFFF"/>
                </a:solidFill>
                <a:latin typeface="Montserrat"/>
                <a:cs typeface="Montserrat"/>
                <a:hlinkClick r:id="rId3"/>
              </a:rPr>
              <a:t>.br</a:t>
            </a:r>
            <a:br>
              <a:rPr lang="pt-BR" sz="6750" spc="5" dirty="0">
                <a:solidFill>
                  <a:srgbClr val="FFFFFF"/>
                </a:solidFill>
                <a:latin typeface="Montserrat"/>
                <a:cs typeface="Montserrat"/>
              </a:rPr>
            </a:br>
            <a:endParaRPr sz="6750" dirty="0">
              <a:latin typeface="Montserrat"/>
              <a:cs typeface="Montserrat"/>
            </a:endParaRPr>
          </a:p>
        </p:txBody>
      </p:sp>
      <p:grpSp>
        <p:nvGrpSpPr>
          <p:cNvPr id="8" name="object 8"/>
          <p:cNvGrpSpPr/>
          <p:nvPr/>
        </p:nvGrpSpPr>
        <p:grpSpPr>
          <a:xfrm>
            <a:off x="0" y="4154076"/>
            <a:ext cx="20104100" cy="7154545"/>
            <a:chOff x="0" y="4154076"/>
            <a:chExt cx="20104100" cy="7154545"/>
          </a:xfrm>
        </p:grpSpPr>
        <p:sp>
          <p:nvSpPr>
            <p:cNvPr id="9" name="object 9"/>
            <p:cNvSpPr/>
            <p:nvPr/>
          </p:nvSpPr>
          <p:spPr>
            <a:xfrm>
              <a:off x="9201187" y="4154076"/>
              <a:ext cx="0" cy="3001010"/>
            </a:xfrm>
            <a:custGeom>
              <a:avLst/>
              <a:gdLst/>
              <a:ahLst/>
              <a:cxnLst/>
              <a:rect l="l" t="t" r="r" b="b"/>
              <a:pathLst>
                <a:path h="3001009">
                  <a:moveTo>
                    <a:pt x="0" y="3000400"/>
                  </a:moveTo>
                  <a:lnTo>
                    <a:pt x="0" y="0"/>
                  </a:lnTo>
                </a:path>
              </a:pathLst>
            </a:custGeom>
            <a:ln w="27831">
              <a:solidFill>
                <a:srgbClr val="FFFFFF"/>
              </a:solidFill>
            </a:ln>
          </p:spPr>
          <p:txBody>
            <a:bodyPr wrap="square" lIns="0" tIns="0" rIns="0" bIns="0" rtlCol="0"/>
            <a:lstStyle/>
            <a:p>
              <a:endParaRPr/>
            </a:p>
          </p:txBody>
        </p:sp>
        <p:sp>
          <p:nvSpPr>
            <p:cNvPr id="10" name="object 10"/>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 y="0"/>
            <a:ext cx="20104417" cy="11308973"/>
            <a:chOff x="0" y="0"/>
            <a:chExt cx="20104417" cy="11308973"/>
          </a:xfrm>
        </p:grpSpPr>
        <p:sp>
          <p:nvSpPr>
            <p:cNvPr id="3" name="object 3"/>
            <p:cNvSpPr/>
            <p:nvPr/>
          </p:nvSpPr>
          <p:spPr>
            <a:xfrm>
              <a:off x="0" y="11151493"/>
              <a:ext cx="12565380" cy="157480"/>
            </a:xfrm>
            <a:custGeom>
              <a:avLst/>
              <a:gdLst/>
              <a:ahLst/>
              <a:cxnLst/>
              <a:rect l="l" t="t" r="r" b="b"/>
              <a:pathLst>
                <a:path w="12565380" h="157479">
                  <a:moveTo>
                    <a:pt x="0" y="157063"/>
                  </a:moveTo>
                  <a:lnTo>
                    <a:pt x="12565062" y="157063"/>
                  </a:lnTo>
                  <a:lnTo>
                    <a:pt x="12565062" y="0"/>
                  </a:lnTo>
                  <a:lnTo>
                    <a:pt x="0" y="0"/>
                  </a:lnTo>
                  <a:lnTo>
                    <a:pt x="0" y="157063"/>
                  </a:lnTo>
                  <a:close/>
                </a:path>
              </a:pathLst>
            </a:custGeom>
            <a:solidFill>
              <a:srgbClr val="1A1A1A"/>
            </a:solidFill>
          </p:spPr>
          <p:txBody>
            <a:bodyPr wrap="square" lIns="0" tIns="0" rIns="0" bIns="0" rtlCol="0"/>
            <a:lstStyle/>
            <a:p>
              <a:endParaRPr/>
            </a:p>
          </p:txBody>
        </p:sp>
        <p:sp>
          <p:nvSpPr>
            <p:cNvPr id="4" name="object 4"/>
            <p:cNvSpPr/>
            <p:nvPr/>
          </p:nvSpPr>
          <p:spPr>
            <a:xfrm>
              <a:off x="12565062" y="0"/>
              <a:ext cx="7539355" cy="11308715"/>
            </a:xfrm>
            <a:custGeom>
              <a:avLst/>
              <a:gdLst/>
              <a:ahLst/>
              <a:cxnLst/>
              <a:rect l="l" t="t" r="r" b="b"/>
              <a:pathLst>
                <a:path w="7539355" h="11308715">
                  <a:moveTo>
                    <a:pt x="7539037" y="0"/>
                  </a:moveTo>
                  <a:lnTo>
                    <a:pt x="0" y="0"/>
                  </a:lnTo>
                  <a:lnTo>
                    <a:pt x="0" y="11308556"/>
                  </a:lnTo>
                  <a:lnTo>
                    <a:pt x="7539037" y="11308556"/>
                  </a:lnTo>
                  <a:lnTo>
                    <a:pt x="7539037" y="0"/>
                  </a:lnTo>
                  <a:close/>
                </a:path>
              </a:pathLst>
            </a:custGeom>
            <a:solidFill>
              <a:srgbClr val="C1272C"/>
            </a:solidFill>
          </p:spPr>
          <p:txBody>
            <a:bodyPr wrap="square" lIns="0" tIns="0" rIns="0" bIns="0" rtlCol="0"/>
            <a:lstStyle/>
            <a:p>
              <a:endParaRPr/>
            </a:p>
          </p:txBody>
        </p:sp>
        <p:sp>
          <p:nvSpPr>
            <p:cNvPr id="5" name="object 5"/>
            <p:cNvSpPr/>
            <p:nvPr/>
          </p:nvSpPr>
          <p:spPr>
            <a:xfrm>
              <a:off x="16111424" y="10041127"/>
              <a:ext cx="3533888" cy="942975"/>
            </a:xfrm>
            <a:custGeom>
              <a:avLst/>
              <a:gdLst/>
              <a:ahLst/>
              <a:cxnLst/>
              <a:rect l="l" t="t" r="r" b="b"/>
              <a:pathLst>
                <a:path w="3693159" h="942975">
                  <a:moveTo>
                    <a:pt x="2779915" y="545020"/>
                  </a:moveTo>
                  <a:lnTo>
                    <a:pt x="2753639" y="265760"/>
                  </a:lnTo>
                  <a:lnTo>
                    <a:pt x="2750807" y="265760"/>
                  </a:lnTo>
                  <a:lnTo>
                    <a:pt x="2600236" y="545020"/>
                  </a:lnTo>
                  <a:lnTo>
                    <a:pt x="2779915" y="545020"/>
                  </a:lnTo>
                  <a:close/>
                </a:path>
                <a:path w="3693159" h="942975">
                  <a:moveTo>
                    <a:pt x="3692982" y="0"/>
                  </a:moveTo>
                  <a:lnTo>
                    <a:pt x="3424605" y="0"/>
                  </a:lnTo>
                  <a:lnTo>
                    <a:pt x="3424605" y="134556"/>
                  </a:lnTo>
                  <a:lnTo>
                    <a:pt x="3281781" y="806462"/>
                  </a:lnTo>
                  <a:lnTo>
                    <a:pt x="3095612" y="806462"/>
                  </a:lnTo>
                  <a:lnTo>
                    <a:pt x="3238538" y="134556"/>
                  </a:lnTo>
                  <a:lnTo>
                    <a:pt x="3424605" y="134556"/>
                  </a:lnTo>
                  <a:lnTo>
                    <a:pt x="3424605" y="0"/>
                  </a:lnTo>
                  <a:lnTo>
                    <a:pt x="3024924" y="0"/>
                  </a:lnTo>
                  <a:lnTo>
                    <a:pt x="3024924" y="806462"/>
                  </a:lnTo>
                  <a:lnTo>
                    <a:pt x="2814574" y="806462"/>
                  </a:lnTo>
                  <a:lnTo>
                    <a:pt x="2797810" y="675284"/>
                  </a:lnTo>
                  <a:lnTo>
                    <a:pt x="2525153" y="675284"/>
                  </a:lnTo>
                  <a:lnTo>
                    <a:pt x="2453538" y="806462"/>
                  </a:lnTo>
                  <a:lnTo>
                    <a:pt x="2267356" y="806462"/>
                  </a:lnTo>
                  <a:lnTo>
                    <a:pt x="2675407" y="134556"/>
                  </a:lnTo>
                  <a:lnTo>
                    <a:pt x="2902521" y="134556"/>
                  </a:lnTo>
                  <a:lnTo>
                    <a:pt x="3024924" y="806462"/>
                  </a:lnTo>
                  <a:lnTo>
                    <a:pt x="3024924" y="0"/>
                  </a:lnTo>
                  <a:lnTo>
                    <a:pt x="2341283" y="0"/>
                  </a:lnTo>
                  <a:lnTo>
                    <a:pt x="2341283" y="134556"/>
                  </a:lnTo>
                  <a:lnTo>
                    <a:pt x="2198459" y="806462"/>
                  </a:lnTo>
                  <a:lnTo>
                    <a:pt x="1940674" y="806462"/>
                  </a:lnTo>
                  <a:lnTo>
                    <a:pt x="1822030" y="291833"/>
                  </a:lnTo>
                  <a:lnTo>
                    <a:pt x="1820151" y="291833"/>
                  </a:lnTo>
                  <a:lnTo>
                    <a:pt x="1710829" y="806462"/>
                  </a:lnTo>
                  <a:lnTo>
                    <a:pt x="1543304" y="806462"/>
                  </a:lnTo>
                  <a:lnTo>
                    <a:pt x="1686115" y="134556"/>
                  </a:lnTo>
                  <a:lnTo>
                    <a:pt x="1946744" y="134556"/>
                  </a:lnTo>
                  <a:lnTo>
                    <a:pt x="2065477" y="635266"/>
                  </a:lnTo>
                  <a:lnTo>
                    <a:pt x="2067687" y="633399"/>
                  </a:lnTo>
                  <a:lnTo>
                    <a:pt x="2173744" y="134556"/>
                  </a:lnTo>
                  <a:lnTo>
                    <a:pt x="2341283" y="134556"/>
                  </a:lnTo>
                  <a:lnTo>
                    <a:pt x="2341283" y="0"/>
                  </a:lnTo>
                  <a:lnTo>
                    <a:pt x="1580997" y="0"/>
                  </a:lnTo>
                  <a:lnTo>
                    <a:pt x="1580997" y="134556"/>
                  </a:lnTo>
                  <a:lnTo>
                    <a:pt x="1553146" y="264820"/>
                  </a:lnTo>
                  <a:lnTo>
                    <a:pt x="1227391" y="264820"/>
                  </a:lnTo>
                  <a:lnTo>
                    <a:pt x="1197965" y="403555"/>
                  </a:lnTo>
                  <a:lnTo>
                    <a:pt x="1497647" y="403555"/>
                  </a:lnTo>
                  <a:lnTo>
                    <a:pt x="1469999" y="533819"/>
                  </a:lnTo>
                  <a:lnTo>
                    <a:pt x="1170330" y="533819"/>
                  </a:lnTo>
                  <a:lnTo>
                    <a:pt x="1140066" y="676224"/>
                  </a:lnTo>
                  <a:lnTo>
                    <a:pt x="1465922" y="676224"/>
                  </a:lnTo>
                  <a:lnTo>
                    <a:pt x="1438071" y="806462"/>
                  </a:lnTo>
                  <a:lnTo>
                    <a:pt x="926261" y="806462"/>
                  </a:lnTo>
                  <a:lnTo>
                    <a:pt x="1027137" y="331825"/>
                  </a:lnTo>
                  <a:lnTo>
                    <a:pt x="1069073" y="134556"/>
                  </a:lnTo>
                  <a:lnTo>
                    <a:pt x="1580997" y="134556"/>
                  </a:lnTo>
                  <a:lnTo>
                    <a:pt x="1580997" y="0"/>
                  </a:lnTo>
                  <a:lnTo>
                    <a:pt x="908469" y="0"/>
                  </a:lnTo>
                  <a:lnTo>
                    <a:pt x="908469" y="281914"/>
                  </a:lnTo>
                  <a:lnTo>
                    <a:pt x="899655" y="331825"/>
                  </a:lnTo>
                  <a:lnTo>
                    <a:pt x="713587" y="331825"/>
                  </a:lnTo>
                  <a:lnTo>
                    <a:pt x="716394" y="313486"/>
                  </a:lnTo>
                  <a:lnTo>
                    <a:pt x="715302" y="297522"/>
                  </a:lnTo>
                  <a:lnTo>
                    <a:pt x="690422" y="263029"/>
                  </a:lnTo>
                  <a:lnTo>
                    <a:pt x="634746" y="250888"/>
                  </a:lnTo>
                  <a:lnTo>
                    <a:pt x="603135" y="255765"/>
                  </a:lnTo>
                  <a:lnTo>
                    <a:pt x="574814" y="268998"/>
                  </a:lnTo>
                  <a:lnTo>
                    <a:pt x="553186" y="288531"/>
                  </a:lnTo>
                  <a:lnTo>
                    <a:pt x="541667" y="312254"/>
                  </a:lnTo>
                  <a:lnTo>
                    <a:pt x="545160" y="343458"/>
                  </a:lnTo>
                  <a:lnTo>
                    <a:pt x="566470" y="364985"/>
                  </a:lnTo>
                  <a:lnTo>
                    <a:pt x="598462" y="379704"/>
                  </a:lnTo>
                  <a:lnTo>
                    <a:pt x="634009" y="390474"/>
                  </a:lnTo>
                  <a:lnTo>
                    <a:pt x="710336" y="409155"/>
                  </a:lnTo>
                  <a:lnTo>
                    <a:pt x="749350" y="420395"/>
                  </a:lnTo>
                  <a:lnTo>
                    <a:pt x="786155" y="434962"/>
                  </a:lnTo>
                  <a:lnTo>
                    <a:pt x="844689" y="480275"/>
                  </a:lnTo>
                  <a:lnTo>
                    <a:pt x="862241" y="514121"/>
                  </a:lnTo>
                  <a:lnTo>
                    <a:pt x="869188" y="557479"/>
                  </a:lnTo>
                  <a:lnTo>
                    <a:pt x="863434" y="611924"/>
                  </a:lnTo>
                  <a:lnTo>
                    <a:pt x="848969" y="656336"/>
                  </a:lnTo>
                  <a:lnTo>
                    <a:pt x="826350" y="695312"/>
                  </a:lnTo>
                  <a:lnTo>
                    <a:pt x="796569" y="728903"/>
                  </a:lnTo>
                  <a:lnTo>
                    <a:pt x="760653" y="757161"/>
                  </a:lnTo>
                  <a:lnTo>
                    <a:pt x="719594" y="780161"/>
                  </a:lnTo>
                  <a:lnTo>
                    <a:pt x="674408" y="797941"/>
                  </a:lnTo>
                  <a:lnTo>
                    <a:pt x="626084" y="810577"/>
                  </a:lnTo>
                  <a:lnTo>
                    <a:pt x="575627" y="818121"/>
                  </a:lnTo>
                  <a:lnTo>
                    <a:pt x="524065" y="820610"/>
                  </a:lnTo>
                  <a:lnTo>
                    <a:pt x="473151" y="818794"/>
                  </a:lnTo>
                  <a:lnTo>
                    <a:pt x="425462" y="812838"/>
                  </a:lnTo>
                  <a:lnTo>
                    <a:pt x="382104" y="801992"/>
                  </a:lnTo>
                  <a:lnTo>
                    <a:pt x="344208" y="785520"/>
                  </a:lnTo>
                  <a:lnTo>
                    <a:pt x="312864" y="762660"/>
                  </a:lnTo>
                  <a:lnTo>
                    <a:pt x="289204" y="732675"/>
                  </a:lnTo>
                  <a:lnTo>
                    <a:pt x="274345" y="694804"/>
                  </a:lnTo>
                  <a:lnTo>
                    <a:pt x="269405" y="648309"/>
                  </a:lnTo>
                  <a:lnTo>
                    <a:pt x="275488" y="592455"/>
                  </a:lnTo>
                  <a:lnTo>
                    <a:pt x="461657" y="592455"/>
                  </a:lnTo>
                  <a:lnTo>
                    <a:pt x="460578" y="634403"/>
                  </a:lnTo>
                  <a:lnTo>
                    <a:pt x="477113" y="665022"/>
                  </a:lnTo>
                  <a:lnTo>
                    <a:pt x="508863" y="683780"/>
                  </a:lnTo>
                  <a:lnTo>
                    <a:pt x="553491" y="690143"/>
                  </a:lnTo>
                  <a:lnTo>
                    <a:pt x="587768" y="685965"/>
                  </a:lnTo>
                  <a:lnTo>
                    <a:pt x="622020" y="673404"/>
                  </a:lnTo>
                  <a:lnTo>
                    <a:pt x="649998" y="652462"/>
                  </a:lnTo>
                  <a:lnTo>
                    <a:pt x="665416" y="623125"/>
                  </a:lnTo>
                  <a:lnTo>
                    <a:pt x="665492" y="593737"/>
                  </a:lnTo>
                  <a:lnTo>
                    <a:pt x="664705" y="592455"/>
                  </a:lnTo>
                  <a:lnTo>
                    <a:pt x="652424" y="572452"/>
                  </a:lnTo>
                  <a:lnTo>
                    <a:pt x="628230" y="556996"/>
                  </a:lnTo>
                  <a:lnTo>
                    <a:pt x="594906" y="545071"/>
                  </a:lnTo>
                  <a:lnTo>
                    <a:pt x="508914" y="522744"/>
                  </a:lnTo>
                  <a:lnTo>
                    <a:pt x="460235" y="507771"/>
                  </a:lnTo>
                  <a:lnTo>
                    <a:pt x="410451" y="487222"/>
                  </a:lnTo>
                  <a:lnTo>
                    <a:pt x="371919" y="459282"/>
                  </a:lnTo>
                  <a:lnTo>
                    <a:pt x="348335" y="421398"/>
                  </a:lnTo>
                  <a:lnTo>
                    <a:pt x="339153" y="375475"/>
                  </a:lnTo>
                  <a:lnTo>
                    <a:pt x="343865" y="323443"/>
                  </a:lnTo>
                  <a:lnTo>
                    <a:pt x="361442" y="274574"/>
                  </a:lnTo>
                  <a:lnTo>
                    <a:pt x="386054" y="233654"/>
                  </a:lnTo>
                  <a:lnTo>
                    <a:pt x="416725" y="200101"/>
                  </a:lnTo>
                  <a:lnTo>
                    <a:pt x="452513" y="173329"/>
                  </a:lnTo>
                  <a:lnTo>
                    <a:pt x="492455" y="152742"/>
                  </a:lnTo>
                  <a:lnTo>
                    <a:pt x="535597" y="137756"/>
                  </a:lnTo>
                  <a:lnTo>
                    <a:pt x="580974" y="127787"/>
                  </a:lnTo>
                  <a:lnTo>
                    <a:pt x="627634" y="122237"/>
                  </a:lnTo>
                  <a:lnTo>
                    <a:pt x="674636" y="120523"/>
                  </a:lnTo>
                  <a:lnTo>
                    <a:pt x="720356" y="122428"/>
                  </a:lnTo>
                  <a:lnTo>
                    <a:pt x="764184" y="128524"/>
                  </a:lnTo>
                  <a:lnTo>
                    <a:pt x="804684" y="139306"/>
                  </a:lnTo>
                  <a:lnTo>
                    <a:pt x="840486" y="155308"/>
                  </a:lnTo>
                  <a:lnTo>
                    <a:pt x="892314" y="205041"/>
                  </a:lnTo>
                  <a:lnTo>
                    <a:pt x="908469" y="281914"/>
                  </a:lnTo>
                  <a:lnTo>
                    <a:pt x="908469" y="0"/>
                  </a:lnTo>
                  <a:lnTo>
                    <a:pt x="0" y="0"/>
                  </a:lnTo>
                  <a:lnTo>
                    <a:pt x="0" y="137388"/>
                  </a:lnTo>
                  <a:lnTo>
                    <a:pt x="198323" y="137388"/>
                  </a:lnTo>
                  <a:lnTo>
                    <a:pt x="198323" y="162204"/>
                  </a:lnTo>
                  <a:lnTo>
                    <a:pt x="0" y="162204"/>
                  </a:lnTo>
                  <a:lnTo>
                    <a:pt x="0" y="295605"/>
                  </a:lnTo>
                  <a:lnTo>
                    <a:pt x="198323" y="295605"/>
                  </a:lnTo>
                  <a:lnTo>
                    <a:pt x="198323" y="320408"/>
                  </a:lnTo>
                  <a:lnTo>
                    <a:pt x="0" y="320408"/>
                  </a:lnTo>
                  <a:lnTo>
                    <a:pt x="0" y="458101"/>
                  </a:lnTo>
                  <a:lnTo>
                    <a:pt x="198323" y="458101"/>
                  </a:lnTo>
                  <a:lnTo>
                    <a:pt x="198323" y="482930"/>
                  </a:lnTo>
                  <a:lnTo>
                    <a:pt x="0" y="482930"/>
                  </a:lnTo>
                  <a:lnTo>
                    <a:pt x="0" y="622820"/>
                  </a:lnTo>
                  <a:lnTo>
                    <a:pt x="198323" y="622820"/>
                  </a:lnTo>
                  <a:lnTo>
                    <a:pt x="198323" y="647623"/>
                  </a:lnTo>
                  <a:lnTo>
                    <a:pt x="0" y="647623"/>
                  </a:lnTo>
                  <a:lnTo>
                    <a:pt x="0" y="781545"/>
                  </a:lnTo>
                  <a:lnTo>
                    <a:pt x="198323" y="781545"/>
                  </a:lnTo>
                  <a:lnTo>
                    <a:pt x="198323" y="806361"/>
                  </a:lnTo>
                  <a:lnTo>
                    <a:pt x="0" y="806361"/>
                  </a:lnTo>
                  <a:lnTo>
                    <a:pt x="0" y="942378"/>
                  </a:lnTo>
                  <a:lnTo>
                    <a:pt x="3692982" y="942378"/>
                  </a:lnTo>
                  <a:lnTo>
                    <a:pt x="3692982" y="820610"/>
                  </a:lnTo>
                  <a:lnTo>
                    <a:pt x="3692982" y="806462"/>
                  </a:lnTo>
                  <a:lnTo>
                    <a:pt x="3494544" y="806361"/>
                  </a:lnTo>
                  <a:lnTo>
                    <a:pt x="3494544" y="781545"/>
                  </a:lnTo>
                  <a:lnTo>
                    <a:pt x="3692982" y="781545"/>
                  </a:lnTo>
                  <a:lnTo>
                    <a:pt x="3692982" y="647623"/>
                  </a:lnTo>
                  <a:lnTo>
                    <a:pt x="3494544" y="647623"/>
                  </a:lnTo>
                  <a:lnTo>
                    <a:pt x="3494544" y="622820"/>
                  </a:lnTo>
                  <a:lnTo>
                    <a:pt x="3692982" y="622820"/>
                  </a:lnTo>
                  <a:lnTo>
                    <a:pt x="3692982" y="482930"/>
                  </a:lnTo>
                  <a:lnTo>
                    <a:pt x="3494544" y="482930"/>
                  </a:lnTo>
                  <a:lnTo>
                    <a:pt x="3494544" y="458101"/>
                  </a:lnTo>
                  <a:lnTo>
                    <a:pt x="3692982" y="458101"/>
                  </a:lnTo>
                  <a:lnTo>
                    <a:pt x="3692982" y="320408"/>
                  </a:lnTo>
                  <a:lnTo>
                    <a:pt x="3494544" y="320408"/>
                  </a:lnTo>
                  <a:lnTo>
                    <a:pt x="3494544" y="295605"/>
                  </a:lnTo>
                  <a:lnTo>
                    <a:pt x="3692982" y="295605"/>
                  </a:lnTo>
                  <a:lnTo>
                    <a:pt x="3692982" y="162204"/>
                  </a:lnTo>
                  <a:lnTo>
                    <a:pt x="3494544" y="162204"/>
                  </a:lnTo>
                  <a:lnTo>
                    <a:pt x="3494544" y="137388"/>
                  </a:lnTo>
                  <a:lnTo>
                    <a:pt x="3692982" y="137388"/>
                  </a:lnTo>
                  <a:lnTo>
                    <a:pt x="3692982" y="134556"/>
                  </a:lnTo>
                  <a:lnTo>
                    <a:pt x="3692982" y="120523"/>
                  </a:lnTo>
                  <a:lnTo>
                    <a:pt x="3692982" y="0"/>
                  </a:lnTo>
                  <a:close/>
                </a:path>
              </a:pathLst>
            </a:custGeom>
            <a:solidFill>
              <a:srgbClr val="FFFFFF"/>
            </a:solidFill>
          </p:spPr>
          <p:txBody>
            <a:bodyPr wrap="square" lIns="0" tIns="0" rIns="0" bIns="0" rtlCol="0"/>
            <a:lstStyle/>
            <a:p>
              <a:endParaRPr dirty="0"/>
            </a:p>
          </p:txBody>
        </p:sp>
        <p:sp>
          <p:nvSpPr>
            <p:cNvPr id="7" name="object 7"/>
            <p:cNvSpPr/>
            <p:nvPr/>
          </p:nvSpPr>
          <p:spPr>
            <a:xfrm>
              <a:off x="261759" y="9004966"/>
              <a:ext cx="1885314" cy="1885314"/>
            </a:xfrm>
            <a:custGeom>
              <a:avLst/>
              <a:gdLst/>
              <a:ahLst/>
              <a:cxnLst/>
              <a:rect l="l" t="t" r="r" b="b"/>
              <a:pathLst>
                <a:path w="1885314" h="1885315">
                  <a:moveTo>
                    <a:pt x="52362" y="1858581"/>
                  </a:moveTo>
                  <a:lnTo>
                    <a:pt x="50304" y="1848396"/>
                  </a:lnTo>
                  <a:lnTo>
                    <a:pt x="44691" y="1840077"/>
                  </a:lnTo>
                  <a:lnTo>
                    <a:pt x="36372" y="1834464"/>
                  </a:lnTo>
                  <a:lnTo>
                    <a:pt x="26187" y="1832406"/>
                  </a:lnTo>
                  <a:lnTo>
                    <a:pt x="15989" y="1834464"/>
                  </a:lnTo>
                  <a:lnTo>
                    <a:pt x="7670" y="1840077"/>
                  </a:lnTo>
                  <a:lnTo>
                    <a:pt x="2057" y="1848396"/>
                  </a:lnTo>
                  <a:lnTo>
                    <a:pt x="0" y="1858581"/>
                  </a:lnTo>
                  <a:lnTo>
                    <a:pt x="2057" y="1868779"/>
                  </a:lnTo>
                  <a:lnTo>
                    <a:pt x="7670" y="1877098"/>
                  </a:lnTo>
                  <a:lnTo>
                    <a:pt x="15989" y="1882698"/>
                  </a:lnTo>
                  <a:lnTo>
                    <a:pt x="26187" y="1884756"/>
                  </a:lnTo>
                  <a:lnTo>
                    <a:pt x="36372" y="1882698"/>
                  </a:lnTo>
                  <a:lnTo>
                    <a:pt x="44691" y="1877098"/>
                  </a:lnTo>
                  <a:lnTo>
                    <a:pt x="50304" y="1868779"/>
                  </a:lnTo>
                  <a:lnTo>
                    <a:pt x="52362" y="1858581"/>
                  </a:lnTo>
                  <a:close/>
                </a:path>
                <a:path w="1885314" h="1885315">
                  <a:moveTo>
                    <a:pt x="52362" y="1596809"/>
                  </a:moveTo>
                  <a:lnTo>
                    <a:pt x="50304" y="1586623"/>
                  </a:lnTo>
                  <a:lnTo>
                    <a:pt x="44691" y="1578305"/>
                  </a:lnTo>
                  <a:lnTo>
                    <a:pt x="36372" y="1572691"/>
                  </a:lnTo>
                  <a:lnTo>
                    <a:pt x="26187" y="1570634"/>
                  </a:lnTo>
                  <a:lnTo>
                    <a:pt x="15989" y="1572691"/>
                  </a:lnTo>
                  <a:lnTo>
                    <a:pt x="7670" y="1578305"/>
                  </a:lnTo>
                  <a:lnTo>
                    <a:pt x="2057" y="1586623"/>
                  </a:lnTo>
                  <a:lnTo>
                    <a:pt x="0" y="1596809"/>
                  </a:lnTo>
                  <a:lnTo>
                    <a:pt x="2057" y="1607007"/>
                  </a:lnTo>
                  <a:lnTo>
                    <a:pt x="7670" y="1615325"/>
                  </a:lnTo>
                  <a:lnTo>
                    <a:pt x="15989" y="1620926"/>
                  </a:lnTo>
                  <a:lnTo>
                    <a:pt x="26187" y="1622983"/>
                  </a:lnTo>
                  <a:lnTo>
                    <a:pt x="36372" y="1620926"/>
                  </a:lnTo>
                  <a:lnTo>
                    <a:pt x="44691" y="1615325"/>
                  </a:lnTo>
                  <a:lnTo>
                    <a:pt x="50304" y="1607007"/>
                  </a:lnTo>
                  <a:lnTo>
                    <a:pt x="52362" y="1596809"/>
                  </a:lnTo>
                  <a:close/>
                </a:path>
                <a:path w="1885314" h="1885315">
                  <a:moveTo>
                    <a:pt x="52362" y="1335036"/>
                  </a:moveTo>
                  <a:lnTo>
                    <a:pt x="50304" y="1324851"/>
                  </a:lnTo>
                  <a:lnTo>
                    <a:pt x="44691" y="1316532"/>
                  </a:lnTo>
                  <a:lnTo>
                    <a:pt x="36372" y="1310919"/>
                  </a:lnTo>
                  <a:lnTo>
                    <a:pt x="26187" y="1308862"/>
                  </a:lnTo>
                  <a:lnTo>
                    <a:pt x="15989" y="1310919"/>
                  </a:lnTo>
                  <a:lnTo>
                    <a:pt x="7670" y="1316532"/>
                  </a:lnTo>
                  <a:lnTo>
                    <a:pt x="2057" y="1324851"/>
                  </a:lnTo>
                  <a:lnTo>
                    <a:pt x="0" y="1335036"/>
                  </a:lnTo>
                  <a:lnTo>
                    <a:pt x="2057" y="1345234"/>
                  </a:lnTo>
                  <a:lnTo>
                    <a:pt x="7670" y="1353553"/>
                  </a:lnTo>
                  <a:lnTo>
                    <a:pt x="15989" y="1359154"/>
                  </a:lnTo>
                  <a:lnTo>
                    <a:pt x="26187" y="1361211"/>
                  </a:lnTo>
                  <a:lnTo>
                    <a:pt x="36372" y="1359154"/>
                  </a:lnTo>
                  <a:lnTo>
                    <a:pt x="44691" y="1353553"/>
                  </a:lnTo>
                  <a:lnTo>
                    <a:pt x="50304" y="1345234"/>
                  </a:lnTo>
                  <a:lnTo>
                    <a:pt x="52362" y="1335036"/>
                  </a:lnTo>
                  <a:close/>
                </a:path>
                <a:path w="1885314" h="1885315">
                  <a:moveTo>
                    <a:pt x="52362" y="1073264"/>
                  </a:moveTo>
                  <a:lnTo>
                    <a:pt x="50304" y="1063078"/>
                  </a:lnTo>
                  <a:lnTo>
                    <a:pt x="44691" y="1054760"/>
                  </a:lnTo>
                  <a:lnTo>
                    <a:pt x="36372" y="1049147"/>
                  </a:lnTo>
                  <a:lnTo>
                    <a:pt x="26187" y="1047089"/>
                  </a:lnTo>
                  <a:lnTo>
                    <a:pt x="15989" y="1049147"/>
                  </a:lnTo>
                  <a:lnTo>
                    <a:pt x="7670" y="1054760"/>
                  </a:lnTo>
                  <a:lnTo>
                    <a:pt x="2057" y="1063078"/>
                  </a:lnTo>
                  <a:lnTo>
                    <a:pt x="0" y="1073264"/>
                  </a:lnTo>
                  <a:lnTo>
                    <a:pt x="2057" y="1083462"/>
                  </a:lnTo>
                  <a:lnTo>
                    <a:pt x="7670" y="1091780"/>
                  </a:lnTo>
                  <a:lnTo>
                    <a:pt x="15989" y="1097381"/>
                  </a:lnTo>
                  <a:lnTo>
                    <a:pt x="26187" y="1099439"/>
                  </a:lnTo>
                  <a:lnTo>
                    <a:pt x="36372" y="1097381"/>
                  </a:lnTo>
                  <a:lnTo>
                    <a:pt x="44691" y="1091780"/>
                  </a:lnTo>
                  <a:lnTo>
                    <a:pt x="50304" y="1083462"/>
                  </a:lnTo>
                  <a:lnTo>
                    <a:pt x="52362" y="1073264"/>
                  </a:lnTo>
                  <a:close/>
                </a:path>
                <a:path w="1885314" h="1885315">
                  <a:moveTo>
                    <a:pt x="52362" y="811491"/>
                  </a:moveTo>
                  <a:lnTo>
                    <a:pt x="50304" y="801306"/>
                  </a:lnTo>
                  <a:lnTo>
                    <a:pt x="44691" y="792988"/>
                  </a:lnTo>
                  <a:lnTo>
                    <a:pt x="36372" y="787374"/>
                  </a:lnTo>
                  <a:lnTo>
                    <a:pt x="26187" y="785317"/>
                  </a:lnTo>
                  <a:lnTo>
                    <a:pt x="15989" y="787374"/>
                  </a:lnTo>
                  <a:lnTo>
                    <a:pt x="7670" y="792988"/>
                  </a:lnTo>
                  <a:lnTo>
                    <a:pt x="2057" y="801306"/>
                  </a:lnTo>
                  <a:lnTo>
                    <a:pt x="0" y="811491"/>
                  </a:lnTo>
                  <a:lnTo>
                    <a:pt x="2057" y="821690"/>
                  </a:lnTo>
                  <a:lnTo>
                    <a:pt x="7670" y="830008"/>
                  </a:lnTo>
                  <a:lnTo>
                    <a:pt x="15989" y="835609"/>
                  </a:lnTo>
                  <a:lnTo>
                    <a:pt x="26187" y="837666"/>
                  </a:lnTo>
                  <a:lnTo>
                    <a:pt x="36372" y="835609"/>
                  </a:lnTo>
                  <a:lnTo>
                    <a:pt x="44691" y="830008"/>
                  </a:lnTo>
                  <a:lnTo>
                    <a:pt x="50304" y="821690"/>
                  </a:lnTo>
                  <a:lnTo>
                    <a:pt x="52362" y="811491"/>
                  </a:lnTo>
                  <a:close/>
                </a:path>
                <a:path w="1885314" h="1885315">
                  <a:moveTo>
                    <a:pt x="52362" y="549719"/>
                  </a:moveTo>
                  <a:lnTo>
                    <a:pt x="50304" y="539534"/>
                  </a:lnTo>
                  <a:lnTo>
                    <a:pt x="44691" y="531215"/>
                  </a:lnTo>
                  <a:lnTo>
                    <a:pt x="36372" y="525602"/>
                  </a:lnTo>
                  <a:lnTo>
                    <a:pt x="26187" y="523544"/>
                  </a:lnTo>
                  <a:lnTo>
                    <a:pt x="15989" y="525602"/>
                  </a:lnTo>
                  <a:lnTo>
                    <a:pt x="7670" y="531215"/>
                  </a:lnTo>
                  <a:lnTo>
                    <a:pt x="2057" y="539534"/>
                  </a:lnTo>
                  <a:lnTo>
                    <a:pt x="0" y="549719"/>
                  </a:lnTo>
                  <a:lnTo>
                    <a:pt x="2057" y="559917"/>
                  </a:lnTo>
                  <a:lnTo>
                    <a:pt x="7670" y="568236"/>
                  </a:lnTo>
                  <a:lnTo>
                    <a:pt x="15989" y="573836"/>
                  </a:lnTo>
                  <a:lnTo>
                    <a:pt x="26187" y="575894"/>
                  </a:lnTo>
                  <a:lnTo>
                    <a:pt x="36372" y="573836"/>
                  </a:lnTo>
                  <a:lnTo>
                    <a:pt x="44691" y="568236"/>
                  </a:lnTo>
                  <a:lnTo>
                    <a:pt x="50304" y="559917"/>
                  </a:lnTo>
                  <a:lnTo>
                    <a:pt x="52362" y="549719"/>
                  </a:lnTo>
                  <a:close/>
                </a:path>
                <a:path w="1885314" h="1885315">
                  <a:moveTo>
                    <a:pt x="52362" y="287947"/>
                  </a:moveTo>
                  <a:lnTo>
                    <a:pt x="50304" y="277761"/>
                  </a:lnTo>
                  <a:lnTo>
                    <a:pt x="44691" y="269443"/>
                  </a:lnTo>
                  <a:lnTo>
                    <a:pt x="36372" y="263829"/>
                  </a:lnTo>
                  <a:lnTo>
                    <a:pt x="26187" y="261772"/>
                  </a:lnTo>
                  <a:lnTo>
                    <a:pt x="15989" y="263829"/>
                  </a:lnTo>
                  <a:lnTo>
                    <a:pt x="7670" y="269443"/>
                  </a:lnTo>
                  <a:lnTo>
                    <a:pt x="2057" y="277761"/>
                  </a:lnTo>
                  <a:lnTo>
                    <a:pt x="0" y="287947"/>
                  </a:lnTo>
                  <a:lnTo>
                    <a:pt x="2057" y="298145"/>
                  </a:lnTo>
                  <a:lnTo>
                    <a:pt x="7670" y="306463"/>
                  </a:lnTo>
                  <a:lnTo>
                    <a:pt x="15989" y="312077"/>
                  </a:lnTo>
                  <a:lnTo>
                    <a:pt x="26187" y="314121"/>
                  </a:lnTo>
                  <a:lnTo>
                    <a:pt x="36372" y="312077"/>
                  </a:lnTo>
                  <a:lnTo>
                    <a:pt x="44691" y="306463"/>
                  </a:lnTo>
                  <a:lnTo>
                    <a:pt x="50304" y="298145"/>
                  </a:lnTo>
                  <a:lnTo>
                    <a:pt x="52362" y="287947"/>
                  </a:lnTo>
                  <a:close/>
                </a:path>
                <a:path w="1885314" h="1885315">
                  <a:moveTo>
                    <a:pt x="52362" y="26174"/>
                  </a:moveTo>
                  <a:lnTo>
                    <a:pt x="50304" y="15989"/>
                  </a:lnTo>
                  <a:lnTo>
                    <a:pt x="44691" y="7670"/>
                  </a:lnTo>
                  <a:lnTo>
                    <a:pt x="36372" y="2057"/>
                  </a:lnTo>
                  <a:lnTo>
                    <a:pt x="26187" y="0"/>
                  </a:lnTo>
                  <a:lnTo>
                    <a:pt x="15989" y="2057"/>
                  </a:lnTo>
                  <a:lnTo>
                    <a:pt x="7670" y="7670"/>
                  </a:lnTo>
                  <a:lnTo>
                    <a:pt x="2057" y="15989"/>
                  </a:lnTo>
                  <a:lnTo>
                    <a:pt x="0" y="26174"/>
                  </a:lnTo>
                  <a:lnTo>
                    <a:pt x="2057" y="36372"/>
                  </a:lnTo>
                  <a:lnTo>
                    <a:pt x="7670" y="44691"/>
                  </a:lnTo>
                  <a:lnTo>
                    <a:pt x="15989" y="50304"/>
                  </a:lnTo>
                  <a:lnTo>
                    <a:pt x="26187" y="52349"/>
                  </a:lnTo>
                  <a:lnTo>
                    <a:pt x="36372" y="50304"/>
                  </a:lnTo>
                  <a:lnTo>
                    <a:pt x="44691" y="44691"/>
                  </a:lnTo>
                  <a:lnTo>
                    <a:pt x="50304" y="36372"/>
                  </a:lnTo>
                  <a:lnTo>
                    <a:pt x="52362" y="26174"/>
                  </a:lnTo>
                  <a:close/>
                </a:path>
                <a:path w="1885314" h="1885315">
                  <a:moveTo>
                    <a:pt x="314134" y="1858581"/>
                  </a:moveTo>
                  <a:lnTo>
                    <a:pt x="312077" y="1848396"/>
                  </a:lnTo>
                  <a:lnTo>
                    <a:pt x="306463" y="1840077"/>
                  </a:lnTo>
                  <a:lnTo>
                    <a:pt x="298145" y="1834464"/>
                  </a:lnTo>
                  <a:lnTo>
                    <a:pt x="287959" y="1832406"/>
                  </a:lnTo>
                  <a:lnTo>
                    <a:pt x="277761" y="1834464"/>
                  </a:lnTo>
                  <a:lnTo>
                    <a:pt x="269443" y="1840077"/>
                  </a:lnTo>
                  <a:lnTo>
                    <a:pt x="263829" y="1848396"/>
                  </a:lnTo>
                  <a:lnTo>
                    <a:pt x="261772" y="1858581"/>
                  </a:lnTo>
                  <a:lnTo>
                    <a:pt x="263829" y="1868779"/>
                  </a:lnTo>
                  <a:lnTo>
                    <a:pt x="269443" y="1877098"/>
                  </a:lnTo>
                  <a:lnTo>
                    <a:pt x="277761" y="1882698"/>
                  </a:lnTo>
                  <a:lnTo>
                    <a:pt x="287959" y="1884756"/>
                  </a:lnTo>
                  <a:lnTo>
                    <a:pt x="298145" y="1882698"/>
                  </a:lnTo>
                  <a:lnTo>
                    <a:pt x="306463" y="1877098"/>
                  </a:lnTo>
                  <a:lnTo>
                    <a:pt x="312077" y="1868779"/>
                  </a:lnTo>
                  <a:lnTo>
                    <a:pt x="314134" y="1858581"/>
                  </a:lnTo>
                  <a:close/>
                </a:path>
                <a:path w="1885314" h="1885315">
                  <a:moveTo>
                    <a:pt x="314134" y="1596809"/>
                  </a:moveTo>
                  <a:lnTo>
                    <a:pt x="312077" y="1586623"/>
                  </a:lnTo>
                  <a:lnTo>
                    <a:pt x="306463" y="1578305"/>
                  </a:lnTo>
                  <a:lnTo>
                    <a:pt x="298145" y="1572691"/>
                  </a:lnTo>
                  <a:lnTo>
                    <a:pt x="287959" y="1570634"/>
                  </a:lnTo>
                  <a:lnTo>
                    <a:pt x="277761" y="1572691"/>
                  </a:lnTo>
                  <a:lnTo>
                    <a:pt x="269443" y="1578305"/>
                  </a:lnTo>
                  <a:lnTo>
                    <a:pt x="263829" y="1586623"/>
                  </a:lnTo>
                  <a:lnTo>
                    <a:pt x="261772" y="1596809"/>
                  </a:lnTo>
                  <a:lnTo>
                    <a:pt x="263829" y="1607007"/>
                  </a:lnTo>
                  <a:lnTo>
                    <a:pt x="269443" y="1615325"/>
                  </a:lnTo>
                  <a:lnTo>
                    <a:pt x="277761" y="1620926"/>
                  </a:lnTo>
                  <a:lnTo>
                    <a:pt x="287959" y="1622983"/>
                  </a:lnTo>
                  <a:lnTo>
                    <a:pt x="298145" y="1620926"/>
                  </a:lnTo>
                  <a:lnTo>
                    <a:pt x="306463" y="1615325"/>
                  </a:lnTo>
                  <a:lnTo>
                    <a:pt x="312077" y="1607007"/>
                  </a:lnTo>
                  <a:lnTo>
                    <a:pt x="314134" y="1596809"/>
                  </a:lnTo>
                  <a:close/>
                </a:path>
                <a:path w="1885314" h="1885315">
                  <a:moveTo>
                    <a:pt x="314134" y="1335036"/>
                  </a:moveTo>
                  <a:lnTo>
                    <a:pt x="312077" y="1324851"/>
                  </a:lnTo>
                  <a:lnTo>
                    <a:pt x="306463" y="1316532"/>
                  </a:lnTo>
                  <a:lnTo>
                    <a:pt x="298145" y="1310919"/>
                  </a:lnTo>
                  <a:lnTo>
                    <a:pt x="287959" y="1308862"/>
                  </a:lnTo>
                  <a:lnTo>
                    <a:pt x="277761" y="1310919"/>
                  </a:lnTo>
                  <a:lnTo>
                    <a:pt x="269443" y="1316532"/>
                  </a:lnTo>
                  <a:lnTo>
                    <a:pt x="263829" y="1324851"/>
                  </a:lnTo>
                  <a:lnTo>
                    <a:pt x="261772" y="1335036"/>
                  </a:lnTo>
                  <a:lnTo>
                    <a:pt x="263829" y="1345234"/>
                  </a:lnTo>
                  <a:lnTo>
                    <a:pt x="269443" y="1353553"/>
                  </a:lnTo>
                  <a:lnTo>
                    <a:pt x="277761" y="1359154"/>
                  </a:lnTo>
                  <a:lnTo>
                    <a:pt x="287959" y="1361211"/>
                  </a:lnTo>
                  <a:lnTo>
                    <a:pt x="298145" y="1359154"/>
                  </a:lnTo>
                  <a:lnTo>
                    <a:pt x="306463" y="1353553"/>
                  </a:lnTo>
                  <a:lnTo>
                    <a:pt x="312077" y="1345234"/>
                  </a:lnTo>
                  <a:lnTo>
                    <a:pt x="314134" y="1335036"/>
                  </a:lnTo>
                  <a:close/>
                </a:path>
                <a:path w="1885314" h="1885315">
                  <a:moveTo>
                    <a:pt x="314134" y="1073264"/>
                  </a:moveTo>
                  <a:lnTo>
                    <a:pt x="312077" y="1063078"/>
                  </a:lnTo>
                  <a:lnTo>
                    <a:pt x="306463" y="1054760"/>
                  </a:lnTo>
                  <a:lnTo>
                    <a:pt x="298145" y="1049147"/>
                  </a:lnTo>
                  <a:lnTo>
                    <a:pt x="287959" y="1047089"/>
                  </a:lnTo>
                  <a:lnTo>
                    <a:pt x="277761" y="1049147"/>
                  </a:lnTo>
                  <a:lnTo>
                    <a:pt x="269443" y="1054760"/>
                  </a:lnTo>
                  <a:lnTo>
                    <a:pt x="263829" y="1063078"/>
                  </a:lnTo>
                  <a:lnTo>
                    <a:pt x="261772" y="1073264"/>
                  </a:lnTo>
                  <a:lnTo>
                    <a:pt x="263829" y="1083462"/>
                  </a:lnTo>
                  <a:lnTo>
                    <a:pt x="269443" y="1091780"/>
                  </a:lnTo>
                  <a:lnTo>
                    <a:pt x="277761" y="1097381"/>
                  </a:lnTo>
                  <a:lnTo>
                    <a:pt x="287959" y="1099439"/>
                  </a:lnTo>
                  <a:lnTo>
                    <a:pt x="298145" y="1097381"/>
                  </a:lnTo>
                  <a:lnTo>
                    <a:pt x="306463" y="1091780"/>
                  </a:lnTo>
                  <a:lnTo>
                    <a:pt x="312077" y="1083462"/>
                  </a:lnTo>
                  <a:lnTo>
                    <a:pt x="314134" y="1073264"/>
                  </a:lnTo>
                  <a:close/>
                </a:path>
                <a:path w="1885314" h="1885315">
                  <a:moveTo>
                    <a:pt x="314134" y="811491"/>
                  </a:moveTo>
                  <a:lnTo>
                    <a:pt x="312077" y="801306"/>
                  </a:lnTo>
                  <a:lnTo>
                    <a:pt x="306463" y="792988"/>
                  </a:lnTo>
                  <a:lnTo>
                    <a:pt x="298145" y="787374"/>
                  </a:lnTo>
                  <a:lnTo>
                    <a:pt x="287959" y="785317"/>
                  </a:lnTo>
                  <a:lnTo>
                    <a:pt x="277761" y="787374"/>
                  </a:lnTo>
                  <a:lnTo>
                    <a:pt x="269443" y="792988"/>
                  </a:lnTo>
                  <a:lnTo>
                    <a:pt x="263829" y="801306"/>
                  </a:lnTo>
                  <a:lnTo>
                    <a:pt x="261772" y="811491"/>
                  </a:lnTo>
                  <a:lnTo>
                    <a:pt x="263829" y="821690"/>
                  </a:lnTo>
                  <a:lnTo>
                    <a:pt x="269443" y="830008"/>
                  </a:lnTo>
                  <a:lnTo>
                    <a:pt x="277761" y="835609"/>
                  </a:lnTo>
                  <a:lnTo>
                    <a:pt x="287959" y="837666"/>
                  </a:lnTo>
                  <a:lnTo>
                    <a:pt x="298145" y="835609"/>
                  </a:lnTo>
                  <a:lnTo>
                    <a:pt x="306463" y="830008"/>
                  </a:lnTo>
                  <a:lnTo>
                    <a:pt x="312077" y="821690"/>
                  </a:lnTo>
                  <a:lnTo>
                    <a:pt x="314134" y="811491"/>
                  </a:lnTo>
                  <a:close/>
                </a:path>
                <a:path w="1885314" h="1885315">
                  <a:moveTo>
                    <a:pt x="314134" y="549719"/>
                  </a:moveTo>
                  <a:lnTo>
                    <a:pt x="312077" y="539534"/>
                  </a:lnTo>
                  <a:lnTo>
                    <a:pt x="306463" y="531215"/>
                  </a:lnTo>
                  <a:lnTo>
                    <a:pt x="298145" y="525602"/>
                  </a:lnTo>
                  <a:lnTo>
                    <a:pt x="287959" y="523544"/>
                  </a:lnTo>
                  <a:lnTo>
                    <a:pt x="277761" y="525602"/>
                  </a:lnTo>
                  <a:lnTo>
                    <a:pt x="269443" y="531215"/>
                  </a:lnTo>
                  <a:lnTo>
                    <a:pt x="263829" y="539534"/>
                  </a:lnTo>
                  <a:lnTo>
                    <a:pt x="261772" y="549719"/>
                  </a:lnTo>
                  <a:lnTo>
                    <a:pt x="263829" y="559917"/>
                  </a:lnTo>
                  <a:lnTo>
                    <a:pt x="269443" y="568236"/>
                  </a:lnTo>
                  <a:lnTo>
                    <a:pt x="277761" y="573836"/>
                  </a:lnTo>
                  <a:lnTo>
                    <a:pt x="287959" y="575894"/>
                  </a:lnTo>
                  <a:lnTo>
                    <a:pt x="298145" y="573836"/>
                  </a:lnTo>
                  <a:lnTo>
                    <a:pt x="306463" y="568236"/>
                  </a:lnTo>
                  <a:lnTo>
                    <a:pt x="312077" y="559917"/>
                  </a:lnTo>
                  <a:lnTo>
                    <a:pt x="314134" y="549719"/>
                  </a:lnTo>
                  <a:close/>
                </a:path>
                <a:path w="1885314" h="1885315">
                  <a:moveTo>
                    <a:pt x="314134" y="287947"/>
                  </a:moveTo>
                  <a:lnTo>
                    <a:pt x="312077" y="277761"/>
                  </a:lnTo>
                  <a:lnTo>
                    <a:pt x="306463" y="269443"/>
                  </a:lnTo>
                  <a:lnTo>
                    <a:pt x="298145" y="263829"/>
                  </a:lnTo>
                  <a:lnTo>
                    <a:pt x="287959" y="261772"/>
                  </a:lnTo>
                  <a:lnTo>
                    <a:pt x="277761" y="263829"/>
                  </a:lnTo>
                  <a:lnTo>
                    <a:pt x="269443" y="269443"/>
                  </a:lnTo>
                  <a:lnTo>
                    <a:pt x="263829" y="277761"/>
                  </a:lnTo>
                  <a:lnTo>
                    <a:pt x="261772" y="287947"/>
                  </a:lnTo>
                  <a:lnTo>
                    <a:pt x="263829" y="298145"/>
                  </a:lnTo>
                  <a:lnTo>
                    <a:pt x="269443" y="306463"/>
                  </a:lnTo>
                  <a:lnTo>
                    <a:pt x="277761" y="312077"/>
                  </a:lnTo>
                  <a:lnTo>
                    <a:pt x="287959" y="314121"/>
                  </a:lnTo>
                  <a:lnTo>
                    <a:pt x="298145" y="312077"/>
                  </a:lnTo>
                  <a:lnTo>
                    <a:pt x="306463" y="306463"/>
                  </a:lnTo>
                  <a:lnTo>
                    <a:pt x="312077" y="298145"/>
                  </a:lnTo>
                  <a:lnTo>
                    <a:pt x="314134" y="287947"/>
                  </a:lnTo>
                  <a:close/>
                </a:path>
                <a:path w="1885314" h="1885315">
                  <a:moveTo>
                    <a:pt x="314134" y="26174"/>
                  </a:moveTo>
                  <a:lnTo>
                    <a:pt x="312077" y="15989"/>
                  </a:lnTo>
                  <a:lnTo>
                    <a:pt x="306463" y="7670"/>
                  </a:lnTo>
                  <a:lnTo>
                    <a:pt x="298145" y="2057"/>
                  </a:lnTo>
                  <a:lnTo>
                    <a:pt x="287959" y="0"/>
                  </a:lnTo>
                  <a:lnTo>
                    <a:pt x="277761" y="2057"/>
                  </a:lnTo>
                  <a:lnTo>
                    <a:pt x="269443" y="7670"/>
                  </a:lnTo>
                  <a:lnTo>
                    <a:pt x="263829" y="15989"/>
                  </a:lnTo>
                  <a:lnTo>
                    <a:pt x="261772" y="26174"/>
                  </a:lnTo>
                  <a:lnTo>
                    <a:pt x="263829" y="36372"/>
                  </a:lnTo>
                  <a:lnTo>
                    <a:pt x="269443" y="44691"/>
                  </a:lnTo>
                  <a:lnTo>
                    <a:pt x="277761" y="50304"/>
                  </a:lnTo>
                  <a:lnTo>
                    <a:pt x="287959" y="52349"/>
                  </a:lnTo>
                  <a:lnTo>
                    <a:pt x="298145" y="50304"/>
                  </a:lnTo>
                  <a:lnTo>
                    <a:pt x="306463" y="44691"/>
                  </a:lnTo>
                  <a:lnTo>
                    <a:pt x="312077" y="36372"/>
                  </a:lnTo>
                  <a:lnTo>
                    <a:pt x="314134" y="26174"/>
                  </a:lnTo>
                  <a:close/>
                </a:path>
                <a:path w="1885314" h="1885315">
                  <a:moveTo>
                    <a:pt x="575906" y="1858581"/>
                  </a:moveTo>
                  <a:lnTo>
                    <a:pt x="573849" y="1848396"/>
                  </a:lnTo>
                  <a:lnTo>
                    <a:pt x="568236" y="1840077"/>
                  </a:lnTo>
                  <a:lnTo>
                    <a:pt x="559917" y="1834464"/>
                  </a:lnTo>
                  <a:lnTo>
                    <a:pt x="549732" y="1832406"/>
                  </a:lnTo>
                  <a:lnTo>
                    <a:pt x="539534" y="1834464"/>
                  </a:lnTo>
                  <a:lnTo>
                    <a:pt x="531215" y="1840077"/>
                  </a:lnTo>
                  <a:lnTo>
                    <a:pt x="525602" y="1848396"/>
                  </a:lnTo>
                  <a:lnTo>
                    <a:pt x="523544" y="1858581"/>
                  </a:lnTo>
                  <a:lnTo>
                    <a:pt x="525602" y="1868779"/>
                  </a:lnTo>
                  <a:lnTo>
                    <a:pt x="531215" y="1877098"/>
                  </a:lnTo>
                  <a:lnTo>
                    <a:pt x="539534" y="1882698"/>
                  </a:lnTo>
                  <a:lnTo>
                    <a:pt x="549732" y="1884756"/>
                  </a:lnTo>
                  <a:lnTo>
                    <a:pt x="559917" y="1882698"/>
                  </a:lnTo>
                  <a:lnTo>
                    <a:pt x="568236" y="1877098"/>
                  </a:lnTo>
                  <a:lnTo>
                    <a:pt x="573849" y="1868779"/>
                  </a:lnTo>
                  <a:lnTo>
                    <a:pt x="575906" y="1858581"/>
                  </a:lnTo>
                  <a:close/>
                </a:path>
                <a:path w="1885314" h="1885315">
                  <a:moveTo>
                    <a:pt x="575906" y="1596809"/>
                  </a:moveTo>
                  <a:lnTo>
                    <a:pt x="573849" y="1586623"/>
                  </a:lnTo>
                  <a:lnTo>
                    <a:pt x="568236" y="1578305"/>
                  </a:lnTo>
                  <a:lnTo>
                    <a:pt x="559917" y="1572691"/>
                  </a:lnTo>
                  <a:lnTo>
                    <a:pt x="549732" y="1570634"/>
                  </a:lnTo>
                  <a:lnTo>
                    <a:pt x="539534" y="1572691"/>
                  </a:lnTo>
                  <a:lnTo>
                    <a:pt x="531215" y="1578305"/>
                  </a:lnTo>
                  <a:lnTo>
                    <a:pt x="525602" y="1586623"/>
                  </a:lnTo>
                  <a:lnTo>
                    <a:pt x="523544" y="1596809"/>
                  </a:lnTo>
                  <a:lnTo>
                    <a:pt x="525602" y="1607007"/>
                  </a:lnTo>
                  <a:lnTo>
                    <a:pt x="531215" y="1615325"/>
                  </a:lnTo>
                  <a:lnTo>
                    <a:pt x="539534" y="1620926"/>
                  </a:lnTo>
                  <a:lnTo>
                    <a:pt x="549732" y="1622983"/>
                  </a:lnTo>
                  <a:lnTo>
                    <a:pt x="559917" y="1620926"/>
                  </a:lnTo>
                  <a:lnTo>
                    <a:pt x="568236" y="1615325"/>
                  </a:lnTo>
                  <a:lnTo>
                    <a:pt x="573849" y="1607007"/>
                  </a:lnTo>
                  <a:lnTo>
                    <a:pt x="575906" y="1596809"/>
                  </a:lnTo>
                  <a:close/>
                </a:path>
                <a:path w="1885314" h="1885315">
                  <a:moveTo>
                    <a:pt x="575906" y="1335036"/>
                  </a:moveTo>
                  <a:lnTo>
                    <a:pt x="573849" y="1324851"/>
                  </a:lnTo>
                  <a:lnTo>
                    <a:pt x="568236" y="1316532"/>
                  </a:lnTo>
                  <a:lnTo>
                    <a:pt x="559917" y="1310919"/>
                  </a:lnTo>
                  <a:lnTo>
                    <a:pt x="549732" y="1308862"/>
                  </a:lnTo>
                  <a:lnTo>
                    <a:pt x="539534" y="1310919"/>
                  </a:lnTo>
                  <a:lnTo>
                    <a:pt x="531215" y="1316532"/>
                  </a:lnTo>
                  <a:lnTo>
                    <a:pt x="525602" y="1324851"/>
                  </a:lnTo>
                  <a:lnTo>
                    <a:pt x="523544" y="1335036"/>
                  </a:lnTo>
                  <a:lnTo>
                    <a:pt x="525602" y="1345234"/>
                  </a:lnTo>
                  <a:lnTo>
                    <a:pt x="531215" y="1353553"/>
                  </a:lnTo>
                  <a:lnTo>
                    <a:pt x="539534" y="1359154"/>
                  </a:lnTo>
                  <a:lnTo>
                    <a:pt x="549732" y="1361211"/>
                  </a:lnTo>
                  <a:lnTo>
                    <a:pt x="559917" y="1359154"/>
                  </a:lnTo>
                  <a:lnTo>
                    <a:pt x="568236" y="1353553"/>
                  </a:lnTo>
                  <a:lnTo>
                    <a:pt x="573849" y="1345234"/>
                  </a:lnTo>
                  <a:lnTo>
                    <a:pt x="575906" y="1335036"/>
                  </a:lnTo>
                  <a:close/>
                </a:path>
                <a:path w="1885314" h="1885315">
                  <a:moveTo>
                    <a:pt x="575906" y="1073264"/>
                  </a:moveTo>
                  <a:lnTo>
                    <a:pt x="573849" y="1063078"/>
                  </a:lnTo>
                  <a:lnTo>
                    <a:pt x="568236" y="1054760"/>
                  </a:lnTo>
                  <a:lnTo>
                    <a:pt x="559917" y="1049147"/>
                  </a:lnTo>
                  <a:lnTo>
                    <a:pt x="549732" y="1047089"/>
                  </a:lnTo>
                  <a:lnTo>
                    <a:pt x="539534" y="1049147"/>
                  </a:lnTo>
                  <a:lnTo>
                    <a:pt x="531215" y="1054760"/>
                  </a:lnTo>
                  <a:lnTo>
                    <a:pt x="525602" y="1063078"/>
                  </a:lnTo>
                  <a:lnTo>
                    <a:pt x="523544" y="1073264"/>
                  </a:lnTo>
                  <a:lnTo>
                    <a:pt x="525602" y="1083462"/>
                  </a:lnTo>
                  <a:lnTo>
                    <a:pt x="531215" y="1091780"/>
                  </a:lnTo>
                  <a:lnTo>
                    <a:pt x="539534" y="1097381"/>
                  </a:lnTo>
                  <a:lnTo>
                    <a:pt x="549732" y="1099439"/>
                  </a:lnTo>
                  <a:lnTo>
                    <a:pt x="559917" y="1097381"/>
                  </a:lnTo>
                  <a:lnTo>
                    <a:pt x="568236" y="1091780"/>
                  </a:lnTo>
                  <a:lnTo>
                    <a:pt x="573849" y="1083462"/>
                  </a:lnTo>
                  <a:lnTo>
                    <a:pt x="575906" y="1073264"/>
                  </a:lnTo>
                  <a:close/>
                </a:path>
                <a:path w="1885314" h="1885315">
                  <a:moveTo>
                    <a:pt x="575906" y="811491"/>
                  </a:moveTo>
                  <a:lnTo>
                    <a:pt x="573849" y="801306"/>
                  </a:lnTo>
                  <a:lnTo>
                    <a:pt x="568236" y="792988"/>
                  </a:lnTo>
                  <a:lnTo>
                    <a:pt x="559917" y="787374"/>
                  </a:lnTo>
                  <a:lnTo>
                    <a:pt x="549732" y="785317"/>
                  </a:lnTo>
                  <a:lnTo>
                    <a:pt x="539534" y="787374"/>
                  </a:lnTo>
                  <a:lnTo>
                    <a:pt x="531215" y="792988"/>
                  </a:lnTo>
                  <a:lnTo>
                    <a:pt x="525602" y="801306"/>
                  </a:lnTo>
                  <a:lnTo>
                    <a:pt x="523544" y="811491"/>
                  </a:lnTo>
                  <a:lnTo>
                    <a:pt x="525602" y="821690"/>
                  </a:lnTo>
                  <a:lnTo>
                    <a:pt x="531215" y="830008"/>
                  </a:lnTo>
                  <a:lnTo>
                    <a:pt x="539534" y="835609"/>
                  </a:lnTo>
                  <a:lnTo>
                    <a:pt x="549732" y="837666"/>
                  </a:lnTo>
                  <a:lnTo>
                    <a:pt x="559917" y="835609"/>
                  </a:lnTo>
                  <a:lnTo>
                    <a:pt x="568236" y="830008"/>
                  </a:lnTo>
                  <a:lnTo>
                    <a:pt x="573849" y="821690"/>
                  </a:lnTo>
                  <a:lnTo>
                    <a:pt x="575906" y="811491"/>
                  </a:lnTo>
                  <a:close/>
                </a:path>
                <a:path w="1885314" h="1885315">
                  <a:moveTo>
                    <a:pt x="575906" y="549719"/>
                  </a:moveTo>
                  <a:lnTo>
                    <a:pt x="573849" y="539534"/>
                  </a:lnTo>
                  <a:lnTo>
                    <a:pt x="568236" y="531215"/>
                  </a:lnTo>
                  <a:lnTo>
                    <a:pt x="559917" y="525602"/>
                  </a:lnTo>
                  <a:lnTo>
                    <a:pt x="549732" y="523544"/>
                  </a:lnTo>
                  <a:lnTo>
                    <a:pt x="539534" y="525602"/>
                  </a:lnTo>
                  <a:lnTo>
                    <a:pt x="531215" y="531215"/>
                  </a:lnTo>
                  <a:lnTo>
                    <a:pt x="525602" y="539534"/>
                  </a:lnTo>
                  <a:lnTo>
                    <a:pt x="523544" y="549719"/>
                  </a:lnTo>
                  <a:lnTo>
                    <a:pt x="525602" y="559917"/>
                  </a:lnTo>
                  <a:lnTo>
                    <a:pt x="531215" y="568236"/>
                  </a:lnTo>
                  <a:lnTo>
                    <a:pt x="539534" y="573836"/>
                  </a:lnTo>
                  <a:lnTo>
                    <a:pt x="549732" y="575894"/>
                  </a:lnTo>
                  <a:lnTo>
                    <a:pt x="559917" y="573836"/>
                  </a:lnTo>
                  <a:lnTo>
                    <a:pt x="568236" y="568236"/>
                  </a:lnTo>
                  <a:lnTo>
                    <a:pt x="573849" y="559917"/>
                  </a:lnTo>
                  <a:lnTo>
                    <a:pt x="575906" y="549719"/>
                  </a:lnTo>
                  <a:close/>
                </a:path>
                <a:path w="1885314" h="1885315">
                  <a:moveTo>
                    <a:pt x="575906" y="287947"/>
                  </a:moveTo>
                  <a:lnTo>
                    <a:pt x="573849" y="277761"/>
                  </a:lnTo>
                  <a:lnTo>
                    <a:pt x="568236" y="269443"/>
                  </a:lnTo>
                  <a:lnTo>
                    <a:pt x="559917" y="263829"/>
                  </a:lnTo>
                  <a:lnTo>
                    <a:pt x="549732" y="261772"/>
                  </a:lnTo>
                  <a:lnTo>
                    <a:pt x="539534" y="263829"/>
                  </a:lnTo>
                  <a:lnTo>
                    <a:pt x="531215" y="269443"/>
                  </a:lnTo>
                  <a:lnTo>
                    <a:pt x="525602" y="277761"/>
                  </a:lnTo>
                  <a:lnTo>
                    <a:pt x="523544" y="287947"/>
                  </a:lnTo>
                  <a:lnTo>
                    <a:pt x="525602" y="298145"/>
                  </a:lnTo>
                  <a:lnTo>
                    <a:pt x="531215" y="306463"/>
                  </a:lnTo>
                  <a:lnTo>
                    <a:pt x="539534" y="312077"/>
                  </a:lnTo>
                  <a:lnTo>
                    <a:pt x="549732" y="314121"/>
                  </a:lnTo>
                  <a:lnTo>
                    <a:pt x="559917" y="312077"/>
                  </a:lnTo>
                  <a:lnTo>
                    <a:pt x="568236" y="306463"/>
                  </a:lnTo>
                  <a:lnTo>
                    <a:pt x="573849" y="298145"/>
                  </a:lnTo>
                  <a:lnTo>
                    <a:pt x="575906" y="287947"/>
                  </a:lnTo>
                  <a:close/>
                </a:path>
                <a:path w="1885314" h="1885315">
                  <a:moveTo>
                    <a:pt x="575906" y="26174"/>
                  </a:moveTo>
                  <a:lnTo>
                    <a:pt x="573849" y="15989"/>
                  </a:lnTo>
                  <a:lnTo>
                    <a:pt x="568236" y="7670"/>
                  </a:lnTo>
                  <a:lnTo>
                    <a:pt x="559917" y="2057"/>
                  </a:lnTo>
                  <a:lnTo>
                    <a:pt x="549732" y="0"/>
                  </a:lnTo>
                  <a:lnTo>
                    <a:pt x="539534" y="2057"/>
                  </a:lnTo>
                  <a:lnTo>
                    <a:pt x="531215" y="7670"/>
                  </a:lnTo>
                  <a:lnTo>
                    <a:pt x="525602" y="15989"/>
                  </a:lnTo>
                  <a:lnTo>
                    <a:pt x="523544" y="26174"/>
                  </a:lnTo>
                  <a:lnTo>
                    <a:pt x="525602" y="36372"/>
                  </a:lnTo>
                  <a:lnTo>
                    <a:pt x="531215" y="44691"/>
                  </a:lnTo>
                  <a:lnTo>
                    <a:pt x="539534" y="50304"/>
                  </a:lnTo>
                  <a:lnTo>
                    <a:pt x="549732" y="52349"/>
                  </a:lnTo>
                  <a:lnTo>
                    <a:pt x="559917" y="50304"/>
                  </a:lnTo>
                  <a:lnTo>
                    <a:pt x="568236" y="44691"/>
                  </a:lnTo>
                  <a:lnTo>
                    <a:pt x="573849" y="36372"/>
                  </a:lnTo>
                  <a:lnTo>
                    <a:pt x="575906" y="26174"/>
                  </a:lnTo>
                  <a:close/>
                </a:path>
                <a:path w="1885314" h="1885315">
                  <a:moveTo>
                    <a:pt x="837679" y="1858581"/>
                  </a:moveTo>
                  <a:lnTo>
                    <a:pt x="835621" y="1848396"/>
                  </a:lnTo>
                  <a:lnTo>
                    <a:pt x="830008" y="1840077"/>
                  </a:lnTo>
                  <a:lnTo>
                    <a:pt x="821690" y="1834464"/>
                  </a:lnTo>
                  <a:lnTo>
                    <a:pt x="811504" y="1832406"/>
                  </a:lnTo>
                  <a:lnTo>
                    <a:pt x="801306" y="1834464"/>
                  </a:lnTo>
                  <a:lnTo>
                    <a:pt x="792988" y="1840077"/>
                  </a:lnTo>
                  <a:lnTo>
                    <a:pt x="787374" y="1848396"/>
                  </a:lnTo>
                  <a:lnTo>
                    <a:pt x="785317" y="1858581"/>
                  </a:lnTo>
                  <a:lnTo>
                    <a:pt x="787374" y="1868779"/>
                  </a:lnTo>
                  <a:lnTo>
                    <a:pt x="792988" y="1877098"/>
                  </a:lnTo>
                  <a:lnTo>
                    <a:pt x="801306" y="1882698"/>
                  </a:lnTo>
                  <a:lnTo>
                    <a:pt x="811504" y="1884756"/>
                  </a:lnTo>
                  <a:lnTo>
                    <a:pt x="821690" y="1882698"/>
                  </a:lnTo>
                  <a:lnTo>
                    <a:pt x="830008" y="1877098"/>
                  </a:lnTo>
                  <a:lnTo>
                    <a:pt x="835621" y="1868779"/>
                  </a:lnTo>
                  <a:lnTo>
                    <a:pt x="837679" y="1858581"/>
                  </a:lnTo>
                  <a:close/>
                </a:path>
                <a:path w="1885314" h="1885315">
                  <a:moveTo>
                    <a:pt x="837679" y="1596809"/>
                  </a:moveTo>
                  <a:lnTo>
                    <a:pt x="835621" y="1586623"/>
                  </a:lnTo>
                  <a:lnTo>
                    <a:pt x="830008" y="1578305"/>
                  </a:lnTo>
                  <a:lnTo>
                    <a:pt x="821690" y="1572691"/>
                  </a:lnTo>
                  <a:lnTo>
                    <a:pt x="811504" y="1570634"/>
                  </a:lnTo>
                  <a:lnTo>
                    <a:pt x="801306" y="1572691"/>
                  </a:lnTo>
                  <a:lnTo>
                    <a:pt x="792988" y="1578305"/>
                  </a:lnTo>
                  <a:lnTo>
                    <a:pt x="787374" y="1586623"/>
                  </a:lnTo>
                  <a:lnTo>
                    <a:pt x="785317" y="1596809"/>
                  </a:lnTo>
                  <a:lnTo>
                    <a:pt x="787374" y="1607007"/>
                  </a:lnTo>
                  <a:lnTo>
                    <a:pt x="792988" y="1615325"/>
                  </a:lnTo>
                  <a:lnTo>
                    <a:pt x="801306" y="1620926"/>
                  </a:lnTo>
                  <a:lnTo>
                    <a:pt x="811504" y="1622983"/>
                  </a:lnTo>
                  <a:lnTo>
                    <a:pt x="821690" y="1620926"/>
                  </a:lnTo>
                  <a:lnTo>
                    <a:pt x="830008" y="1615325"/>
                  </a:lnTo>
                  <a:lnTo>
                    <a:pt x="835621" y="1607007"/>
                  </a:lnTo>
                  <a:lnTo>
                    <a:pt x="837679" y="1596809"/>
                  </a:lnTo>
                  <a:close/>
                </a:path>
                <a:path w="1885314" h="1885315">
                  <a:moveTo>
                    <a:pt x="837679" y="1335036"/>
                  </a:moveTo>
                  <a:lnTo>
                    <a:pt x="835621" y="1324851"/>
                  </a:lnTo>
                  <a:lnTo>
                    <a:pt x="830008" y="1316532"/>
                  </a:lnTo>
                  <a:lnTo>
                    <a:pt x="821690" y="1310919"/>
                  </a:lnTo>
                  <a:lnTo>
                    <a:pt x="811504" y="1308862"/>
                  </a:lnTo>
                  <a:lnTo>
                    <a:pt x="801306" y="1310919"/>
                  </a:lnTo>
                  <a:lnTo>
                    <a:pt x="792988" y="1316532"/>
                  </a:lnTo>
                  <a:lnTo>
                    <a:pt x="787374" y="1324851"/>
                  </a:lnTo>
                  <a:lnTo>
                    <a:pt x="785317" y="1335036"/>
                  </a:lnTo>
                  <a:lnTo>
                    <a:pt x="787374" y="1345234"/>
                  </a:lnTo>
                  <a:lnTo>
                    <a:pt x="792988" y="1353553"/>
                  </a:lnTo>
                  <a:lnTo>
                    <a:pt x="801306" y="1359154"/>
                  </a:lnTo>
                  <a:lnTo>
                    <a:pt x="811504" y="1361211"/>
                  </a:lnTo>
                  <a:lnTo>
                    <a:pt x="821690" y="1359154"/>
                  </a:lnTo>
                  <a:lnTo>
                    <a:pt x="830008" y="1353553"/>
                  </a:lnTo>
                  <a:lnTo>
                    <a:pt x="835621" y="1345234"/>
                  </a:lnTo>
                  <a:lnTo>
                    <a:pt x="837679" y="1335036"/>
                  </a:lnTo>
                  <a:close/>
                </a:path>
                <a:path w="1885314" h="1885315">
                  <a:moveTo>
                    <a:pt x="837679" y="1073264"/>
                  </a:moveTo>
                  <a:lnTo>
                    <a:pt x="835621" y="1063078"/>
                  </a:lnTo>
                  <a:lnTo>
                    <a:pt x="830008" y="1054760"/>
                  </a:lnTo>
                  <a:lnTo>
                    <a:pt x="821690" y="1049147"/>
                  </a:lnTo>
                  <a:lnTo>
                    <a:pt x="811504" y="1047089"/>
                  </a:lnTo>
                  <a:lnTo>
                    <a:pt x="801306" y="1049147"/>
                  </a:lnTo>
                  <a:lnTo>
                    <a:pt x="792988" y="1054760"/>
                  </a:lnTo>
                  <a:lnTo>
                    <a:pt x="787374" y="1063078"/>
                  </a:lnTo>
                  <a:lnTo>
                    <a:pt x="785317" y="1073264"/>
                  </a:lnTo>
                  <a:lnTo>
                    <a:pt x="787374" y="1083462"/>
                  </a:lnTo>
                  <a:lnTo>
                    <a:pt x="792988" y="1091780"/>
                  </a:lnTo>
                  <a:lnTo>
                    <a:pt x="801306" y="1097381"/>
                  </a:lnTo>
                  <a:lnTo>
                    <a:pt x="811504" y="1099439"/>
                  </a:lnTo>
                  <a:lnTo>
                    <a:pt x="821690" y="1097381"/>
                  </a:lnTo>
                  <a:lnTo>
                    <a:pt x="830008" y="1091780"/>
                  </a:lnTo>
                  <a:lnTo>
                    <a:pt x="835621" y="1083462"/>
                  </a:lnTo>
                  <a:lnTo>
                    <a:pt x="837679" y="1073264"/>
                  </a:lnTo>
                  <a:close/>
                </a:path>
                <a:path w="1885314" h="1885315">
                  <a:moveTo>
                    <a:pt x="837679" y="811491"/>
                  </a:moveTo>
                  <a:lnTo>
                    <a:pt x="835621" y="801306"/>
                  </a:lnTo>
                  <a:lnTo>
                    <a:pt x="830008" y="792988"/>
                  </a:lnTo>
                  <a:lnTo>
                    <a:pt x="821690" y="787374"/>
                  </a:lnTo>
                  <a:lnTo>
                    <a:pt x="811504" y="785317"/>
                  </a:lnTo>
                  <a:lnTo>
                    <a:pt x="801306" y="787374"/>
                  </a:lnTo>
                  <a:lnTo>
                    <a:pt x="792988" y="792988"/>
                  </a:lnTo>
                  <a:lnTo>
                    <a:pt x="787374" y="801306"/>
                  </a:lnTo>
                  <a:lnTo>
                    <a:pt x="785317" y="811491"/>
                  </a:lnTo>
                  <a:lnTo>
                    <a:pt x="787374" y="821690"/>
                  </a:lnTo>
                  <a:lnTo>
                    <a:pt x="792988" y="830008"/>
                  </a:lnTo>
                  <a:lnTo>
                    <a:pt x="801306" y="835609"/>
                  </a:lnTo>
                  <a:lnTo>
                    <a:pt x="811504" y="837666"/>
                  </a:lnTo>
                  <a:lnTo>
                    <a:pt x="821690" y="835609"/>
                  </a:lnTo>
                  <a:lnTo>
                    <a:pt x="830008" y="830008"/>
                  </a:lnTo>
                  <a:lnTo>
                    <a:pt x="835621" y="821690"/>
                  </a:lnTo>
                  <a:lnTo>
                    <a:pt x="837679" y="811491"/>
                  </a:lnTo>
                  <a:close/>
                </a:path>
                <a:path w="1885314" h="1885315">
                  <a:moveTo>
                    <a:pt x="837679" y="549719"/>
                  </a:moveTo>
                  <a:lnTo>
                    <a:pt x="835621" y="539534"/>
                  </a:lnTo>
                  <a:lnTo>
                    <a:pt x="830008" y="531215"/>
                  </a:lnTo>
                  <a:lnTo>
                    <a:pt x="821690" y="525602"/>
                  </a:lnTo>
                  <a:lnTo>
                    <a:pt x="811504" y="523544"/>
                  </a:lnTo>
                  <a:lnTo>
                    <a:pt x="801306" y="525602"/>
                  </a:lnTo>
                  <a:lnTo>
                    <a:pt x="792988" y="531215"/>
                  </a:lnTo>
                  <a:lnTo>
                    <a:pt x="787374" y="539534"/>
                  </a:lnTo>
                  <a:lnTo>
                    <a:pt x="785317" y="549719"/>
                  </a:lnTo>
                  <a:lnTo>
                    <a:pt x="787374" y="559917"/>
                  </a:lnTo>
                  <a:lnTo>
                    <a:pt x="792988" y="568236"/>
                  </a:lnTo>
                  <a:lnTo>
                    <a:pt x="801306" y="573836"/>
                  </a:lnTo>
                  <a:lnTo>
                    <a:pt x="811504" y="575894"/>
                  </a:lnTo>
                  <a:lnTo>
                    <a:pt x="821690" y="573836"/>
                  </a:lnTo>
                  <a:lnTo>
                    <a:pt x="830008" y="568236"/>
                  </a:lnTo>
                  <a:lnTo>
                    <a:pt x="835621" y="559917"/>
                  </a:lnTo>
                  <a:lnTo>
                    <a:pt x="837679" y="549719"/>
                  </a:lnTo>
                  <a:close/>
                </a:path>
                <a:path w="1885314" h="1885315">
                  <a:moveTo>
                    <a:pt x="837679" y="287947"/>
                  </a:moveTo>
                  <a:lnTo>
                    <a:pt x="835621" y="277761"/>
                  </a:lnTo>
                  <a:lnTo>
                    <a:pt x="830008" y="269443"/>
                  </a:lnTo>
                  <a:lnTo>
                    <a:pt x="821690" y="263829"/>
                  </a:lnTo>
                  <a:lnTo>
                    <a:pt x="811504" y="261772"/>
                  </a:lnTo>
                  <a:lnTo>
                    <a:pt x="801306" y="263829"/>
                  </a:lnTo>
                  <a:lnTo>
                    <a:pt x="792988" y="269443"/>
                  </a:lnTo>
                  <a:lnTo>
                    <a:pt x="787374" y="277761"/>
                  </a:lnTo>
                  <a:lnTo>
                    <a:pt x="785317" y="287947"/>
                  </a:lnTo>
                  <a:lnTo>
                    <a:pt x="787374" y="298145"/>
                  </a:lnTo>
                  <a:lnTo>
                    <a:pt x="792988" y="306463"/>
                  </a:lnTo>
                  <a:lnTo>
                    <a:pt x="801306" y="312077"/>
                  </a:lnTo>
                  <a:lnTo>
                    <a:pt x="811504" y="314121"/>
                  </a:lnTo>
                  <a:lnTo>
                    <a:pt x="821690" y="312077"/>
                  </a:lnTo>
                  <a:lnTo>
                    <a:pt x="830008" y="306463"/>
                  </a:lnTo>
                  <a:lnTo>
                    <a:pt x="835621" y="298145"/>
                  </a:lnTo>
                  <a:lnTo>
                    <a:pt x="837679" y="287947"/>
                  </a:lnTo>
                  <a:close/>
                </a:path>
                <a:path w="1885314" h="1885315">
                  <a:moveTo>
                    <a:pt x="837679" y="26174"/>
                  </a:moveTo>
                  <a:lnTo>
                    <a:pt x="835621" y="15989"/>
                  </a:lnTo>
                  <a:lnTo>
                    <a:pt x="830008" y="7670"/>
                  </a:lnTo>
                  <a:lnTo>
                    <a:pt x="821690" y="2057"/>
                  </a:lnTo>
                  <a:lnTo>
                    <a:pt x="811504" y="0"/>
                  </a:lnTo>
                  <a:lnTo>
                    <a:pt x="801306" y="2057"/>
                  </a:lnTo>
                  <a:lnTo>
                    <a:pt x="792988" y="7670"/>
                  </a:lnTo>
                  <a:lnTo>
                    <a:pt x="787374" y="15989"/>
                  </a:lnTo>
                  <a:lnTo>
                    <a:pt x="785317" y="26174"/>
                  </a:lnTo>
                  <a:lnTo>
                    <a:pt x="787374" y="36372"/>
                  </a:lnTo>
                  <a:lnTo>
                    <a:pt x="792988" y="44691"/>
                  </a:lnTo>
                  <a:lnTo>
                    <a:pt x="801306" y="50304"/>
                  </a:lnTo>
                  <a:lnTo>
                    <a:pt x="811504" y="52349"/>
                  </a:lnTo>
                  <a:lnTo>
                    <a:pt x="821690" y="50304"/>
                  </a:lnTo>
                  <a:lnTo>
                    <a:pt x="830008" y="44691"/>
                  </a:lnTo>
                  <a:lnTo>
                    <a:pt x="835621" y="36372"/>
                  </a:lnTo>
                  <a:lnTo>
                    <a:pt x="837679" y="26174"/>
                  </a:lnTo>
                  <a:close/>
                </a:path>
                <a:path w="1885314" h="1885315">
                  <a:moveTo>
                    <a:pt x="1099451" y="1858581"/>
                  </a:moveTo>
                  <a:lnTo>
                    <a:pt x="1097394" y="1848396"/>
                  </a:lnTo>
                  <a:lnTo>
                    <a:pt x="1091780" y="1840077"/>
                  </a:lnTo>
                  <a:lnTo>
                    <a:pt x="1083462" y="1834464"/>
                  </a:lnTo>
                  <a:lnTo>
                    <a:pt x="1073277" y="1832406"/>
                  </a:lnTo>
                  <a:lnTo>
                    <a:pt x="1063078" y="1834464"/>
                  </a:lnTo>
                  <a:lnTo>
                    <a:pt x="1054760" y="1840077"/>
                  </a:lnTo>
                  <a:lnTo>
                    <a:pt x="1049147" y="1848396"/>
                  </a:lnTo>
                  <a:lnTo>
                    <a:pt x="1047089" y="1858581"/>
                  </a:lnTo>
                  <a:lnTo>
                    <a:pt x="1049147" y="1868779"/>
                  </a:lnTo>
                  <a:lnTo>
                    <a:pt x="1054760" y="1877098"/>
                  </a:lnTo>
                  <a:lnTo>
                    <a:pt x="1063078" y="1882698"/>
                  </a:lnTo>
                  <a:lnTo>
                    <a:pt x="1073277" y="1884756"/>
                  </a:lnTo>
                  <a:lnTo>
                    <a:pt x="1083462" y="1882698"/>
                  </a:lnTo>
                  <a:lnTo>
                    <a:pt x="1091780" y="1877098"/>
                  </a:lnTo>
                  <a:lnTo>
                    <a:pt x="1097394" y="1868779"/>
                  </a:lnTo>
                  <a:lnTo>
                    <a:pt x="1099451" y="1858581"/>
                  </a:lnTo>
                  <a:close/>
                </a:path>
                <a:path w="1885314" h="1885315">
                  <a:moveTo>
                    <a:pt x="1099451" y="1596809"/>
                  </a:moveTo>
                  <a:lnTo>
                    <a:pt x="1097394" y="1586623"/>
                  </a:lnTo>
                  <a:lnTo>
                    <a:pt x="1091780" y="1578305"/>
                  </a:lnTo>
                  <a:lnTo>
                    <a:pt x="1083462" y="1572691"/>
                  </a:lnTo>
                  <a:lnTo>
                    <a:pt x="1073277" y="1570634"/>
                  </a:lnTo>
                  <a:lnTo>
                    <a:pt x="1063078" y="1572691"/>
                  </a:lnTo>
                  <a:lnTo>
                    <a:pt x="1054760" y="1578305"/>
                  </a:lnTo>
                  <a:lnTo>
                    <a:pt x="1049147" y="1586623"/>
                  </a:lnTo>
                  <a:lnTo>
                    <a:pt x="1047089" y="1596809"/>
                  </a:lnTo>
                  <a:lnTo>
                    <a:pt x="1049147" y="1607007"/>
                  </a:lnTo>
                  <a:lnTo>
                    <a:pt x="1054760" y="1615325"/>
                  </a:lnTo>
                  <a:lnTo>
                    <a:pt x="1063078" y="1620926"/>
                  </a:lnTo>
                  <a:lnTo>
                    <a:pt x="1073277" y="1622983"/>
                  </a:lnTo>
                  <a:lnTo>
                    <a:pt x="1083462" y="1620926"/>
                  </a:lnTo>
                  <a:lnTo>
                    <a:pt x="1091780" y="1615325"/>
                  </a:lnTo>
                  <a:lnTo>
                    <a:pt x="1097394" y="1607007"/>
                  </a:lnTo>
                  <a:lnTo>
                    <a:pt x="1099451" y="1596809"/>
                  </a:lnTo>
                  <a:close/>
                </a:path>
                <a:path w="1885314" h="1885315">
                  <a:moveTo>
                    <a:pt x="1099451" y="1335036"/>
                  </a:moveTo>
                  <a:lnTo>
                    <a:pt x="1097394" y="1324851"/>
                  </a:lnTo>
                  <a:lnTo>
                    <a:pt x="1091780" y="1316532"/>
                  </a:lnTo>
                  <a:lnTo>
                    <a:pt x="1083462" y="1310919"/>
                  </a:lnTo>
                  <a:lnTo>
                    <a:pt x="1073277" y="1308862"/>
                  </a:lnTo>
                  <a:lnTo>
                    <a:pt x="1063078" y="1310919"/>
                  </a:lnTo>
                  <a:lnTo>
                    <a:pt x="1054760" y="1316532"/>
                  </a:lnTo>
                  <a:lnTo>
                    <a:pt x="1049147" y="1324851"/>
                  </a:lnTo>
                  <a:lnTo>
                    <a:pt x="1047089" y="1335036"/>
                  </a:lnTo>
                  <a:lnTo>
                    <a:pt x="1049147" y="1345234"/>
                  </a:lnTo>
                  <a:lnTo>
                    <a:pt x="1054760" y="1353553"/>
                  </a:lnTo>
                  <a:lnTo>
                    <a:pt x="1063078" y="1359154"/>
                  </a:lnTo>
                  <a:lnTo>
                    <a:pt x="1073277" y="1361211"/>
                  </a:lnTo>
                  <a:lnTo>
                    <a:pt x="1083462" y="1359154"/>
                  </a:lnTo>
                  <a:lnTo>
                    <a:pt x="1091780" y="1353553"/>
                  </a:lnTo>
                  <a:lnTo>
                    <a:pt x="1097394" y="1345234"/>
                  </a:lnTo>
                  <a:lnTo>
                    <a:pt x="1099451" y="1335036"/>
                  </a:lnTo>
                  <a:close/>
                </a:path>
                <a:path w="1885314" h="1885315">
                  <a:moveTo>
                    <a:pt x="1099451" y="1073264"/>
                  </a:moveTo>
                  <a:lnTo>
                    <a:pt x="1097394" y="1063078"/>
                  </a:lnTo>
                  <a:lnTo>
                    <a:pt x="1091780" y="1054760"/>
                  </a:lnTo>
                  <a:lnTo>
                    <a:pt x="1083462" y="1049147"/>
                  </a:lnTo>
                  <a:lnTo>
                    <a:pt x="1073277" y="1047089"/>
                  </a:lnTo>
                  <a:lnTo>
                    <a:pt x="1063078" y="1049147"/>
                  </a:lnTo>
                  <a:lnTo>
                    <a:pt x="1054760" y="1054760"/>
                  </a:lnTo>
                  <a:lnTo>
                    <a:pt x="1049147" y="1063078"/>
                  </a:lnTo>
                  <a:lnTo>
                    <a:pt x="1047089" y="1073264"/>
                  </a:lnTo>
                  <a:lnTo>
                    <a:pt x="1049147" y="1083462"/>
                  </a:lnTo>
                  <a:lnTo>
                    <a:pt x="1054760" y="1091780"/>
                  </a:lnTo>
                  <a:lnTo>
                    <a:pt x="1063078" y="1097381"/>
                  </a:lnTo>
                  <a:lnTo>
                    <a:pt x="1073277" y="1099439"/>
                  </a:lnTo>
                  <a:lnTo>
                    <a:pt x="1083462" y="1097381"/>
                  </a:lnTo>
                  <a:lnTo>
                    <a:pt x="1091780" y="1091780"/>
                  </a:lnTo>
                  <a:lnTo>
                    <a:pt x="1097394" y="1083462"/>
                  </a:lnTo>
                  <a:lnTo>
                    <a:pt x="1099451" y="1073264"/>
                  </a:lnTo>
                  <a:close/>
                </a:path>
                <a:path w="1885314" h="1885315">
                  <a:moveTo>
                    <a:pt x="1099451" y="811491"/>
                  </a:moveTo>
                  <a:lnTo>
                    <a:pt x="1097394" y="801306"/>
                  </a:lnTo>
                  <a:lnTo>
                    <a:pt x="1091780" y="792988"/>
                  </a:lnTo>
                  <a:lnTo>
                    <a:pt x="1083462" y="787374"/>
                  </a:lnTo>
                  <a:lnTo>
                    <a:pt x="1073277" y="785317"/>
                  </a:lnTo>
                  <a:lnTo>
                    <a:pt x="1063078" y="787374"/>
                  </a:lnTo>
                  <a:lnTo>
                    <a:pt x="1054760" y="792988"/>
                  </a:lnTo>
                  <a:lnTo>
                    <a:pt x="1049147" y="801306"/>
                  </a:lnTo>
                  <a:lnTo>
                    <a:pt x="1047089" y="811491"/>
                  </a:lnTo>
                  <a:lnTo>
                    <a:pt x="1049147" y="821690"/>
                  </a:lnTo>
                  <a:lnTo>
                    <a:pt x="1054760" y="830008"/>
                  </a:lnTo>
                  <a:lnTo>
                    <a:pt x="1063078" y="835609"/>
                  </a:lnTo>
                  <a:lnTo>
                    <a:pt x="1073277" y="837666"/>
                  </a:lnTo>
                  <a:lnTo>
                    <a:pt x="1083462" y="835609"/>
                  </a:lnTo>
                  <a:lnTo>
                    <a:pt x="1091780" y="830008"/>
                  </a:lnTo>
                  <a:lnTo>
                    <a:pt x="1097394" y="821690"/>
                  </a:lnTo>
                  <a:lnTo>
                    <a:pt x="1099451" y="811491"/>
                  </a:lnTo>
                  <a:close/>
                </a:path>
                <a:path w="1885314" h="1885315">
                  <a:moveTo>
                    <a:pt x="1099451" y="549719"/>
                  </a:moveTo>
                  <a:lnTo>
                    <a:pt x="1097394" y="539534"/>
                  </a:lnTo>
                  <a:lnTo>
                    <a:pt x="1091780" y="531215"/>
                  </a:lnTo>
                  <a:lnTo>
                    <a:pt x="1083462" y="525602"/>
                  </a:lnTo>
                  <a:lnTo>
                    <a:pt x="1073277" y="523544"/>
                  </a:lnTo>
                  <a:lnTo>
                    <a:pt x="1063078" y="525602"/>
                  </a:lnTo>
                  <a:lnTo>
                    <a:pt x="1054760" y="531215"/>
                  </a:lnTo>
                  <a:lnTo>
                    <a:pt x="1049147" y="539534"/>
                  </a:lnTo>
                  <a:lnTo>
                    <a:pt x="1047089" y="549719"/>
                  </a:lnTo>
                  <a:lnTo>
                    <a:pt x="1049147" y="559917"/>
                  </a:lnTo>
                  <a:lnTo>
                    <a:pt x="1054760" y="568236"/>
                  </a:lnTo>
                  <a:lnTo>
                    <a:pt x="1063078" y="573836"/>
                  </a:lnTo>
                  <a:lnTo>
                    <a:pt x="1073277" y="575894"/>
                  </a:lnTo>
                  <a:lnTo>
                    <a:pt x="1083462" y="573836"/>
                  </a:lnTo>
                  <a:lnTo>
                    <a:pt x="1091780" y="568236"/>
                  </a:lnTo>
                  <a:lnTo>
                    <a:pt x="1097394" y="559917"/>
                  </a:lnTo>
                  <a:lnTo>
                    <a:pt x="1099451" y="549719"/>
                  </a:lnTo>
                  <a:close/>
                </a:path>
                <a:path w="1885314" h="1885315">
                  <a:moveTo>
                    <a:pt x="1099451" y="287947"/>
                  </a:moveTo>
                  <a:lnTo>
                    <a:pt x="1097394" y="277761"/>
                  </a:lnTo>
                  <a:lnTo>
                    <a:pt x="1091780" y="269443"/>
                  </a:lnTo>
                  <a:lnTo>
                    <a:pt x="1083462" y="263829"/>
                  </a:lnTo>
                  <a:lnTo>
                    <a:pt x="1073277" y="261772"/>
                  </a:lnTo>
                  <a:lnTo>
                    <a:pt x="1063078" y="263829"/>
                  </a:lnTo>
                  <a:lnTo>
                    <a:pt x="1054760" y="269443"/>
                  </a:lnTo>
                  <a:lnTo>
                    <a:pt x="1049147" y="277761"/>
                  </a:lnTo>
                  <a:lnTo>
                    <a:pt x="1047089" y="287947"/>
                  </a:lnTo>
                  <a:lnTo>
                    <a:pt x="1049147" y="298145"/>
                  </a:lnTo>
                  <a:lnTo>
                    <a:pt x="1054760" y="306463"/>
                  </a:lnTo>
                  <a:lnTo>
                    <a:pt x="1063078" y="312077"/>
                  </a:lnTo>
                  <a:lnTo>
                    <a:pt x="1073277" y="314121"/>
                  </a:lnTo>
                  <a:lnTo>
                    <a:pt x="1083462" y="312077"/>
                  </a:lnTo>
                  <a:lnTo>
                    <a:pt x="1091780" y="306463"/>
                  </a:lnTo>
                  <a:lnTo>
                    <a:pt x="1097394" y="298145"/>
                  </a:lnTo>
                  <a:lnTo>
                    <a:pt x="1099451" y="287947"/>
                  </a:lnTo>
                  <a:close/>
                </a:path>
                <a:path w="1885314" h="1885315">
                  <a:moveTo>
                    <a:pt x="1099451" y="26174"/>
                  </a:moveTo>
                  <a:lnTo>
                    <a:pt x="1097394" y="15989"/>
                  </a:lnTo>
                  <a:lnTo>
                    <a:pt x="1091780" y="7670"/>
                  </a:lnTo>
                  <a:lnTo>
                    <a:pt x="1083462" y="2057"/>
                  </a:lnTo>
                  <a:lnTo>
                    <a:pt x="1073277" y="0"/>
                  </a:lnTo>
                  <a:lnTo>
                    <a:pt x="1063078" y="2057"/>
                  </a:lnTo>
                  <a:lnTo>
                    <a:pt x="1054760" y="7670"/>
                  </a:lnTo>
                  <a:lnTo>
                    <a:pt x="1049147" y="15989"/>
                  </a:lnTo>
                  <a:lnTo>
                    <a:pt x="1047089" y="26174"/>
                  </a:lnTo>
                  <a:lnTo>
                    <a:pt x="1049147" y="36372"/>
                  </a:lnTo>
                  <a:lnTo>
                    <a:pt x="1054760" y="44691"/>
                  </a:lnTo>
                  <a:lnTo>
                    <a:pt x="1063078" y="50304"/>
                  </a:lnTo>
                  <a:lnTo>
                    <a:pt x="1073277" y="52349"/>
                  </a:lnTo>
                  <a:lnTo>
                    <a:pt x="1083462" y="50304"/>
                  </a:lnTo>
                  <a:lnTo>
                    <a:pt x="1091780" y="44691"/>
                  </a:lnTo>
                  <a:lnTo>
                    <a:pt x="1097394" y="36372"/>
                  </a:lnTo>
                  <a:lnTo>
                    <a:pt x="1099451" y="26174"/>
                  </a:lnTo>
                  <a:close/>
                </a:path>
                <a:path w="1885314" h="1885315">
                  <a:moveTo>
                    <a:pt x="1361224" y="1858581"/>
                  </a:moveTo>
                  <a:lnTo>
                    <a:pt x="1359166" y="1848396"/>
                  </a:lnTo>
                  <a:lnTo>
                    <a:pt x="1353553" y="1840077"/>
                  </a:lnTo>
                  <a:lnTo>
                    <a:pt x="1345234" y="1834464"/>
                  </a:lnTo>
                  <a:lnTo>
                    <a:pt x="1335049" y="1832406"/>
                  </a:lnTo>
                  <a:lnTo>
                    <a:pt x="1324851" y="1834464"/>
                  </a:lnTo>
                  <a:lnTo>
                    <a:pt x="1316532" y="1840077"/>
                  </a:lnTo>
                  <a:lnTo>
                    <a:pt x="1310919" y="1848396"/>
                  </a:lnTo>
                  <a:lnTo>
                    <a:pt x="1308862" y="1858581"/>
                  </a:lnTo>
                  <a:lnTo>
                    <a:pt x="1310919" y="1868779"/>
                  </a:lnTo>
                  <a:lnTo>
                    <a:pt x="1316532" y="1877098"/>
                  </a:lnTo>
                  <a:lnTo>
                    <a:pt x="1324851" y="1882698"/>
                  </a:lnTo>
                  <a:lnTo>
                    <a:pt x="1335049" y="1884756"/>
                  </a:lnTo>
                  <a:lnTo>
                    <a:pt x="1345234" y="1882698"/>
                  </a:lnTo>
                  <a:lnTo>
                    <a:pt x="1353553" y="1877098"/>
                  </a:lnTo>
                  <a:lnTo>
                    <a:pt x="1359166" y="1868779"/>
                  </a:lnTo>
                  <a:lnTo>
                    <a:pt x="1361224" y="1858581"/>
                  </a:lnTo>
                  <a:close/>
                </a:path>
                <a:path w="1885314" h="1885315">
                  <a:moveTo>
                    <a:pt x="1361224" y="1596809"/>
                  </a:moveTo>
                  <a:lnTo>
                    <a:pt x="1359166" y="1586623"/>
                  </a:lnTo>
                  <a:lnTo>
                    <a:pt x="1353553" y="1578305"/>
                  </a:lnTo>
                  <a:lnTo>
                    <a:pt x="1345234" y="1572691"/>
                  </a:lnTo>
                  <a:lnTo>
                    <a:pt x="1335049" y="1570634"/>
                  </a:lnTo>
                  <a:lnTo>
                    <a:pt x="1324851" y="1572691"/>
                  </a:lnTo>
                  <a:lnTo>
                    <a:pt x="1316532" y="1578305"/>
                  </a:lnTo>
                  <a:lnTo>
                    <a:pt x="1310919" y="1586623"/>
                  </a:lnTo>
                  <a:lnTo>
                    <a:pt x="1308862" y="1596809"/>
                  </a:lnTo>
                  <a:lnTo>
                    <a:pt x="1310919" y="1607007"/>
                  </a:lnTo>
                  <a:lnTo>
                    <a:pt x="1316532" y="1615325"/>
                  </a:lnTo>
                  <a:lnTo>
                    <a:pt x="1324851" y="1620926"/>
                  </a:lnTo>
                  <a:lnTo>
                    <a:pt x="1335049" y="1622983"/>
                  </a:lnTo>
                  <a:lnTo>
                    <a:pt x="1345234" y="1620926"/>
                  </a:lnTo>
                  <a:lnTo>
                    <a:pt x="1353553" y="1615325"/>
                  </a:lnTo>
                  <a:lnTo>
                    <a:pt x="1359166" y="1607007"/>
                  </a:lnTo>
                  <a:lnTo>
                    <a:pt x="1361224" y="1596809"/>
                  </a:lnTo>
                  <a:close/>
                </a:path>
                <a:path w="1885314" h="1885315">
                  <a:moveTo>
                    <a:pt x="1361224" y="1335036"/>
                  </a:moveTo>
                  <a:lnTo>
                    <a:pt x="1359166" y="1324851"/>
                  </a:lnTo>
                  <a:lnTo>
                    <a:pt x="1353553" y="1316532"/>
                  </a:lnTo>
                  <a:lnTo>
                    <a:pt x="1345234" y="1310919"/>
                  </a:lnTo>
                  <a:lnTo>
                    <a:pt x="1335049" y="1308862"/>
                  </a:lnTo>
                  <a:lnTo>
                    <a:pt x="1324851" y="1310919"/>
                  </a:lnTo>
                  <a:lnTo>
                    <a:pt x="1316532" y="1316532"/>
                  </a:lnTo>
                  <a:lnTo>
                    <a:pt x="1310919" y="1324851"/>
                  </a:lnTo>
                  <a:lnTo>
                    <a:pt x="1308862" y="1335036"/>
                  </a:lnTo>
                  <a:lnTo>
                    <a:pt x="1310919" y="1345234"/>
                  </a:lnTo>
                  <a:lnTo>
                    <a:pt x="1316532" y="1353553"/>
                  </a:lnTo>
                  <a:lnTo>
                    <a:pt x="1324851" y="1359154"/>
                  </a:lnTo>
                  <a:lnTo>
                    <a:pt x="1335049" y="1361211"/>
                  </a:lnTo>
                  <a:lnTo>
                    <a:pt x="1345234" y="1359154"/>
                  </a:lnTo>
                  <a:lnTo>
                    <a:pt x="1353553" y="1353553"/>
                  </a:lnTo>
                  <a:lnTo>
                    <a:pt x="1359166" y="1345234"/>
                  </a:lnTo>
                  <a:lnTo>
                    <a:pt x="1361224" y="1335036"/>
                  </a:lnTo>
                  <a:close/>
                </a:path>
                <a:path w="1885314" h="1885315">
                  <a:moveTo>
                    <a:pt x="1361224" y="1073264"/>
                  </a:moveTo>
                  <a:lnTo>
                    <a:pt x="1359166" y="1063078"/>
                  </a:lnTo>
                  <a:lnTo>
                    <a:pt x="1353553" y="1054760"/>
                  </a:lnTo>
                  <a:lnTo>
                    <a:pt x="1345234" y="1049147"/>
                  </a:lnTo>
                  <a:lnTo>
                    <a:pt x="1335049" y="1047089"/>
                  </a:lnTo>
                  <a:lnTo>
                    <a:pt x="1324851" y="1049147"/>
                  </a:lnTo>
                  <a:lnTo>
                    <a:pt x="1316532" y="1054760"/>
                  </a:lnTo>
                  <a:lnTo>
                    <a:pt x="1310919" y="1063078"/>
                  </a:lnTo>
                  <a:lnTo>
                    <a:pt x="1308862" y="1073264"/>
                  </a:lnTo>
                  <a:lnTo>
                    <a:pt x="1310919" y="1083462"/>
                  </a:lnTo>
                  <a:lnTo>
                    <a:pt x="1316532" y="1091780"/>
                  </a:lnTo>
                  <a:lnTo>
                    <a:pt x="1324851" y="1097381"/>
                  </a:lnTo>
                  <a:lnTo>
                    <a:pt x="1335049" y="1099439"/>
                  </a:lnTo>
                  <a:lnTo>
                    <a:pt x="1345234" y="1097381"/>
                  </a:lnTo>
                  <a:lnTo>
                    <a:pt x="1353553" y="1091780"/>
                  </a:lnTo>
                  <a:lnTo>
                    <a:pt x="1359166" y="1083462"/>
                  </a:lnTo>
                  <a:lnTo>
                    <a:pt x="1361224" y="1073264"/>
                  </a:lnTo>
                  <a:close/>
                </a:path>
                <a:path w="1885314" h="1885315">
                  <a:moveTo>
                    <a:pt x="1361224" y="811491"/>
                  </a:moveTo>
                  <a:lnTo>
                    <a:pt x="1359166" y="801306"/>
                  </a:lnTo>
                  <a:lnTo>
                    <a:pt x="1353553" y="792988"/>
                  </a:lnTo>
                  <a:lnTo>
                    <a:pt x="1345234" y="787374"/>
                  </a:lnTo>
                  <a:lnTo>
                    <a:pt x="1335049" y="785317"/>
                  </a:lnTo>
                  <a:lnTo>
                    <a:pt x="1324851" y="787374"/>
                  </a:lnTo>
                  <a:lnTo>
                    <a:pt x="1316532" y="792988"/>
                  </a:lnTo>
                  <a:lnTo>
                    <a:pt x="1310919" y="801306"/>
                  </a:lnTo>
                  <a:lnTo>
                    <a:pt x="1308862" y="811491"/>
                  </a:lnTo>
                  <a:lnTo>
                    <a:pt x="1310919" y="821690"/>
                  </a:lnTo>
                  <a:lnTo>
                    <a:pt x="1316532" y="830008"/>
                  </a:lnTo>
                  <a:lnTo>
                    <a:pt x="1324851" y="835609"/>
                  </a:lnTo>
                  <a:lnTo>
                    <a:pt x="1335049" y="837666"/>
                  </a:lnTo>
                  <a:lnTo>
                    <a:pt x="1345234" y="835609"/>
                  </a:lnTo>
                  <a:lnTo>
                    <a:pt x="1353553" y="830008"/>
                  </a:lnTo>
                  <a:lnTo>
                    <a:pt x="1359166" y="821690"/>
                  </a:lnTo>
                  <a:lnTo>
                    <a:pt x="1361224" y="811491"/>
                  </a:lnTo>
                  <a:close/>
                </a:path>
                <a:path w="1885314" h="1885315">
                  <a:moveTo>
                    <a:pt x="1361224" y="549719"/>
                  </a:moveTo>
                  <a:lnTo>
                    <a:pt x="1359166" y="539534"/>
                  </a:lnTo>
                  <a:lnTo>
                    <a:pt x="1353553" y="531215"/>
                  </a:lnTo>
                  <a:lnTo>
                    <a:pt x="1345234" y="525602"/>
                  </a:lnTo>
                  <a:lnTo>
                    <a:pt x="1335049" y="523544"/>
                  </a:lnTo>
                  <a:lnTo>
                    <a:pt x="1324851" y="525602"/>
                  </a:lnTo>
                  <a:lnTo>
                    <a:pt x="1316532" y="531215"/>
                  </a:lnTo>
                  <a:lnTo>
                    <a:pt x="1310919" y="539534"/>
                  </a:lnTo>
                  <a:lnTo>
                    <a:pt x="1308862" y="549719"/>
                  </a:lnTo>
                  <a:lnTo>
                    <a:pt x="1310919" y="559917"/>
                  </a:lnTo>
                  <a:lnTo>
                    <a:pt x="1316532" y="568236"/>
                  </a:lnTo>
                  <a:lnTo>
                    <a:pt x="1324851" y="573836"/>
                  </a:lnTo>
                  <a:lnTo>
                    <a:pt x="1335049" y="575894"/>
                  </a:lnTo>
                  <a:lnTo>
                    <a:pt x="1345234" y="573836"/>
                  </a:lnTo>
                  <a:lnTo>
                    <a:pt x="1353553" y="568236"/>
                  </a:lnTo>
                  <a:lnTo>
                    <a:pt x="1359166" y="559917"/>
                  </a:lnTo>
                  <a:lnTo>
                    <a:pt x="1361224" y="549719"/>
                  </a:lnTo>
                  <a:close/>
                </a:path>
                <a:path w="1885314" h="1885315">
                  <a:moveTo>
                    <a:pt x="1361224" y="287947"/>
                  </a:moveTo>
                  <a:lnTo>
                    <a:pt x="1359166" y="277761"/>
                  </a:lnTo>
                  <a:lnTo>
                    <a:pt x="1353553" y="269443"/>
                  </a:lnTo>
                  <a:lnTo>
                    <a:pt x="1345234" y="263829"/>
                  </a:lnTo>
                  <a:lnTo>
                    <a:pt x="1335049" y="261772"/>
                  </a:lnTo>
                  <a:lnTo>
                    <a:pt x="1324851" y="263829"/>
                  </a:lnTo>
                  <a:lnTo>
                    <a:pt x="1316532" y="269443"/>
                  </a:lnTo>
                  <a:lnTo>
                    <a:pt x="1310919" y="277761"/>
                  </a:lnTo>
                  <a:lnTo>
                    <a:pt x="1308862" y="287947"/>
                  </a:lnTo>
                  <a:lnTo>
                    <a:pt x="1310919" y="298145"/>
                  </a:lnTo>
                  <a:lnTo>
                    <a:pt x="1316532" y="306463"/>
                  </a:lnTo>
                  <a:lnTo>
                    <a:pt x="1324851" y="312077"/>
                  </a:lnTo>
                  <a:lnTo>
                    <a:pt x="1335049" y="314121"/>
                  </a:lnTo>
                  <a:lnTo>
                    <a:pt x="1345234" y="312077"/>
                  </a:lnTo>
                  <a:lnTo>
                    <a:pt x="1353553" y="306463"/>
                  </a:lnTo>
                  <a:lnTo>
                    <a:pt x="1359166" y="298145"/>
                  </a:lnTo>
                  <a:lnTo>
                    <a:pt x="1361224" y="287947"/>
                  </a:lnTo>
                  <a:close/>
                </a:path>
                <a:path w="1885314" h="1885315">
                  <a:moveTo>
                    <a:pt x="1361224" y="26174"/>
                  </a:moveTo>
                  <a:lnTo>
                    <a:pt x="1359166" y="15989"/>
                  </a:lnTo>
                  <a:lnTo>
                    <a:pt x="1353553" y="7670"/>
                  </a:lnTo>
                  <a:lnTo>
                    <a:pt x="1345234" y="2057"/>
                  </a:lnTo>
                  <a:lnTo>
                    <a:pt x="1335049" y="0"/>
                  </a:lnTo>
                  <a:lnTo>
                    <a:pt x="1324851" y="2057"/>
                  </a:lnTo>
                  <a:lnTo>
                    <a:pt x="1316532" y="7670"/>
                  </a:lnTo>
                  <a:lnTo>
                    <a:pt x="1310919" y="15989"/>
                  </a:lnTo>
                  <a:lnTo>
                    <a:pt x="1308862" y="26174"/>
                  </a:lnTo>
                  <a:lnTo>
                    <a:pt x="1310919" y="36372"/>
                  </a:lnTo>
                  <a:lnTo>
                    <a:pt x="1316532" y="44691"/>
                  </a:lnTo>
                  <a:lnTo>
                    <a:pt x="1324851" y="50304"/>
                  </a:lnTo>
                  <a:lnTo>
                    <a:pt x="1335049" y="52349"/>
                  </a:lnTo>
                  <a:lnTo>
                    <a:pt x="1345234" y="50304"/>
                  </a:lnTo>
                  <a:lnTo>
                    <a:pt x="1353553" y="44691"/>
                  </a:lnTo>
                  <a:lnTo>
                    <a:pt x="1359166" y="36372"/>
                  </a:lnTo>
                  <a:lnTo>
                    <a:pt x="1361224" y="26174"/>
                  </a:lnTo>
                  <a:close/>
                </a:path>
                <a:path w="1885314" h="1885315">
                  <a:moveTo>
                    <a:pt x="1622996" y="1858581"/>
                  </a:moveTo>
                  <a:lnTo>
                    <a:pt x="1620939" y="1848396"/>
                  </a:lnTo>
                  <a:lnTo>
                    <a:pt x="1615325" y="1840077"/>
                  </a:lnTo>
                  <a:lnTo>
                    <a:pt x="1607007" y="1834464"/>
                  </a:lnTo>
                  <a:lnTo>
                    <a:pt x="1596821" y="1832406"/>
                  </a:lnTo>
                  <a:lnTo>
                    <a:pt x="1586623" y="1834464"/>
                  </a:lnTo>
                  <a:lnTo>
                    <a:pt x="1578305" y="1840077"/>
                  </a:lnTo>
                  <a:lnTo>
                    <a:pt x="1572691" y="1848396"/>
                  </a:lnTo>
                  <a:lnTo>
                    <a:pt x="1570634" y="1858581"/>
                  </a:lnTo>
                  <a:lnTo>
                    <a:pt x="1572691" y="1868779"/>
                  </a:lnTo>
                  <a:lnTo>
                    <a:pt x="1578305" y="1877098"/>
                  </a:lnTo>
                  <a:lnTo>
                    <a:pt x="1586623" y="1882698"/>
                  </a:lnTo>
                  <a:lnTo>
                    <a:pt x="1596821" y="1884756"/>
                  </a:lnTo>
                  <a:lnTo>
                    <a:pt x="1607007" y="1882698"/>
                  </a:lnTo>
                  <a:lnTo>
                    <a:pt x="1615325" y="1877098"/>
                  </a:lnTo>
                  <a:lnTo>
                    <a:pt x="1620939" y="1868779"/>
                  </a:lnTo>
                  <a:lnTo>
                    <a:pt x="1622996" y="1858581"/>
                  </a:lnTo>
                  <a:close/>
                </a:path>
                <a:path w="1885314" h="1885315">
                  <a:moveTo>
                    <a:pt x="1622996" y="1596809"/>
                  </a:moveTo>
                  <a:lnTo>
                    <a:pt x="1620939" y="1586623"/>
                  </a:lnTo>
                  <a:lnTo>
                    <a:pt x="1615325" y="1578305"/>
                  </a:lnTo>
                  <a:lnTo>
                    <a:pt x="1607007" y="1572691"/>
                  </a:lnTo>
                  <a:lnTo>
                    <a:pt x="1596821" y="1570634"/>
                  </a:lnTo>
                  <a:lnTo>
                    <a:pt x="1586623" y="1572691"/>
                  </a:lnTo>
                  <a:lnTo>
                    <a:pt x="1578305" y="1578305"/>
                  </a:lnTo>
                  <a:lnTo>
                    <a:pt x="1572691" y="1586623"/>
                  </a:lnTo>
                  <a:lnTo>
                    <a:pt x="1570634" y="1596809"/>
                  </a:lnTo>
                  <a:lnTo>
                    <a:pt x="1572691" y="1607007"/>
                  </a:lnTo>
                  <a:lnTo>
                    <a:pt x="1578305" y="1615325"/>
                  </a:lnTo>
                  <a:lnTo>
                    <a:pt x="1586623" y="1620926"/>
                  </a:lnTo>
                  <a:lnTo>
                    <a:pt x="1596821" y="1622983"/>
                  </a:lnTo>
                  <a:lnTo>
                    <a:pt x="1607007" y="1620926"/>
                  </a:lnTo>
                  <a:lnTo>
                    <a:pt x="1615325" y="1615325"/>
                  </a:lnTo>
                  <a:lnTo>
                    <a:pt x="1620939" y="1607007"/>
                  </a:lnTo>
                  <a:lnTo>
                    <a:pt x="1622996" y="1596809"/>
                  </a:lnTo>
                  <a:close/>
                </a:path>
                <a:path w="1885314" h="1885315">
                  <a:moveTo>
                    <a:pt x="1622996" y="1335036"/>
                  </a:moveTo>
                  <a:lnTo>
                    <a:pt x="1620939" y="1324851"/>
                  </a:lnTo>
                  <a:lnTo>
                    <a:pt x="1615325" y="1316532"/>
                  </a:lnTo>
                  <a:lnTo>
                    <a:pt x="1607007" y="1310919"/>
                  </a:lnTo>
                  <a:lnTo>
                    <a:pt x="1596821" y="1308862"/>
                  </a:lnTo>
                  <a:lnTo>
                    <a:pt x="1586623" y="1310919"/>
                  </a:lnTo>
                  <a:lnTo>
                    <a:pt x="1578305" y="1316532"/>
                  </a:lnTo>
                  <a:lnTo>
                    <a:pt x="1572691" y="1324851"/>
                  </a:lnTo>
                  <a:lnTo>
                    <a:pt x="1570634" y="1335036"/>
                  </a:lnTo>
                  <a:lnTo>
                    <a:pt x="1572691" y="1345234"/>
                  </a:lnTo>
                  <a:lnTo>
                    <a:pt x="1578305" y="1353553"/>
                  </a:lnTo>
                  <a:lnTo>
                    <a:pt x="1586623" y="1359154"/>
                  </a:lnTo>
                  <a:lnTo>
                    <a:pt x="1596821" y="1361211"/>
                  </a:lnTo>
                  <a:lnTo>
                    <a:pt x="1607007" y="1359154"/>
                  </a:lnTo>
                  <a:lnTo>
                    <a:pt x="1615325" y="1353553"/>
                  </a:lnTo>
                  <a:lnTo>
                    <a:pt x="1620939" y="1345234"/>
                  </a:lnTo>
                  <a:lnTo>
                    <a:pt x="1622996" y="1335036"/>
                  </a:lnTo>
                  <a:close/>
                </a:path>
                <a:path w="1885314" h="1885315">
                  <a:moveTo>
                    <a:pt x="1622996" y="1073264"/>
                  </a:moveTo>
                  <a:lnTo>
                    <a:pt x="1620939" y="1063078"/>
                  </a:lnTo>
                  <a:lnTo>
                    <a:pt x="1615325" y="1054760"/>
                  </a:lnTo>
                  <a:lnTo>
                    <a:pt x="1607007" y="1049147"/>
                  </a:lnTo>
                  <a:lnTo>
                    <a:pt x="1596821" y="1047089"/>
                  </a:lnTo>
                  <a:lnTo>
                    <a:pt x="1586623" y="1049147"/>
                  </a:lnTo>
                  <a:lnTo>
                    <a:pt x="1578305" y="1054760"/>
                  </a:lnTo>
                  <a:lnTo>
                    <a:pt x="1572691" y="1063078"/>
                  </a:lnTo>
                  <a:lnTo>
                    <a:pt x="1570634" y="1073264"/>
                  </a:lnTo>
                  <a:lnTo>
                    <a:pt x="1572691" y="1083462"/>
                  </a:lnTo>
                  <a:lnTo>
                    <a:pt x="1578305" y="1091780"/>
                  </a:lnTo>
                  <a:lnTo>
                    <a:pt x="1586623" y="1097381"/>
                  </a:lnTo>
                  <a:lnTo>
                    <a:pt x="1596821" y="1099439"/>
                  </a:lnTo>
                  <a:lnTo>
                    <a:pt x="1607007" y="1097381"/>
                  </a:lnTo>
                  <a:lnTo>
                    <a:pt x="1615325" y="1091780"/>
                  </a:lnTo>
                  <a:lnTo>
                    <a:pt x="1620939" y="1083462"/>
                  </a:lnTo>
                  <a:lnTo>
                    <a:pt x="1622996" y="1073264"/>
                  </a:lnTo>
                  <a:close/>
                </a:path>
                <a:path w="1885314" h="1885315">
                  <a:moveTo>
                    <a:pt x="1622996" y="811491"/>
                  </a:moveTo>
                  <a:lnTo>
                    <a:pt x="1620939" y="801306"/>
                  </a:lnTo>
                  <a:lnTo>
                    <a:pt x="1615325" y="792988"/>
                  </a:lnTo>
                  <a:lnTo>
                    <a:pt x="1607007" y="787374"/>
                  </a:lnTo>
                  <a:lnTo>
                    <a:pt x="1596821" y="785317"/>
                  </a:lnTo>
                  <a:lnTo>
                    <a:pt x="1586623" y="787374"/>
                  </a:lnTo>
                  <a:lnTo>
                    <a:pt x="1578305" y="792988"/>
                  </a:lnTo>
                  <a:lnTo>
                    <a:pt x="1572691" y="801306"/>
                  </a:lnTo>
                  <a:lnTo>
                    <a:pt x="1570634" y="811491"/>
                  </a:lnTo>
                  <a:lnTo>
                    <a:pt x="1572691" y="821690"/>
                  </a:lnTo>
                  <a:lnTo>
                    <a:pt x="1578305" y="830008"/>
                  </a:lnTo>
                  <a:lnTo>
                    <a:pt x="1586623" y="835609"/>
                  </a:lnTo>
                  <a:lnTo>
                    <a:pt x="1596821" y="837666"/>
                  </a:lnTo>
                  <a:lnTo>
                    <a:pt x="1607007" y="835609"/>
                  </a:lnTo>
                  <a:lnTo>
                    <a:pt x="1615325" y="830008"/>
                  </a:lnTo>
                  <a:lnTo>
                    <a:pt x="1620939" y="821690"/>
                  </a:lnTo>
                  <a:lnTo>
                    <a:pt x="1622996" y="811491"/>
                  </a:lnTo>
                  <a:close/>
                </a:path>
                <a:path w="1885314" h="1885315">
                  <a:moveTo>
                    <a:pt x="1622996" y="549719"/>
                  </a:moveTo>
                  <a:lnTo>
                    <a:pt x="1620939" y="539534"/>
                  </a:lnTo>
                  <a:lnTo>
                    <a:pt x="1615325" y="531215"/>
                  </a:lnTo>
                  <a:lnTo>
                    <a:pt x="1607007" y="525602"/>
                  </a:lnTo>
                  <a:lnTo>
                    <a:pt x="1596821" y="523544"/>
                  </a:lnTo>
                  <a:lnTo>
                    <a:pt x="1586623" y="525602"/>
                  </a:lnTo>
                  <a:lnTo>
                    <a:pt x="1578305" y="531215"/>
                  </a:lnTo>
                  <a:lnTo>
                    <a:pt x="1572691" y="539534"/>
                  </a:lnTo>
                  <a:lnTo>
                    <a:pt x="1570634" y="549719"/>
                  </a:lnTo>
                  <a:lnTo>
                    <a:pt x="1572691" y="559917"/>
                  </a:lnTo>
                  <a:lnTo>
                    <a:pt x="1578305" y="568236"/>
                  </a:lnTo>
                  <a:lnTo>
                    <a:pt x="1586623" y="573836"/>
                  </a:lnTo>
                  <a:lnTo>
                    <a:pt x="1596821" y="575894"/>
                  </a:lnTo>
                  <a:lnTo>
                    <a:pt x="1607007" y="573836"/>
                  </a:lnTo>
                  <a:lnTo>
                    <a:pt x="1615325" y="568236"/>
                  </a:lnTo>
                  <a:lnTo>
                    <a:pt x="1620939" y="559917"/>
                  </a:lnTo>
                  <a:lnTo>
                    <a:pt x="1622996" y="549719"/>
                  </a:lnTo>
                  <a:close/>
                </a:path>
                <a:path w="1885314" h="1885315">
                  <a:moveTo>
                    <a:pt x="1622996" y="287947"/>
                  </a:moveTo>
                  <a:lnTo>
                    <a:pt x="1620939" y="277761"/>
                  </a:lnTo>
                  <a:lnTo>
                    <a:pt x="1615325" y="269443"/>
                  </a:lnTo>
                  <a:lnTo>
                    <a:pt x="1607007" y="263829"/>
                  </a:lnTo>
                  <a:lnTo>
                    <a:pt x="1596821" y="261772"/>
                  </a:lnTo>
                  <a:lnTo>
                    <a:pt x="1586623" y="263829"/>
                  </a:lnTo>
                  <a:lnTo>
                    <a:pt x="1578305" y="269443"/>
                  </a:lnTo>
                  <a:lnTo>
                    <a:pt x="1572691" y="277761"/>
                  </a:lnTo>
                  <a:lnTo>
                    <a:pt x="1570634" y="287947"/>
                  </a:lnTo>
                  <a:lnTo>
                    <a:pt x="1572691" y="298145"/>
                  </a:lnTo>
                  <a:lnTo>
                    <a:pt x="1578305" y="306463"/>
                  </a:lnTo>
                  <a:lnTo>
                    <a:pt x="1586623" y="312077"/>
                  </a:lnTo>
                  <a:lnTo>
                    <a:pt x="1596821" y="314121"/>
                  </a:lnTo>
                  <a:lnTo>
                    <a:pt x="1607007" y="312077"/>
                  </a:lnTo>
                  <a:lnTo>
                    <a:pt x="1615325" y="306463"/>
                  </a:lnTo>
                  <a:lnTo>
                    <a:pt x="1620939" y="298145"/>
                  </a:lnTo>
                  <a:lnTo>
                    <a:pt x="1622996" y="287947"/>
                  </a:lnTo>
                  <a:close/>
                </a:path>
                <a:path w="1885314" h="1885315">
                  <a:moveTo>
                    <a:pt x="1622996" y="26174"/>
                  </a:moveTo>
                  <a:lnTo>
                    <a:pt x="1620939" y="15989"/>
                  </a:lnTo>
                  <a:lnTo>
                    <a:pt x="1615325" y="7670"/>
                  </a:lnTo>
                  <a:lnTo>
                    <a:pt x="1607007" y="2057"/>
                  </a:lnTo>
                  <a:lnTo>
                    <a:pt x="1596821" y="0"/>
                  </a:lnTo>
                  <a:lnTo>
                    <a:pt x="1586623" y="2057"/>
                  </a:lnTo>
                  <a:lnTo>
                    <a:pt x="1578305" y="7670"/>
                  </a:lnTo>
                  <a:lnTo>
                    <a:pt x="1572691" y="15989"/>
                  </a:lnTo>
                  <a:lnTo>
                    <a:pt x="1570634" y="26174"/>
                  </a:lnTo>
                  <a:lnTo>
                    <a:pt x="1572691" y="36372"/>
                  </a:lnTo>
                  <a:lnTo>
                    <a:pt x="1578305" y="44691"/>
                  </a:lnTo>
                  <a:lnTo>
                    <a:pt x="1586623" y="50304"/>
                  </a:lnTo>
                  <a:lnTo>
                    <a:pt x="1596821" y="52349"/>
                  </a:lnTo>
                  <a:lnTo>
                    <a:pt x="1607007" y="50304"/>
                  </a:lnTo>
                  <a:lnTo>
                    <a:pt x="1615325" y="44691"/>
                  </a:lnTo>
                  <a:lnTo>
                    <a:pt x="1620939" y="36372"/>
                  </a:lnTo>
                  <a:lnTo>
                    <a:pt x="1622996" y="26174"/>
                  </a:lnTo>
                  <a:close/>
                </a:path>
                <a:path w="1885314" h="1885315">
                  <a:moveTo>
                    <a:pt x="1884768" y="1858581"/>
                  </a:moveTo>
                  <a:lnTo>
                    <a:pt x="1882711" y="1848396"/>
                  </a:lnTo>
                  <a:lnTo>
                    <a:pt x="1877098" y="1840077"/>
                  </a:lnTo>
                  <a:lnTo>
                    <a:pt x="1868779" y="1834464"/>
                  </a:lnTo>
                  <a:lnTo>
                    <a:pt x="1858594" y="1832406"/>
                  </a:lnTo>
                  <a:lnTo>
                    <a:pt x="1848396" y="1834464"/>
                  </a:lnTo>
                  <a:lnTo>
                    <a:pt x="1840077" y="1840077"/>
                  </a:lnTo>
                  <a:lnTo>
                    <a:pt x="1834464" y="1848396"/>
                  </a:lnTo>
                  <a:lnTo>
                    <a:pt x="1832406" y="1858581"/>
                  </a:lnTo>
                  <a:lnTo>
                    <a:pt x="1834464" y="1868779"/>
                  </a:lnTo>
                  <a:lnTo>
                    <a:pt x="1840077" y="1877098"/>
                  </a:lnTo>
                  <a:lnTo>
                    <a:pt x="1848396" y="1882698"/>
                  </a:lnTo>
                  <a:lnTo>
                    <a:pt x="1858594" y="1884756"/>
                  </a:lnTo>
                  <a:lnTo>
                    <a:pt x="1868779" y="1882698"/>
                  </a:lnTo>
                  <a:lnTo>
                    <a:pt x="1877098" y="1877098"/>
                  </a:lnTo>
                  <a:lnTo>
                    <a:pt x="1882711" y="1868779"/>
                  </a:lnTo>
                  <a:lnTo>
                    <a:pt x="1884768" y="1858581"/>
                  </a:lnTo>
                  <a:close/>
                </a:path>
                <a:path w="1885314" h="1885315">
                  <a:moveTo>
                    <a:pt x="1884768" y="1596809"/>
                  </a:moveTo>
                  <a:lnTo>
                    <a:pt x="1882711" y="1586623"/>
                  </a:lnTo>
                  <a:lnTo>
                    <a:pt x="1877098" y="1578305"/>
                  </a:lnTo>
                  <a:lnTo>
                    <a:pt x="1868779" y="1572691"/>
                  </a:lnTo>
                  <a:lnTo>
                    <a:pt x="1858594" y="1570634"/>
                  </a:lnTo>
                  <a:lnTo>
                    <a:pt x="1848396" y="1572691"/>
                  </a:lnTo>
                  <a:lnTo>
                    <a:pt x="1840077" y="1578305"/>
                  </a:lnTo>
                  <a:lnTo>
                    <a:pt x="1834464" y="1586623"/>
                  </a:lnTo>
                  <a:lnTo>
                    <a:pt x="1832406" y="1596809"/>
                  </a:lnTo>
                  <a:lnTo>
                    <a:pt x="1834464" y="1607007"/>
                  </a:lnTo>
                  <a:lnTo>
                    <a:pt x="1840077" y="1615325"/>
                  </a:lnTo>
                  <a:lnTo>
                    <a:pt x="1848396" y="1620926"/>
                  </a:lnTo>
                  <a:lnTo>
                    <a:pt x="1858594" y="1622983"/>
                  </a:lnTo>
                  <a:lnTo>
                    <a:pt x="1868779" y="1620926"/>
                  </a:lnTo>
                  <a:lnTo>
                    <a:pt x="1877098" y="1615325"/>
                  </a:lnTo>
                  <a:lnTo>
                    <a:pt x="1882711" y="1607007"/>
                  </a:lnTo>
                  <a:lnTo>
                    <a:pt x="1884768" y="1596809"/>
                  </a:lnTo>
                  <a:close/>
                </a:path>
                <a:path w="1885314" h="1885315">
                  <a:moveTo>
                    <a:pt x="1884768" y="1335036"/>
                  </a:moveTo>
                  <a:lnTo>
                    <a:pt x="1882711" y="1324851"/>
                  </a:lnTo>
                  <a:lnTo>
                    <a:pt x="1877098" y="1316532"/>
                  </a:lnTo>
                  <a:lnTo>
                    <a:pt x="1868779" y="1310919"/>
                  </a:lnTo>
                  <a:lnTo>
                    <a:pt x="1858594" y="1308862"/>
                  </a:lnTo>
                  <a:lnTo>
                    <a:pt x="1848396" y="1310919"/>
                  </a:lnTo>
                  <a:lnTo>
                    <a:pt x="1840077" y="1316532"/>
                  </a:lnTo>
                  <a:lnTo>
                    <a:pt x="1834464" y="1324851"/>
                  </a:lnTo>
                  <a:lnTo>
                    <a:pt x="1832406" y="1335036"/>
                  </a:lnTo>
                  <a:lnTo>
                    <a:pt x="1834464" y="1345234"/>
                  </a:lnTo>
                  <a:lnTo>
                    <a:pt x="1840077" y="1353553"/>
                  </a:lnTo>
                  <a:lnTo>
                    <a:pt x="1848396" y="1359154"/>
                  </a:lnTo>
                  <a:lnTo>
                    <a:pt x="1858594" y="1361211"/>
                  </a:lnTo>
                  <a:lnTo>
                    <a:pt x="1868779" y="1359154"/>
                  </a:lnTo>
                  <a:lnTo>
                    <a:pt x="1877098" y="1353553"/>
                  </a:lnTo>
                  <a:lnTo>
                    <a:pt x="1882711" y="1345234"/>
                  </a:lnTo>
                  <a:lnTo>
                    <a:pt x="1884768" y="1335036"/>
                  </a:lnTo>
                  <a:close/>
                </a:path>
                <a:path w="1885314" h="1885315">
                  <a:moveTo>
                    <a:pt x="1884768" y="1073264"/>
                  </a:moveTo>
                  <a:lnTo>
                    <a:pt x="1882711" y="1063078"/>
                  </a:lnTo>
                  <a:lnTo>
                    <a:pt x="1877098" y="1054760"/>
                  </a:lnTo>
                  <a:lnTo>
                    <a:pt x="1868779" y="1049147"/>
                  </a:lnTo>
                  <a:lnTo>
                    <a:pt x="1858594" y="1047089"/>
                  </a:lnTo>
                  <a:lnTo>
                    <a:pt x="1848396" y="1049147"/>
                  </a:lnTo>
                  <a:lnTo>
                    <a:pt x="1840077" y="1054760"/>
                  </a:lnTo>
                  <a:lnTo>
                    <a:pt x="1834464" y="1063078"/>
                  </a:lnTo>
                  <a:lnTo>
                    <a:pt x="1832406" y="1073264"/>
                  </a:lnTo>
                  <a:lnTo>
                    <a:pt x="1834464" y="1083462"/>
                  </a:lnTo>
                  <a:lnTo>
                    <a:pt x="1840077" y="1091780"/>
                  </a:lnTo>
                  <a:lnTo>
                    <a:pt x="1848396" y="1097381"/>
                  </a:lnTo>
                  <a:lnTo>
                    <a:pt x="1858594" y="1099439"/>
                  </a:lnTo>
                  <a:lnTo>
                    <a:pt x="1868779" y="1097381"/>
                  </a:lnTo>
                  <a:lnTo>
                    <a:pt x="1877098" y="1091780"/>
                  </a:lnTo>
                  <a:lnTo>
                    <a:pt x="1882711" y="1083462"/>
                  </a:lnTo>
                  <a:lnTo>
                    <a:pt x="1884768" y="1073264"/>
                  </a:lnTo>
                  <a:close/>
                </a:path>
                <a:path w="1885314" h="1885315">
                  <a:moveTo>
                    <a:pt x="1884768" y="811491"/>
                  </a:moveTo>
                  <a:lnTo>
                    <a:pt x="1882711" y="801306"/>
                  </a:lnTo>
                  <a:lnTo>
                    <a:pt x="1877098" y="792988"/>
                  </a:lnTo>
                  <a:lnTo>
                    <a:pt x="1868779" y="787374"/>
                  </a:lnTo>
                  <a:lnTo>
                    <a:pt x="1858594" y="785317"/>
                  </a:lnTo>
                  <a:lnTo>
                    <a:pt x="1848396" y="787374"/>
                  </a:lnTo>
                  <a:lnTo>
                    <a:pt x="1840077" y="792988"/>
                  </a:lnTo>
                  <a:lnTo>
                    <a:pt x="1834464" y="801306"/>
                  </a:lnTo>
                  <a:lnTo>
                    <a:pt x="1832406" y="811491"/>
                  </a:lnTo>
                  <a:lnTo>
                    <a:pt x="1834464" y="821690"/>
                  </a:lnTo>
                  <a:lnTo>
                    <a:pt x="1840077" y="830008"/>
                  </a:lnTo>
                  <a:lnTo>
                    <a:pt x="1848396" y="835609"/>
                  </a:lnTo>
                  <a:lnTo>
                    <a:pt x="1858594" y="837666"/>
                  </a:lnTo>
                  <a:lnTo>
                    <a:pt x="1868779" y="835609"/>
                  </a:lnTo>
                  <a:lnTo>
                    <a:pt x="1877098" y="830008"/>
                  </a:lnTo>
                  <a:lnTo>
                    <a:pt x="1882711" y="821690"/>
                  </a:lnTo>
                  <a:lnTo>
                    <a:pt x="1884768" y="811491"/>
                  </a:lnTo>
                  <a:close/>
                </a:path>
                <a:path w="1885314" h="1885315">
                  <a:moveTo>
                    <a:pt x="1884768" y="549719"/>
                  </a:moveTo>
                  <a:lnTo>
                    <a:pt x="1882711" y="539534"/>
                  </a:lnTo>
                  <a:lnTo>
                    <a:pt x="1877098" y="531215"/>
                  </a:lnTo>
                  <a:lnTo>
                    <a:pt x="1868779" y="525602"/>
                  </a:lnTo>
                  <a:lnTo>
                    <a:pt x="1858594" y="523544"/>
                  </a:lnTo>
                  <a:lnTo>
                    <a:pt x="1848396" y="525602"/>
                  </a:lnTo>
                  <a:lnTo>
                    <a:pt x="1840077" y="531215"/>
                  </a:lnTo>
                  <a:lnTo>
                    <a:pt x="1834464" y="539534"/>
                  </a:lnTo>
                  <a:lnTo>
                    <a:pt x="1832406" y="549719"/>
                  </a:lnTo>
                  <a:lnTo>
                    <a:pt x="1834464" y="559917"/>
                  </a:lnTo>
                  <a:lnTo>
                    <a:pt x="1840077" y="568236"/>
                  </a:lnTo>
                  <a:lnTo>
                    <a:pt x="1848396" y="573836"/>
                  </a:lnTo>
                  <a:lnTo>
                    <a:pt x="1858594" y="575894"/>
                  </a:lnTo>
                  <a:lnTo>
                    <a:pt x="1868779" y="573836"/>
                  </a:lnTo>
                  <a:lnTo>
                    <a:pt x="1877098" y="568236"/>
                  </a:lnTo>
                  <a:lnTo>
                    <a:pt x="1882711" y="559917"/>
                  </a:lnTo>
                  <a:lnTo>
                    <a:pt x="1884768" y="549719"/>
                  </a:lnTo>
                  <a:close/>
                </a:path>
                <a:path w="1885314" h="1885315">
                  <a:moveTo>
                    <a:pt x="1884768" y="287947"/>
                  </a:moveTo>
                  <a:lnTo>
                    <a:pt x="1882711" y="277761"/>
                  </a:lnTo>
                  <a:lnTo>
                    <a:pt x="1877098" y="269443"/>
                  </a:lnTo>
                  <a:lnTo>
                    <a:pt x="1868779" y="263829"/>
                  </a:lnTo>
                  <a:lnTo>
                    <a:pt x="1858594" y="261772"/>
                  </a:lnTo>
                  <a:lnTo>
                    <a:pt x="1848396" y="263829"/>
                  </a:lnTo>
                  <a:lnTo>
                    <a:pt x="1840077" y="269443"/>
                  </a:lnTo>
                  <a:lnTo>
                    <a:pt x="1834464" y="277761"/>
                  </a:lnTo>
                  <a:lnTo>
                    <a:pt x="1832406" y="287947"/>
                  </a:lnTo>
                  <a:lnTo>
                    <a:pt x="1834464" y="298145"/>
                  </a:lnTo>
                  <a:lnTo>
                    <a:pt x="1840077" y="306463"/>
                  </a:lnTo>
                  <a:lnTo>
                    <a:pt x="1848396" y="312077"/>
                  </a:lnTo>
                  <a:lnTo>
                    <a:pt x="1858594" y="314121"/>
                  </a:lnTo>
                  <a:lnTo>
                    <a:pt x="1868779" y="312077"/>
                  </a:lnTo>
                  <a:lnTo>
                    <a:pt x="1877098" y="306463"/>
                  </a:lnTo>
                  <a:lnTo>
                    <a:pt x="1882711" y="298145"/>
                  </a:lnTo>
                  <a:lnTo>
                    <a:pt x="1884768" y="287947"/>
                  </a:lnTo>
                  <a:close/>
                </a:path>
                <a:path w="1885314" h="1885315">
                  <a:moveTo>
                    <a:pt x="1884768" y="26174"/>
                  </a:moveTo>
                  <a:lnTo>
                    <a:pt x="1882711" y="15989"/>
                  </a:lnTo>
                  <a:lnTo>
                    <a:pt x="1877098" y="7670"/>
                  </a:lnTo>
                  <a:lnTo>
                    <a:pt x="1868779" y="2057"/>
                  </a:lnTo>
                  <a:lnTo>
                    <a:pt x="1858594" y="0"/>
                  </a:lnTo>
                  <a:lnTo>
                    <a:pt x="1848396" y="2057"/>
                  </a:lnTo>
                  <a:lnTo>
                    <a:pt x="1840077" y="7670"/>
                  </a:lnTo>
                  <a:lnTo>
                    <a:pt x="1834464" y="15989"/>
                  </a:lnTo>
                  <a:lnTo>
                    <a:pt x="1832406" y="26174"/>
                  </a:lnTo>
                  <a:lnTo>
                    <a:pt x="1834464" y="36372"/>
                  </a:lnTo>
                  <a:lnTo>
                    <a:pt x="1840077" y="44691"/>
                  </a:lnTo>
                  <a:lnTo>
                    <a:pt x="1848396" y="50304"/>
                  </a:lnTo>
                  <a:lnTo>
                    <a:pt x="1858594" y="52349"/>
                  </a:lnTo>
                  <a:lnTo>
                    <a:pt x="1868779" y="50304"/>
                  </a:lnTo>
                  <a:lnTo>
                    <a:pt x="1877098" y="44691"/>
                  </a:lnTo>
                  <a:lnTo>
                    <a:pt x="1882711" y="36372"/>
                  </a:lnTo>
                  <a:lnTo>
                    <a:pt x="1884768" y="26174"/>
                  </a:lnTo>
                  <a:close/>
                </a:path>
              </a:pathLst>
            </a:custGeom>
            <a:solidFill>
              <a:srgbClr val="CCCCCC"/>
            </a:solidFill>
          </p:spPr>
          <p:txBody>
            <a:bodyPr wrap="square" lIns="0" tIns="0" rIns="0" bIns="0" rtlCol="0"/>
            <a:lstStyle/>
            <a:p>
              <a:endParaRPr/>
            </a:p>
          </p:txBody>
        </p:sp>
      </p:grpSp>
      <p:sp>
        <p:nvSpPr>
          <p:cNvPr id="10" name="object 10"/>
          <p:cNvSpPr/>
          <p:nvPr/>
        </p:nvSpPr>
        <p:spPr>
          <a:xfrm>
            <a:off x="11517973" y="3239430"/>
            <a:ext cx="2094230" cy="0"/>
          </a:xfrm>
          <a:custGeom>
            <a:avLst/>
            <a:gdLst/>
            <a:ahLst/>
            <a:cxnLst/>
            <a:rect l="l" t="t" r="r" b="b"/>
            <a:pathLst>
              <a:path w="2094230">
                <a:moveTo>
                  <a:pt x="0" y="0"/>
                </a:moveTo>
                <a:lnTo>
                  <a:pt x="2094177" y="0"/>
                </a:lnTo>
              </a:path>
            </a:pathLst>
          </a:custGeom>
          <a:ln w="31412">
            <a:solidFill>
              <a:srgbClr val="FFFFFF"/>
            </a:solidFill>
          </a:ln>
        </p:spPr>
        <p:txBody>
          <a:bodyPr wrap="square" lIns="0" tIns="0" rIns="0" bIns="0" rtlCol="0"/>
          <a:lstStyle/>
          <a:p>
            <a:endParaRPr/>
          </a:p>
        </p:txBody>
      </p:sp>
      <p:sp>
        <p:nvSpPr>
          <p:cNvPr id="6" name="CaixaDeTexto 5">
            <a:extLst>
              <a:ext uri="{FF2B5EF4-FFF2-40B4-BE49-F238E27FC236}">
                <a16:creationId xmlns:a16="http://schemas.microsoft.com/office/drawing/2014/main" id="{26F27D85-77C7-8394-67F7-A671B5F6EB79}"/>
              </a:ext>
            </a:extLst>
          </p:cNvPr>
          <p:cNvSpPr txBox="1"/>
          <p:nvPr/>
        </p:nvSpPr>
        <p:spPr>
          <a:xfrm>
            <a:off x="2584450" y="4330918"/>
            <a:ext cx="6701863" cy="1323439"/>
          </a:xfrm>
          <a:prstGeom prst="rect">
            <a:avLst/>
          </a:prstGeom>
          <a:noFill/>
        </p:spPr>
        <p:txBody>
          <a:bodyPr wrap="square" rtlCol="0">
            <a:spAutoFit/>
          </a:bodyPr>
          <a:lstStyle/>
          <a:p>
            <a:pPr algn="ctr"/>
            <a:r>
              <a:rPr lang="pt-BR" sz="8000" b="1" dirty="0">
                <a:solidFill>
                  <a:srgbClr val="002060"/>
                </a:solidFill>
              </a:rPr>
              <a:t>Documentação</a:t>
            </a:r>
          </a:p>
        </p:txBody>
      </p:sp>
    </p:spTree>
    <p:extLst>
      <p:ext uri="{BB962C8B-B14F-4D97-AF65-F5344CB8AC3E}">
        <p14:creationId xmlns:p14="http://schemas.microsoft.com/office/powerpoint/2010/main" val="46006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4032250" y="1003897"/>
            <a:ext cx="10820399" cy="1027845"/>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Documentos empresariais  </a:t>
            </a:r>
          </a:p>
        </p:txBody>
      </p:sp>
      <p:sp>
        <p:nvSpPr>
          <p:cNvPr id="74" name="CaixaDeTexto 73">
            <a:extLst>
              <a:ext uri="{FF2B5EF4-FFF2-40B4-BE49-F238E27FC236}">
                <a16:creationId xmlns:a16="http://schemas.microsoft.com/office/drawing/2014/main" id="{55D996FD-EE19-3996-BDDD-ABAEC33CFDC1}"/>
              </a:ext>
            </a:extLst>
          </p:cNvPr>
          <p:cNvSpPr txBox="1"/>
          <p:nvPr/>
        </p:nvSpPr>
        <p:spPr>
          <a:xfrm>
            <a:off x="1413254" y="2325755"/>
            <a:ext cx="17748640" cy="7571303"/>
          </a:xfrm>
          <a:prstGeom prst="rect">
            <a:avLst/>
          </a:prstGeom>
          <a:noFill/>
        </p:spPr>
        <p:txBody>
          <a:bodyPr wrap="square" rtlCol="0">
            <a:spAutoFit/>
          </a:bodyPr>
          <a:lstStyle/>
          <a:p>
            <a:pPr algn="just"/>
            <a:r>
              <a:rPr lang="pt-BR" sz="5400" b="0" i="0" dirty="0">
                <a:solidFill>
                  <a:schemeClr val="tx1">
                    <a:lumMod val="65000"/>
                    <a:lumOff val="35000"/>
                  </a:schemeClr>
                </a:solidFill>
                <a:effectLst/>
                <a:latin typeface="Abadi" panose="020B0604020104020204" pitchFamily="34" charset="0"/>
              </a:rPr>
              <a:t>Os documentos empresariais têm diversos objetivos, e sua importância reside na comunicação eficaz, na documentação adequada de transações e na manutenção de registros organizados. Aqui estão alguns dos principais objetivos dos documentos empresariais: Comunica</a:t>
            </a:r>
            <a:r>
              <a:rPr lang="pt-BR" sz="5400" dirty="0">
                <a:solidFill>
                  <a:schemeClr val="tx1">
                    <a:lumMod val="65000"/>
                    <a:lumOff val="35000"/>
                  </a:schemeClr>
                </a:solidFill>
                <a:latin typeface="Abadi" panose="020B0604020104020204" pitchFamily="34" charset="0"/>
              </a:rPr>
              <a:t>ção interna e externa; Registro de transações; Contratos e acordos legais; Políticas e procedimentos; Recursos Humanos; Marketing e vendas; Gestão de Projetos e Gestão da qualidade.</a:t>
            </a:r>
          </a:p>
        </p:txBody>
      </p:sp>
    </p:spTree>
    <p:extLst>
      <p:ext uri="{BB962C8B-B14F-4D97-AF65-F5344CB8AC3E}">
        <p14:creationId xmlns:p14="http://schemas.microsoft.com/office/powerpoint/2010/main" val="347254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6927852" y="921682"/>
            <a:ext cx="5753098" cy="1027845"/>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Comunicação </a:t>
            </a:r>
          </a:p>
        </p:txBody>
      </p:sp>
      <p:sp>
        <p:nvSpPr>
          <p:cNvPr id="74" name="CaixaDeTexto 73">
            <a:extLst>
              <a:ext uri="{FF2B5EF4-FFF2-40B4-BE49-F238E27FC236}">
                <a16:creationId xmlns:a16="http://schemas.microsoft.com/office/drawing/2014/main" id="{55D996FD-EE19-3996-BDDD-ABAEC33CFDC1}"/>
              </a:ext>
            </a:extLst>
          </p:cNvPr>
          <p:cNvSpPr txBox="1"/>
          <p:nvPr/>
        </p:nvSpPr>
        <p:spPr>
          <a:xfrm>
            <a:off x="1413254" y="2325755"/>
            <a:ext cx="17748640" cy="5078313"/>
          </a:xfrm>
          <a:prstGeom prst="rect">
            <a:avLst/>
          </a:prstGeom>
          <a:noFill/>
        </p:spPr>
        <p:txBody>
          <a:bodyPr wrap="square" rtlCol="0">
            <a:spAutoFit/>
          </a:bodyPr>
          <a:lstStyle/>
          <a:p>
            <a:pPr algn="just"/>
            <a:r>
              <a:rPr lang="pt-BR" sz="5400" b="1" i="0" dirty="0">
                <a:solidFill>
                  <a:schemeClr val="tx1">
                    <a:lumMod val="65000"/>
                    <a:lumOff val="35000"/>
                  </a:schemeClr>
                </a:solidFill>
                <a:effectLst/>
                <a:latin typeface="Abadi" panose="020B0604020104020204" pitchFamily="34" charset="0"/>
              </a:rPr>
              <a:t>Comunicação interna e externa:</a:t>
            </a:r>
            <a:r>
              <a:rPr lang="pt-BR" sz="5400" b="0" i="0" dirty="0">
                <a:solidFill>
                  <a:schemeClr val="tx1">
                    <a:lumMod val="65000"/>
                    <a:lumOff val="35000"/>
                  </a:schemeClr>
                </a:solidFill>
                <a:effectLst/>
                <a:latin typeface="Abadi" panose="020B0604020104020204" pitchFamily="34" charset="0"/>
              </a:rPr>
              <a:t> Documentos empresariais, como memorandos, ata de reunião, e-mails, relatórios e propostas, são essenciais para facilitar a comunicação eficaz dentro e fora da organização. Eles garantem que as informações sejam transmitidas de maneira clara e compreensível.</a:t>
            </a:r>
            <a:endParaRPr lang="pt-BR" sz="5400" dirty="0">
              <a:solidFill>
                <a:schemeClr val="tx1">
                  <a:lumMod val="65000"/>
                  <a:lumOff val="35000"/>
                </a:schemeClr>
              </a:solidFill>
              <a:latin typeface="Abadi" panose="020B0604020104020204" pitchFamily="34" charset="0"/>
            </a:endParaRPr>
          </a:p>
        </p:txBody>
      </p:sp>
    </p:spTree>
    <p:extLst>
      <p:ext uri="{BB962C8B-B14F-4D97-AF65-F5344CB8AC3E}">
        <p14:creationId xmlns:p14="http://schemas.microsoft.com/office/powerpoint/2010/main" val="103892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2965450" y="932330"/>
            <a:ext cx="11865059" cy="1027845"/>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Comunicação: ata de reunião  </a:t>
            </a:r>
          </a:p>
        </p:txBody>
      </p:sp>
      <p:sp>
        <p:nvSpPr>
          <p:cNvPr id="74" name="CaixaDeTexto 73">
            <a:extLst>
              <a:ext uri="{FF2B5EF4-FFF2-40B4-BE49-F238E27FC236}">
                <a16:creationId xmlns:a16="http://schemas.microsoft.com/office/drawing/2014/main" id="{55D996FD-EE19-3996-BDDD-ABAEC33CFDC1}"/>
              </a:ext>
            </a:extLst>
          </p:cNvPr>
          <p:cNvSpPr txBox="1"/>
          <p:nvPr/>
        </p:nvSpPr>
        <p:spPr>
          <a:xfrm>
            <a:off x="1413254" y="2325755"/>
            <a:ext cx="17748640" cy="7017306"/>
          </a:xfrm>
          <a:prstGeom prst="rect">
            <a:avLst/>
          </a:prstGeom>
          <a:noFill/>
        </p:spPr>
        <p:txBody>
          <a:bodyPr wrap="square" rtlCol="0">
            <a:spAutoFit/>
          </a:bodyPr>
          <a:lstStyle/>
          <a:p>
            <a:pPr algn="just"/>
            <a:r>
              <a:rPr lang="pt-BR" sz="5400" b="1" i="0" dirty="0">
                <a:solidFill>
                  <a:schemeClr val="tx1">
                    <a:lumMod val="65000"/>
                    <a:lumOff val="35000"/>
                  </a:schemeClr>
                </a:solidFill>
                <a:effectLst/>
                <a:latin typeface="Abadi" panose="020B0604020104020204" pitchFamily="34" charset="0"/>
              </a:rPr>
              <a:t>Ata de reunião:</a:t>
            </a:r>
            <a:r>
              <a:rPr lang="pt-BR" sz="5400" b="0" i="0" dirty="0">
                <a:solidFill>
                  <a:schemeClr val="tx1">
                    <a:lumMod val="65000"/>
                    <a:lumOff val="35000"/>
                  </a:schemeClr>
                </a:solidFill>
                <a:effectLst/>
                <a:latin typeface="Abadi" panose="020B0604020104020204" pitchFamily="34" charset="0"/>
              </a:rPr>
              <a:t> </a:t>
            </a:r>
            <a:r>
              <a:rPr lang="pt-BR" sz="4400" b="0" i="0" dirty="0">
                <a:solidFill>
                  <a:schemeClr val="tx1">
                    <a:lumMod val="65000"/>
                    <a:lumOff val="35000"/>
                  </a:schemeClr>
                </a:solidFill>
                <a:effectLst/>
                <a:latin typeface="Abadi" panose="020B0604020104020204" pitchFamily="34" charset="0"/>
              </a:rPr>
              <a:t>A ata de reunião é um documento formal que registra os principais pontos discutidos e as decisões tomadas durante uma reunião. Essa documentação é crucial para manter um registro claro e preciso das discussões e ações, além de fornecer uma referência para os participantes e outros interessados. A ata de reunião é uma ferramenta importante para manter a transparência, responsabilidade e histórico das atividades da equipe. Ata de reunião costuma ter o logo da empresa, data da reunião campo para preencher ou preenchido sobre o assunto, campo para acrescentar alguma observação, nomes dos participantes e campo para assinar.</a:t>
            </a:r>
            <a:endParaRPr lang="pt-BR" sz="4400" dirty="0">
              <a:solidFill>
                <a:schemeClr val="tx1">
                  <a:lumMod val="65000"/>
                  <a:lumOff val="35000"/>
                </a:schemeClr>
              </a:solidFill>
              <a:latin typeface="Abadi" panose="020B0604020104020204" pitchFamily="34" charset="0"/>
            </a:endParaRPr>
          </a:p>
        </p:txBody>
      </p:sp>
    </p:spTree>
    <p:extLst>
      <p:ext uri="{BB962C8B-B14F-4D97-AF65-F5344CB8AC3E}">
        <p14:creationId xmlns:p14="http://schemas.microsoft.com/office/powerpoint/2010/main" val="1497038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5028385" y="962218"/>
            <a:ext cx="10047330" cy="1027845"/>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Comunicação: relatório</a:t>
            </a:r>
          </a:p>
        </p:txBody>
      </p:sp>
      <p:sp>
        <p:nvSpPr>
          <p:cNvPr id="74" name="CaixaDeTexto 73">
            <a:extLst>
              <a:ext uri="{FF2B5EF4-FFF2-40B4-BE49-F238E27FC236}">
                <a16:creationId xmlns:a16="http://schemas.microsoft.com/office/drawing/2014/main" id="{55D996FD-EE19-3996-BDDD-ABAEC33CFDC1}"/>
              </a:ext>
            </a:extLst>
          </p:cNvPr>
          <p:cNvSpPr txBox="1"/>
          <p:nvPr/>
        </p:nvSpPr>
        <p:spPr>
          <a:xfrm>
            <a:off x="1517684" y="2372389"/>
            <a:ext cx="17748640" cy="7571303"/>
          </a:xfrm>
          <a:prstGeom prst="rect">
            <a:avLst/>
          </a:prstGeom>
          <a:noFill/>
        </p:spPr>
        <p:txBody>
          <a:bodyPr wrap="square" rtlCol="0">
            <a:spAutoFit/>
          </a:bodyPr>
          <a:lstStyle/>
          <a:p>
            <a:pPr algn="just"/>
            <a:r>
              <a:rPr lang="pt-BR" sz="5400" b="1" i="0" dirty="0">
                <a:solidFill>
                  <a:schemeClr val="tx1">
                    <a:lumMod val="65000"/>
                    <a:lumOff val="35000"/>
                  </a:schemeClr>
                </a:solidFill>
                <a:effectLst/>
                <a:latin typeface="Abadi" panose="020B0604020104020204" pitchFamily="34" charset="0"/>
              </a:rPr>
              <a:t>Relatório:</a:t>
            </a:r>
            <a:r>
              <a:rPr lang="pt-BR" sz="5400" dirty="0">
                <a:solidFill>
                  <a:schemeClr val="tx1">
                    <a:lumMod val="65000"/>
                    <a:lumOff val="35000"/>
                  </a:schemeClr>
                </a:solidFill>
                <a:latin typeface="Abadi" panose="020B0604020104020204" pitchFamily="34" charset="0"/>
              </a:rPr>
              <a:t> </a:t>
            </a:r>
            <a:r>
              <a:rPr lang="pt-BR" sz="5400" b="0" i="0" dirty="0">
                <a:solidFill>
                  <a:schemeClr val="tx1">
                    <a:lumMod val="65000"/>
                    <a:lumOff val="35000"/>
                  </a:schemeClr>
                </a:solidFill>
                <a:effectLst/>
                <a:latin typeface="Abadi" panose="020B0604020104020204" pitchFamily="34" charset="0"/>
              </a:rPr>
              <a:t>são documentos formais que apresentam informações detalhadas sobre um determinado assunto, projeto, atividade ou situação. Eles são usados em uma variedade de contextos, tanto no ambiente empresarial quanto em outros setores. O relatório tem o logo da empresa, data do relatório (visita técnica), problema encontrado, solução dada, nome do técnico e campo para assinar, nome do funcionário que acompanhou/ verificou o serviço efetuado e campo para assinatura.</a:t>
            </a:r>
            <a:endParaRPr lang="pt-BR" sz="5400" dirty="0">
              <a:solidFill>
                <a:schemeClr val="tx1">
                  <a:lumMod val="65000"/>
                  <a:lumOff val="35000"/>
                </a:schemeClr>
              </a:solidFill>
              <a:latin typeface="Abadi" panose="020B0604020104020204" pitchFamily="34" charset="0"/>
            </a:endParaRPr>
          </a:p>
        </p:txBody>
      </p:sp>
    </p:spTree>
    <p:extLst>
      <p:ext uri="{BB962C8B-B14F-4D97-AF65-F5344CB8AC3E}">
        <p14:creationId xmlns:p14="http://schemas.microsoft.com/office/powerpoint/2010/main" val="134161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5028385" y="949362"/>
            <a:ext cx="10047330" cy="1027845"/>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Comunicação: proposta</a:t>
            </a:r>
          </a:p>
        </p:txBody>
      </p:sp>
      <p:sp>
        <p:nvSpPr>
          <p:cNvPr id="74" name="CaixaDeTexto 73">
            <a:extLst>
              <a:ext uri="{FF2B5EF4-FFF2-40B4-BE49-F238E27FC236}">
                <a16:creationId xmlns:a16="http://schemas.microsoft.com/office/drawing/2014/main" id="{55D996FD-EE19-3996-BDDD-ABAEC33CFDC1}"/>
              </a:ext>
            </a:extLst>
          </p:cNvPr>
          <p:cNvSpPr txBox="1"/>
          <p:nvPr/>
        </p:nvSpPr>
        <p:spPr>
          <a:xfrm>
            <a:off x="1570493" y="2186274"/>
            <a:ext cx="17748640" cy="7478970"/>
          </a:xfrm>
          <a:prstGeom prst="rect">
            <a:avLst/>
          </a:prstGeom>
          <a:noFill/>
        </p:spPr>
        <p:txBody>
          <a:bodyPr wrap="square" rtlCol="0">
            <a:spAutoFit/>
          </a:bodyPr>
          <a:lstStyle/>
          <a:p>
            <a:pPr algn="just"/>
            <a:r>
              <a:rPr lang="pt-BR" sz="4800" b="1" i="0" dirty="0">
                <a:solidFill>
                  <a:schemeClr val="tx1">
                    <a:lumMod val="65000"/>
                    <a:lumOff val="35000"/>
                  </a:schemeClr>
                </a:solidFill>
                <a:effectLst/>
                <a:latin typeface="Abadi" panose="020B0604020104020204" pitchFamily="34" charset="0"/>
              </a:rPr>
              <a:t>Proposta:</a:t>
            </a:r>
            <a:r>
              <a:rPr lang="pt-BR" sz="4800" dirty="0">
                <a:solidFill>
                  <a:schemeClr val="tx1">
                    <a:lumMod val="65000"/>
                    <a:lumOff val="35000"/>
                  </a:schemeClr>
                </a:solidFill>
                <a:latin typeface="Abadi" panose="020B0604020104020204" pitchFamily="34" charset="0"/>
              </a:rPr>
              <a:t> </a:t>
            </a:r>
            <a:r>
              <a:rPr lang="pt-BR" sz="4800" b="0" i="0" dirty="0">
                <a:solidFill>
                  <a:schemeClr val="tx1">
                    <a:lumMod val="65000"/>
                    <a:lumOff val="35000"/>
                  </a:schemeClr>
                </a:solidFill>
                <a:effectLst/>
                <a:latin typeface="Abadi" panose="020B0604020104020204" pitchFamily="34" charset="0"/>
              </a:rPr>
              <a:t>documento formal que apresenta uma oferta, plano ou ideia de maneira persuasiva. Geralmente, é elaborada para persuadir um cliente, parceiro de negócios ou outra parte interessada a aceitar uma ideia ou fechar um acordo. Proposta tem logo da empresa, pode ter uma breve história da prestadora de serviço com os campos que atua e grandes clientes, texto descrevendo o serviço a ser prestado, o valor podendo ser identificado total o valor hora homem, CNPJ da empresa, endereço completo, telefones de contato, data de validade da proposta e assinatura do responsável comercial.</a:t>
            </a:r>
            <a:endParaRPr lang="pt-BR" sz="4800" dirty="0">
              <a:solidFill>
                <a:schemeClr val="tx1">
                  <a:lumMod val="65000"/>
                  <a:lumOff val="35000"/>
                </a:schemeClr>
              </a:solidFill>
              <a:latin typeface="Abadi" panose="020B0604020104020204" pitchFamily="34" charset="0"/>
            </a:endParaRPr>
          </a:p>
        </p:txBody>
      </p:sp>
    </p:spTree>
    <p:extLst>
      <p:ext uri="{BB962C8B-B14F-4D97-AF65-F5344CB8AC3E}">
        <p14:creationId xmlns:p14="http://schemas.microsoft.com/office/powerpoint/2010/main" val="114037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3879850" y="1003897"/>
            <a:ext cx="11296673" cy="1027845"/>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Contratos e acordos legais</a:t>
            </a:r>
          </a:p>
        </p:txBody>
      </p:sp>
      <p:sp>
        <p:nvSpPr>
          <p:cNvPr id="74" name="CaixaDeTexto 73">
            <a:extLst>
              <a:ext uri="{FF2B5EF4-FFF2-40B4-BE49-F238E27FC236}">
                <a16:creationId xmlns:a16="http://schemas.microsoft.com/office/drawing/2014/main" id="{55D996FD-EE19-3996-BDDD-ABAEC33CFDC1}"/>
              </a:ext>
            </a:extLst>
          </p:cNvPr>
          <p:cNvSpPr txBox="1"/>
          <p:nvPr/>
        </p:nvSpPr>
        <p:spPr>
          <a:xfrm>
            <a:off x="1308372" y="2166397"/>
            <a:ext cx="17748640" cy="7571303"/>
          </a:xfrm>
          <a:prstGeom prst="rect">
            <a:avLst/>
          </a:prstGeom>
          <a:noFill/>
        </p:spPr>
        <p:txBody>
          <a:bodyPr wrap="square" rtlCol="0">
            <a:spAutoFit/>
          </a:bodyPr>
          <a:lstStyle/>
          <a:p>
            <a:pPr algn="just"/>
            <a:r>
              <a:rPr lang="pt-BR" sz="5400" b="0" i="0" dirty="0">
                <a:solidFill>
                  <a:schemeClr val="tx1">
                    <a:lumMod val="65000"/>
                    <a:lumOff val="35000"/>
                  </a:schemeClr>
                </a:solidFill>
                <a:effectLst/>
                <a:latin typeface="Abadi" panose="020B0604020104020204" pitchFamily="34" charset="0"/>
              </a:rPr>
              <a:t>Contratos de prestação de serviços são documentos legais que estabelecem os termos e condições de acordos entre a empresa e outras partes, como clientes, fornecedores, parceiros e funcionários. Esses documentos ajudam a proteger os interesses da empresa e a evitar litígios.</a:t>
            </a:r>
          </a:p>
          <a:p>
            <a:pPr algn="just"/>
            <a:r>
              <a:rPr lang="pt-BR" sz="5400" dirty="0">
                <a:solidFill>
                  <a:schemeClr val="tx1">
                    <a:lumMod val="65000"/>
                    <a:lumOff val="35000"/>
                  </a:schemeClr>
                </a:solidFill>
                <a:latin typeface="Abadi" panose="020B0604020104020204" pitchFamily="34" charset="0"/>
              </a:rPr>
              <a:t>Documento elaborado com o setor técnico, comercial e um advogado. Documento detalhado sobre prestação de serviço, clausulas para resguardar contratante e contratado, multas, entre outros pontos judiciais.</a:t>
            </a:r>
          </a:p>
        </p:txBody>
      </p:sp>
    </p:spTree>
    <p:extLst>
      <p:ext uri="{BB962C8B-B14F-4D97-AF65-F5344CB8AC3E}">
        <p14:creationId xmlns:p14="http://schemas.microsoft.com/office/powerpoint/2010/main" val="1324840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C1C1FFBC5B64943BE6D3064162973C9" ma:contentTypeVersion="13" ma:contentTypeDescription="Crie um novo documento." ma:contentTypeScope="" ma:versionID="40fa6b34c81f3a289ccbc7b1e1965271">
  <xsd:schema xmlns:xsd="http://www.w3.org/2001/XMLSchema" xmlns:xs="http://www.w3.org/2001/XMLSchema" xmlns:p="http://schemas.microsoft.com/office/2006/metadata/properties" xmlns:ns2="2bd5af90-2c43-4f56-be08-340e2f91aafd" xmlns:ns3="b9c37b37-d0ad-42a5-892e-3cb8fae6311e" targetNamespace="http://schemas.microsoft.com/office/2006/metadata/properties" ma:root="true" ma:fieldsID="8fc80ff9e100d70d9cbefb719233993e" ns2:_="" ns3:_="">
    <xsd:import namespace="2bd5af90-2c43-4f56-be08-340e2f91aafd"/>
    <xsd:import namespace="b9c37b37-d0ad-42a5-892e-3cb8fae6311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d5af90-2c43-4f56-be08-340e2f91aa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9c37b37-d0ad-42a5-892e-3cb8fae6311e" elementFormDefault="qualified">
    <xsd:import namespace="http://schemas.microsoft.com/office/2006/documentManagement/types"/>
    <xsd:import namespace="http://schemas.microsoft.com/office/infopath/2007/PartnerControls"/>
    <xsd:element name="SharedWithUsers" ma:index="18"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A42D19-56A1-4D0B-AB84-67451006DC5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DE43EA8-E4F7-4FB4-A903-CFCDB99F0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d5af90-2c43-4f56-be08-340e2f91aafd"/>
    <ds:schemaRef ds:uri="b9c37b37-d0ad-42a5-892e-3cb8fae631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F35E67-04E6-4922-B19E-6681FBF95D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2180</TotalTime>
  <Words>1081</Words>
  <Application>Microsoft Office PowerPoint</Application>
  <PresentationFormat>Personalizar</PresentationFormat>
  <Paragraphs>41</Paragraphs>
  <Slides>22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22</vt:i4>
      </vt:variant>
    </vt:vector>
  </HeadingPairs>
  <TitlesOfParts>
    <vt:vector size="28" baseType="lpstr">
      <vt:lpstr>Calibri</vt:lpstr>
      <vt:lpstr>Montserrat Light</vt:lpstr>
      <vt:lpstr>Arial</vt:lpstr>
      <vt:lpstr>Montserrat</vt:lpstr>
      <vt:lpstr>Abadi</vt:lpstr>
      <vt:lpstr>Office Theme</vt:lpstr>
      <vt:lpstr>Apresentação do PowerPoint</vt:lpstr>
      <vt:lpstr>Apresentação do PowerPoint</vt:lpstr>
      <vt:lpstr>Apresentação do PowerPoint</vt:lpstr>
      <vt:lpstr>Documentos empresariais  </vt:lpstr>
      <vt:lpstr>Comunicação </vt:lpstr>
      <vt:lpstr>Comunicação: ata de reunião  </vt:lpstr>
      <vt:lpstr>Comunicação: relatório</vt:lpstr>
      <vt:lpstr>Comunicação: proposta</vt:lpstr>
      <vt:lpstr>Contratos e acordos legais</vt:lpstr>
      <vt:lpstr>Políticas e procedimentos</vt:lpstr>
      <vt:lpstr>Políticas e procedimentos: procedimentos/ manuais </vt:lpstr>
      <vt:lpstr>Gestão de projetos</vt:lpstr>
      <vt:lpstr>Gestão de projetos: cronograma</vt:lpstr>
      <vt:lpstr>Gestão de projetos: cronograma</vt:lpstr>
      <vt:lpstr>Gestão de projetos: cronograma</vt:lpstr>
      <vt:lpstr>Gestão de projetos: cronograma</vt:lpstr>
      <vt:lpstr>Gestão de projetos: cronograma</vt:lpstr>
      <vt:lpstr>Gestão de projetos: cronograma</vt:lpstr>
      <vt:lpstr>Gráfico de Gantt</vt:lpstr>
      <vt:lpstr>Gestão de projetos: cronograma</vt:lpstr>
      <vt:lpstr>Gestão da qualidade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template_ppt_senaisp</dc:title>
  <dc:creator>carlos</dc:creator>
  <cp:lastModifiedBy>Jose Mateus Ramiris</cp:lastModifiedBy>
  <cp:revision>20</cp:revision>
  <dcterms:created xsi:type="dcterms:W3CDTF">2021-08-24T16:20:14Z</dcterms:created>
  <dcterms:modified xsi:type="dcterms:W3CDTF">2024-01-30T04:12:07Z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2021-08-24T00:00:00Z</vt:filetime>
  </property>
  <property fmtid="{D5CDD505-2E9C-101B-9397-08002B2CF9AE}" pid="3" name="Creator">
    <vt:lpwstr>Adobe Illustrator 25.2 (Windows)</vt:lpwstr>
  </property>
  <property fmtid="{D5CDD505-2E9C-101B-9397-08002B2CF9AE}" pid="4" name="LastSaved">
    <vt:filetime>2021-08-24T00:00:00Z</vt:filetime>
  </property>
  <property fmtid="{D5CDD505-2E9C-101B-9397-08002B2CF9AE}" pid="5" name="ContentTypeId">
    <vt:lpwstr>0x0101001C1C1FFBC5B64943BE6D3064162973C9</vt:lpwstr>
  </property>
</Properties>
</file>