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81" r:id="rId6"/>
    <p:sldId id="299" r:id="rId7"/>
    <p:sldId id="301" r:id="rId8"/>
    <p:sldId id="313" r:id="rId9"/>
    <p:sldId id="312" r:id="rId10"/>
    <p:sldId id="314" r:id="rId11"/>
    <p:sldId id="315" r:id="rId12"/>
    <p:sldId id="316" r:id="rId13"/>
    <p:sldId id="317" r:id="rId14"/>
    <p:sldId id="318" r:id="rId15"/>
    <p:sldId id="319" r:id="rId16"/>
    <p:sldId id="32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277" r:id="rId28"/>
  </p:sldIdLst>
  <p:sldSz cx="20104100" cy="11309350"/>
  <p:notesSz cx="20104100" cy="11309350"/>
  <p:embeddedFontLst>
    <p:embeddedFont>
      <p:font typeface="Abadi" panose="020B0604020104020204" pitchFamily="34" charset="0"/>
      <p:regular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Montserrat Light" panose="00000400000000000000" pitchFamily="2" charset="0"/>
      <p:regular r:id="rId34"/>
      <p:italic r:id="rId35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54" y="78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teus Ramiris" userId="d6dcff02-bda0-410e-b483-e9aa2ff64135" providerId="ADAL" clId="{551ACC72-2600-46EC-8A03-AA8E432D9077}"/>
    <pc:docChg chg="custSel delSld modSld">
      <pc:chgData name="Jose Mateus Ramiris" userId="d6dcff02-bda0-410e-b483-e9aa2ff64135" providerId="ADAL" clId="{551ACC72-2600-46EC-8A03-AA8E432D9077}" dt="2023-02-11T02:58:56.814" v="221" actId="20577"/>
      <pc:docMkLst>
        <pc:docMk/>
      </pc:docMkLst>
      <pc:sldChg chg="addSp delSp modSp mod">
        <pc:chgData name="Jose Mateus Ramiris" userId="d6dcff02-bda0-410e-b483-e9aa2ff64135" providerId="ADAL" clId="{551ACC72-2600-46EC-8A03-AA8E432D9077}" dt="2023-02-11T02:58:56.814" v="221" actId="20577"/>
        <pc:sldMkLst>
          <pc:docMk/>
          <pc:sldMk cId="3925058246" sldId="291"/>
        </pc:sldMkLst>
        <pc:spChg chg="add mod">
          <ac:chgData name="Jose Mateus Ramiris" userId="d6dcff02-bda0-410e-b483-e9aa2ff64135" providerId="ADAL" clId="{551ACC72-2600-46EC-8A03-AA8E432D9077}" dt="2023-02-11T02:58:56.814" v="221" actId="20577"/>
          <ac:spMkLst>
            <pc:docMk/>
            <pc:sldMk cId="3925058246" sldId="291"/>
            <ac:spMk id="2" creationId="{A95E3FE0-F6AC-CC71-9886-DA7624A664F1}"/>
          </ac:spMkLst>
        </pc:spChg>
        <pc:spChg chg="add del mod">
          <ac:chgData name="Jose Mateus Ramiris" userId="d6dcff02-bda0-410e-b483-e9aa2ff64135" providerId="ADAL" clId="{551ACC72-2600-46EC-8A03-AA8E432D9077}" dt="2023-02-08T03:15:38.964" v="192"/>
          <ac:spMkLst>
            <pc:docMk/>
            <pc:sldMk cId="3925058246" sldId="291"/>
            <ac:spMk id="8" creationId="{D17D15B8-0DA2-8782-8354-A5A5A2AFD285}"/>
          </ac:spMkLst>
        </pc:spChg>
        <pc:picChg chg="add del mod">
          <ac:chgData name="Jose Mateus Ramiris" userId="d6dcff02-bda0-410e-b483-e9aa2ff64135" providerId="ADAL" clId="{551ACC72-2600-46EC-8A03-AA8E432D9077}" dt="2023-02-08T03:15:00.256" v="184" actId="478"/>
          <ac:picMkLst>
            <pc:docMk/>
            <pc:sldMk cId="3925058246" sldId="291"/>
            <ac:picMk id="7" creationId="{2EDE47A5-8254-32D4-985C-F2E9C825D732}"/>
          </ac:picMkLst>
        </pc:picChg>
      </pc:sldChg>
      <pc:sldChg chg="addSp delSp modSp mod">
        <pc:chgData name="Jose Mateus Ramiris" userId="d6dcff02-bda0-410e-b483-e9aa2ff64135" providerId="ADAL" clId="{551ACC72-2600-46EC-8A03-AA8E432D9077}" dt="2023-02-10T19:26:55.963" v="209" actId="14100"/>
        <pc:sldMkLst>
          <pc:docMk/>
          <pc:sldMk cId="1556692816" sldId="298"/>
        </pc:sldMkLst>
        <pc:spChg chg="mod">
          <ac:chgData name="Jose Mateus Ramiris" userId="d6dcff02-bda0-410e-b483-e9aa2ff64135" providerId="ADAL" clId="{551ACC72-2600-46EC-8A03-AA8E432D9077}" dt="2023-02-10T19:26:55.963" v="209" actId="14100"/>
          <ac:spMkLst>
            <pc:docMk/>
            <pc:sldMk cId="1556692816" sldId="298"/>
            <ac:spMk id="72" creationId="{88D27CD9-36FA-5EE9-0008-FB2D27A9E41F}"/>
          </ac:spMkLst>
        </pc:spChg>
        <pc:spChg chg="add mod">
          <ac:chgData name="Jose Mateus Ramiris" userId="d6dcff02-bda0-410e-b483-e9aa2ff64135" providerId="ADAL" clId="{551ACC72-2600-46EC-8A03-AA8E432D9077}" dt="2023-02-08T03:09:36.945" v="72" actId="1076"/>
          <ac:spMkLst>
            <pc:docMk/>
            <pc:sldMk cId="1556692816" sldId="298"/>
            <ac:spMk id="73" creationId="{E8BC92DE-DA35-AC20-DBA1-E98A2AE1EFD8}"/>
          </ac:spMkLst>
        </pc:spChg>
        <pc:picChg chg="add del mod">
          <ac:chgData name="Jose Mateus Ramiris" userId="d6dcff02-bda0-410e-b483-e9aa2ff64135" providerId="ADAL" clId="{551ACC72-2600-46EC-8A03-AA8E432D9077}" dt="2023-02-08T03:10:46.107" v="75" actId="478"/>
          <ac:picMkLst>
            <pc:docMk/>
            <pc:sldMk cId="1556692816" sldId="298"/>
            <ac:picMk id="75" creationId="{FCEB4FB2-10DA-0B1E-0872-695124C72AA1}"/>
          </ac:picMkLst>
        </pc:picChg>
        <pc:picChg chg="add mod">
          <ac:chgData name="Jose Mateus Ramiris" userId="d6dcff02-bda0-410e-b483-e9aa2ff64135" providerId="ADAL" clId="{551ACC72-2600-46EC-8A03-AA8E432D9077}" dt="2023-02-08T03:11:19.861" v="81" actId="34135"/>
          <ac:picMkLst>
            <pc:docMk/>
            <pc:sldMk cId="1556692816" sldId="298"/>
            <ac:picMk id="77" creationId="{F91A27D1-DE52-765B-8465-193B3FA89B88}"/>
          </ac:picMkLst>
        </pc:picChg>
      </pc:sldChg>
      <pc:sldChg chg="del">
        <pc:chgData name="Jose Mateus Ramiris" userId="d6dcff02-bda0-410e-b483-e9aa2ff64135" providerId="ADAL" clId="{551ACC72-2600-46EC-8A03-AA8E432D9077}" dt="2023-02-10T02:02:55.800" v="195" actId="47"/>
        <pc:sldMkLst>
          <pc:docMk/>
          <pc:sldMk cId="2550302055" sldId="299"/>
        </pc:sldMkLst>
      </pc:sldChg>
    </pc:docChg>
  </pc:docChgLst>
  <pc:docChgLst>
    <pc:chgData name="Jose Mateus Ramiris" userId="d6dcff02-bda0-410e-b483-e9aa2ff64135" providerId="ADAL" clId="{9662E829-97FA-4019-B1CA-51735E8DF518}"/>
    <pc:docChg chg="custSel addSld delSld modSld">
      <pc:chgData name="Jose Mateus Ramiris" userId="d6dcff02-bda0-410e-b483-e9aa2ff64135" providerId="ADAL" clId="{9662E829-97FA-4019-B1CA-51735E8DF518}" dt="2023-12-26T17:54:27.538" v="498" actId="2890"/>
      <pc:docMkLst>
        <pc:docMk/>
      </pc:docMkLst>
      <pc:sldChg chg="del">
        <pc:chgData name="Jose Mateus Ramiris" userId="d6dcff02-bda0-410e-b483-e9aa2ff64135" providerId="ADAL" clId="{9662E829-97FA-4019-B1CA-51735E8DF518}" dt="2023-12-26T15:14:10.078" v="71" actId="47"/>
        <pc:sldMkLst>
          <pc:docMk/>
          <pc:sldMk cId="0" sldId="257"/>
        </pc:sldMkLst>
      </pc:sldChg>
      <pc:sldChg chg="modSp mod">
        <pc:chgData name="Jose Mateus Ramiris" userId="d6dcff02-bda0-410e-b483-e9aa2ff64135" providerId="ADAL" clId="{9662E829-97FA-4019-B1CA-51735E8DF518}" dt="2023-12-26T15:13:33.208" v="60" actId="20577"/>
        <pc:sldMkLst>
          <pc:docMk/>
          <pc:sldMk cId="2479405693" sldId="281"/>
        </pc:sldMkLst>
        <pc:spChg chg="mod">
          <ac:chgData name="Jose Mateus Ramiris" userId="d6dcff02-bda0-410e-b483-e9aa2ff64135" providerId="ADAL" clId="{9662E829-97FA-4019-B1CA-51735E8DF518}" dt="2023-12-26T15:13:33.208" v="60" actId="20577"/>
          <ac:spMkLst>
            <pc:docMk/>
            <pc:sldMk cId="2479405693" sldId="281"/>
            <ac:spMk id="8" creationId="{D1CD6D78-A23F-5A65-0DAF-E0408A78D3D7}"/>
          </ac:spMkLst>
        </pc:spChg>
      </pc:sldChg>
      <pc:sldChg chg="del">
        <pc:chgData name="Jose Mateus Ramiris" userId="d6dcff02-bda0-410e-b483-e9aa2ff64135" providerId="ADAL" clId="{9662E829-97FA-4019-B1CA-51735E8DF518}" dt="2023-12-26T17:45:23.588" v="446" actId="47"/>
        <pc:sldMkLst>
          <pc:docMk/>
          <pc:sldMk cId="1556692816" sldId="298"/>
        </pc:sldMkLst>
      </pc:sldChg>
      <pc:sldChg chg="modSp mod">
        <pc:chgData name="Jose Mateus Ramiris" userId="d6dcff02-bda0-410e-b483-e9aa2ff64135" providerId="ADAL" clId="{9662E829-97FA-4019-B1CA-51735E8DF518}" dt="2023-12-26T17:31:47.044" v="102" actId="20577"/>
        <pc:sldMkLst>
          <pc:docMk/>
          <pc:sldMk cId="460064704" sldId="299"/>
        </pc:sldMkLst>
        <pc:spChg chg="mod">
          <ac:chgData name="Jose Mateus Ramiris" userId="d6dcff02-bda0-410e-b483-e9aa2ff64135" providerId="ADAL" clId="{9662E829-97FA-4019-B1CA-51735E8DF518}" dt="2023-12-26T17:31:47.044" v="102" actId="20577"/>
          <ac:spMkLst>
            <pc:docMk/>
            <pc:sldMk cId="460064704" sldId="299"/>
            <ac:spMk id="6" creationId="{26F27D85-77C7-8394-67F7-A671B5F6EB79}"/>
          </ac:spMkLst>
        </pc:spChg>
      </pc:sldChg>
      <pc:sldChg chg="addSp delSp modSp mod">
        <pc:chgData name="Jose Mateus Ramiris" userId="d6dcff02-bda0-410e-b483-e9aa2ff64135" providerId="ADAL" clId="{9662E829-97FA-4019-B1CA-51735E8DF518}" dt="2023-12-26T17:44:58.286" v="432" actId="1076"/>
        <pc:sldMkLst>
          <pc:docMk/>
          <pc:sldMk cId="3472546591" sldId="301"/>
        </pc:sldMkLst>
        <pc:spChg chg="mod">
          <ac:chgData name="Jose Mateus Ramiris" userId="d6dcff02-bda0-410e-b483-e9aa2ff64135" providerId="ADAL" clId="{9662E829-97FA-4019-B1CA-51735E8DF518}" dt="2023-12-26T17:44:58.286" v="432" actId="1076"/>
          <ac:spMkLst>
            <pc:docMk/>
            <pc:sldMk cId="3472546591" sldId="301"/>
            <ac:spMk id="71" creationId="{00000000-0000-0000-0000-000000000000}"/>
          </ac:spMkLst>
        </pc:spChg>
        <pc:spChg chg="add mod">
          <ac:chgData name="Jose Mateus Ramiris" userId="d6dcff02-bda0-410e-b483-e9aa2ff64135" providerId="ADAL" clId="{9662E829-97FA-4019-B1CA-51735E8DF518}" dt="2023-12-26T17:36:54.694" v="382" actId="1076"/>
          <ac:spMkLst>
            <pc:docMk/>
            <pc:sldMk cId="3472546591" sldId="301"/>
            <ac:spMk id="74" creationId="{55D996FD-EE19-3996-BDDD-ABAEC33CFDC1}"/>
          </ac:spMkLst>
        </pc:spChg>
        <pc:graphicFrameChg chg="del">
          <ac:chgData name="Jose Mateus Ramiris" userId="d6dcff02-bda0-410e-b483-e9aa2ff64135" providerId="ADAL" clId="{9662E829-97FA-4019-B1CA-51735E8DF518}" dt="2023-12-26T15:14:16.971" v="73" actId="478"/>
          <ac:graphicFrameMkLst>
            <pc:docMk/>
            <pc:sldMk cId="3472546591" sldId="301"/>
            <ac:graphicFrameMk id="72" creationId="{E76D71C4-C211-8639-AC87-183471CCBE5C}"/>
          </ac:graphicFrameMkLst>
        </pc:graphicFrameChg>
        <pc:graphicFrameChg chg="del">
          <ac:chgData name="Jose Mateus Ramiris" userId="d6dcff02-bda0-410e-b483-e9aa2ff64135" providerId="ADAL" clId="{9662E829-97FA-4019-B1CA-51735E8DF518}" dt="2023-12-26T15:14:16.138" v="72" actId="478"/>
          <ac:graphicFrameMkLst>
            <pc:docMk/>
            <pc:sldMk cId="3472546591" sldId="301"/>
            <ac:graphicFrameMk id="73" creationId="{6FC942B1-85E5-C90F-4252-6DB82FDBD30B}"/>
          </ac:graphicFrameMkLst>
        </pc:graphicFrameChg>
      </pc:sldChg>
      <pc:sldChg chg="delSp modSp del mod">
        <pc:chgData name="Jose Mateus Ramiris" userId="d6dcff02-bda0-410e-b483-e9aa2ff64135" providerId="ADAL" clId="{9662E829-97FA-4019-B1CA-51735E8DF518}" dt="2023-12-26T17:45:21.861" v="445" actId="47"/>
        <pc:sldMkLst>
          <pc:docMk/>
          <pc:sldMk cId="2821306521" sldId="302"/>
        </pc:sldMkLst>
        <pc:graphicFrameChg chg="del modGraphic">
          <ac:chgData name="Jose Mateus Ramiris" userId="d6dcff02-bda0-410e-b483-e9aa2ff64135" providerId="ADAL" clId="{9662E829-97FA-4019-B1CA-51735E8DF518}" dt="2023-12-26T15:20:11.198" v="76" actId="478"/>
          <ac:graphicFrameMkLst>
            <pc:docMk/>
            <pc:sldMk cId="2821306521" sldId="302"/>
            <ac:graphicFrameMk id="72" creationId="{E76D71C4-C211-8639-AC87-183471CCBE5C}"/>
          </ac:graphicFrameMkLst>
        </pc:graphicFrameChg>
        <pc:graphicFrameChg chg="del">
          <ac:chgData name="Jose Mateus Ramiris" userId="d6dcff02-bda0-410e-b483-e9aa2ff64135" providerId="ADAL" clId="{9662E829-97FA-4019-B1CA-51735E8DF518}" dt="2023-12-26T15:20:07.901" v="74" actId="478"/>
          <ac:graphicFrameMkLst>
            <pc:docMk/>
            <pc:sldMk cId="2821306521" sldId="302"/>
            <ac:graphicFrameMk id="73" creationId="{6FC942B1-85E5-C90F-4252-6DB82FDBD30B}"/>
          </ac:graphicFrameMkLst>
        </pc:graphicFrameChg>
      </pc:sldChg>
      <pc:sldChg chg="del">
        <pc:chgData name="Jose Mateus Ramiris" userId="d6dcff02-bda0-410e-b483-e9aa2ff64135" providerId="ADAL" clId="{9662E829-97FA-4019-B1CA-51735E8DF518}" dt="2023-12-26T17:45:24.825" v="447" actId="47"/>
        <pc:sldMkLst>
          <pc:docMk/>
          <pc:sldMk cId="4283032968" sldId="303"/>
        </pc:sldMkLst>
      </pc:sldChg>
      <pc:sldChg chg="del">
        <pc:chgData name="Jose Mateus Ramiris" userId="d6dcff02-bda0-410e-b483-e9aa2ff64135" providerId="ADAL" clId="{9662E829-97FA-4019-B1CA-51735E8DF518}" dt="2023-12-26T17:45:27.036" v="449" actId="47"/>
        <pc:sldMkLst>
          <pc:docMk/>
          <pc:sldMk cId="3294296809" sldId="306"/>
        </pc:sldMkLst>
      </pc:sldChg>
      <pc:sldChg chg="del">
        <pc:chgData name="Jose Mateus Ramiris" userId="d6dcff02-bda0-410e-b483-e9aa2ff64135" providerId="ADAL" clId="{9662E829-97FA-4019-B1CA-51735E8DF518}" dt="2023-12-26T17:45:25.921" v="448" actId="47"/>
        <pc:sldMkLst>
          <pc:docMk/>
          <pc:sldMk cId="3488946045" sldId="308"/>
        </pc:sldMkLst>
      </pc:sldChg>
      <pc:sldChg chg="del">
        <pc:chgData name="Jose Mateus Ramiris" userId="d6dcff02-bda0-410e-b483-e9aa2ff64135" providerId="ADAL" clId="{9662E829-97FA-4019-B1CA-51735E8DF518}" dt="2023-12-26T17:45:28.203" v="450" actId="47"/>
        <pc:sldMkLst>
          <pc:docMk/>
          <pc:sldMk cId="1676669100" sldId="309"/>
        </pc:sldMkLst>
      </pc:sldChg>
      <pc:sldChg chg="del">
        <pc:chgData name="Jose Mateus Ramiris" userId="d6dcff02-bda0-410e-b483-e9aa2ff64135" providerId="ADAL" clId="{9662E829-97FA-4019-B1CA-51735E8DF518}" dt="2023-12-26T17:45:29.211" v="451" actId="47"/>
        <pc:sldMkLst>
          <pc:docMk/>
          <pc:sldMk cId="2093428840" sldId="310"/>
        </pc:sldMkLst>
      </pc:sldChg>
      <pc:sldChg chg="del">
        <pc:chgData name="Jose Mateus Ramiris" userId="d6dcff02-bda0-410e-b483-e9aa2ff64135" providerId="ADAL" clId="{9662E829-97FA-4019-B1CA-51735E8DF518}" dt="2023-12-26T17:45:30.411" v="452" actId="47"/>
        <pc:sldMkLst>
          <pc:docMk/>
          <pc:sldMk cId="3612363744" sldId="311"/>
        </pc:sldMkLst>
      </pc:sldChg>
      <pc:sldChg chg="del">
        <pc:chgData name="Jose Mateus Ramiris" userId="d6dcff02-bda0-410e-b483-e9aa2ff64135" providerId="ADAL" clId="{9662E829-97FA-4019-B1CA-51735E8DF518}" dt="2023-12-26T17:45:31.720" v="453" actId="47"/>
        <pc:sldMkLst>
          <pc:docMk/>
          <pc:sldMk cId="855289215" sldId="312"/>
        </pc:sldMkLst>
      </pc:sldChg>
      <pc:sldChg chg="del">
        <pc:chgData name="Jose Mateus Ramiris" userId="d6dcff02-bda0-410e-b483-e9aa2ff64135" providerId="ADAL" clId="{9662E829-97FA-4019-B1CA-51735E8DF518}" dt="2023-12-26T17:45:32.819" v="454" actId="47"/>
        <pc:sldMkLst>
          <pc:docMk/>
          <pc:sldMk cId="553751274" sldId="313"/>
        </pc:sldMkLst>
      </pc:sldChg>
      <pc:sldChg chg="del">
        <pc:chgData name="Jose Mateus Ramiris" userId="d6dcff02-bda0-410e-b483-e9aa2ff64135" providerId="ADAL" clId="{9662E829-97FA-4019-B1CA-51735E8DF518}" dt="2023-12-26T17:45:34.624" v="455" actId="47"/>
        <pc:sldMkLst>
          <pc:docMk/>
          <pc:sldMk cId="2946985243" sldId="314"/>
        </pc:sldMkLst>
      </pc:sldChg>
      <pc:sldChg chg="del">
        <pc:chgData name="Jose Mateus Ramiris" userId="d6dcff02-bda0-410e-b483-e9aa2ff64135" providerId="ADAL" clId="{9662E829-97FA-4019-B1CA-51735E8DF518}" dt="2023-12-26T17:45:36.113" v="456" actId="47"/>
        <pc:sldMkLst>
          <pc:docMk/>
          <pc:sldMk cId="1485134614" sldId="315"/>
        </pc:sldMkLst>
      </pc:sldChg>
      <pc:sldChg chg="modSp add mod">
        <pc:chgData name="Jose Mateus Ramiris" userId="d6dcff02-bda0-410e-b483-e9aa2ff64135" providerId="ADAL" clId="{9662E829-97FA-4019-B1CA-51735E8DF518}" dt="2023-12-26T17:45:16.501" v="444" actId="14100"/>
        <pc:sldMkLst>
          <pc:docMk/>
          <pc:sldMk cId="1038920594" sldId="316"/>
        </pc:sldMkLst>
        <pc:spChg chg="mod">
          <ac:chgData name="Jose Mateus Ramiris" userId="d6dcff02-bda0-410e-b483-e9aa2ff64135" providerId="ADAL" clId="{9662E829-97FA-4019-B1CA-51735E8DF518}" dt="2023-12-26T17:45:16.501" v="444" actId="14100"/>
          <ac:spMkLst>
            <pc:docMk/>
            <pc:sldMk cId="1038920594" sldId="316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9662E829-97FA-4019-B1CA-51735E8DF518}" dt="2023-12-26T17:41:23.394" v="401" actId="20577"/>
          <ac:spMkLst>
            <pc:docMk/>
            <pc:sldMk cId="1038920594" sldId="316"/>
            <ac:spMk id="74" creationId="{55D996FD-EE19-3996-BDDD-ABAEC33CFDC1}"/>
          </ac:spMkLst>
        </pc:spChg>
      </pc:sldChg>
      <pc:sldChg chg="modSp add mod">
        <pc:chgData name="Jose Mateus Ramiris" userId="d6dcff02-bda0-410e-b483-e9aa2ff64135" providerId="ADAL" clId="{9662E829-97FA-4019-B1CA-51735E8DF518}" dt="2023-12-26T17:54:21.356" v="497" actId="6549"/>
        <pc:sldMkLst>
          <pc:docMk/>
          <pc:sldMk cId="1497038194" sldId="317"/>
        </pc:sldMkLst>
        <pc:spChg chg="mod">
          <ac:chgData name="Jose Mateus Ramiris" userId="d6dcff02-bda0-410e-b483-e9aa2ff64135" providerId="ADAL" clId="{9662E829-97FA-4019-B1CA-51735E8DF518}" dt="2023-12-26T17:49:56.333" v="478" actId="1076"/>
          <ac:spMkLst>
            <pc:docMk/>
            <pc:sldMk cId="1497038194" sldId="317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9662E829-97FA-4019-B1CA-51735E8DF518}" dt="2023-12-26T17:54:21.356" v="497" actId="6549"/>
          <ac:spMkLst>
            <pc:docMk/>
            <pc:sldMk cId="1497038194" sldId="317"/>
            <ac:spMk id="74" creationId="{55D996FD-EE19-3996-BDDD-ABAEC33CFDC1}"/>
          </ac:spMkLst>
        </pc:spChg>
      </pc:sldChg>
      <pc:sldChg chg="add">
        <pc:chgData name="Jose Mateus Ramiris" userId="d6dcff02-bda0-410e-b483-e9aa2ff64135" providerId="ADAL" clId="{9662E829-97FA-4019-B1CA-51735E8DF518}" dt="2023-12-26T17:54:27.538" v="498" actId="2890"/>
        <pc:sldMkLst>
          <pc:docMk/>
          <pc:sldMk cId="2430971517" sldId="318"/>
        </pc:sldMkLst>
      </pc:sldChg>
    </pc:docChg>
  </pc:docChgLst>
  <pc:docChgLst>
    <pc:chgData name="Jose Mateus Ramiris" userId="d6dcff02-bda0-410e-b483-e9aa2ff64135" providerId="ADAL" clId="{AE64A2AE-E156-4911-ABAD-1A90CA331941}"/>
    <pc:docChg chg="undo custSel addSld delSld modSld">
      <pc:chgData name="Jose Mateus Ramiris" userId="d6dcff02-bda0-410e-b483-e9aa2ff64135" providerId="ADAL" clId="{AE64A2AE-E156-4911-ABAD-1A90CA331941}" dt="2023-12-27T22:08:07.644" v="343" actId="2711"/>
      <pc:docMkLst>
        <pc:docMk/>
      </pc:docMkLst>
      <pc:sldChg chg="modSp mod">
        <pc:chgData name="Jose Mateus Ramiris" userId="d6dcff02-bda0-410e-b483-e9aa2ff64135" providerId="ADAL" clId="{AE64A2AE-E156-4911-ABAD-1A90CA331941}" dt="2023-12-27T21:24:49.799" v="69" actId="20577"/>
        <pc:sldMkLst>
          <pc:docMk/>
          <pc:sldMk cId="460064704" sldId="299"/>
        </pc:sldMkLst>
        <pc:spChg chg="mod">
          <ac:chgData name="Jose Mateus Ramiris" userId="d6dcff02-bda0-410e-b483-e9aa2ff64135" providerId="ADAL" clId="{AE64A2AE-E156-4911-ABAD-1A90CA331941}" dt="2023-12-27T21:24:49.799" v="69" actId="20577"/>
          <ac:spMkLst>
            <pc:docMk/>
            <pc:sldMk cId="460064704" sldId="299"/>
            <ac:spMk id="6" creationId="{26F27D85-77C7-8394-67F7-A671B5F6EB79}"/>
          </ac:spMkLst>
        </pc:spChg>
      </pc:sldChg>
      <pc:sldChg chg="modSp mod">
        <pc:chgData name="Jose Mateus Ramiris" userId="d6dcff02-bda0-410e-b483-e9aa2ff64135" providerId="ADAL" clId="{AE64A2AE-E156-4911-ABAD-1A90CA331941}" dt="2023-12-27T21:40:44.572" v="88" actId="207"/>
        <pc:sldMkLst>
          <pc:docMk/>
          <pc:sldMk cId="3472546591" sldId="301"/>
        </pc:sldMkLst>
        <pc:spChg chg="mod">
          <ac:chgData name="Jose Mateus Ramiris" userId="d6dcff02-bda0-410e-b483-e9aa2ff64135" providerId="ADAL" clId="{AE64A2AE-E156-4911-ABAD-1A90CA331941}" dt="2023-12-27T21:25:11.183" v="83" actId="1076"/>
          <ac:spMkLst>
            <pc:docMk/>
            <pc:sldMk cId="3472546591" sldId="301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AE64A2AE-E156-4911-ABAD-1A90CA331941}" dt="2023-12-27T21:40:44.572" v="88" actId="207"/>
          <ac:spMkLst>
            <pc:docMk/>
            <pc:sldMk cId="3472546591" sldId="301"/>
            <ac:spMk id="74" creationId="{55D996FD-EE19-3996-BDDD-ABAEC33CFDC1}"/>
          </ac:spMkLst>
        </pc:spChg>
      </pc:sldChg>
      <pc:sldChg chg="modSp add mod">
        <pc:chgData name="Jose Mateus Ramiris" userId="d6dcff02-bda0-410e-b483-e9aa2ff64135" providerId="ADAL" clId="{AE64A2AE-E156-4911-ABAD-1A90CA331941}" dt="2023-12-27T21:46:39.164" v="286" actId="207"/>
        <pc:sldMkLst>
          <pc:docMk/>
          <pc:sldMk cId="2885792508" sldId="302"/>
        </pc:sldMkLst>
        <pc:spChg chg="mod">
          <ac:chgData name="Jose Mateus Ramiris" userId="d6dcff02-bda0-410e-b483-e9aa2ff64135" providerId="ADAL" clId="{AE64A2AE-E156-4911-ABAD-1A90CA331941}" dt="2023-12-27T21:44:09.326" v="217" actId="1076"/>
          <ac:spMkLst>
            <pc:docMk/>
            <pc:sldMk cId="2885792508" sldId="302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AE64A2AE-E156-4911-ABAD-1A90CA331941}" dt="2023-12-27T21:46:39.164" v="286" actId="207"/>
          <ac:spMkLst>
            <pc:docMk/>
            <pc:sldMk cId="2885792508" sldId="302"/>
            <ac:spMk id="74" creationId="{55D996FD-EE19-3996-BDDD-ABAEC33CFDC1}"/>
          </ac:spMkLst>
        </pc:spChg>
      </pc:sldChg>
      <pc:sldChg chg="modSp add mod">
        <pc:chgData name="Jose Mateus Ramiris" userId="d6dcff02-bda0-410e-b483-e9aa2ff64135" providerId="ADAL" clId="{AE64A2AE-E156-4911-ABAD-1A90CA331941}" dt="2023-12-27T21:46:23.347" v="281" actId="207"/>
        <pc:sldMkLst>
          <pc:docMk/>
          <pc:sldMk cId="924445607" sldId="303"/>
        </pc:sldMkLst>
        <pc:spChg chg="mod">
          <ac:chgData name="Jose Mateus Ramiris" userId="d6dcff02-bda0-410e-b483-e9aa2ff64135" providerId="ADAL" clId="{AE64A2AE-E156-4911-ABAD-1A90CA331941}" dt="2023-12-27T21:46:23.347" v="281" actId="207"/>
          <ac:spMkLst>
            <pc:docMk/>
            <pc:sldMk cId="924445607" sldId="303"/>
            <ac:spMk id="74" creationId="{55D996FD-EE19-3996-BDDD-ABAEC33CFDC1}"/>
          </ac:spMkLst>
        </pc:spChg>
      </pc:sldChg>
      <pc:sldChg chg="modSp add mod">
        <pc:chgData name="Jose Mateus Ramiris" userId="d6dcff02-bda0-410e-b483-e9aa2ff64135" providerId="ADAL" clId="{AE64A2AE-E156-4911-ABAD-1A90CA331941}" dt="2023-12-27T22:00:23.697" v="301" actId="5793"/>
        <pc:sldMkLst>
          <pc:docMk/>
          <pc:sldMk cId="2221697689" sldId="304"/>
        </pc:sldMkLst>
        <pc:spChg chg="mod">
          <ac:chgData name="Jose Mateus Ramiris" userId="d6dcff02-bda0-410e-b483-e9aa2ff64135" providerId="ADAL" clId="{AE64A2AE-E156-4911-ABAD-1A90CA331941}" dt="2023-12-27T22:00:23.697" v="301" actId="5793"/>
          <ac:spMkLst>
            <pc:docMk/>
            <pc:sldMk cId="2221697689" sldId="304"/>
            <ac:spMk id="74" creationId="{55D996FD-EE19-3996-BDDD-ABAEC33CFDC1}"/>
          </ac:spMkLst>
        </pc:spChg>
      </pc:sldChg>
      <pc:sldChg chg="modSp add mod">
        <pc:chgData name="Jose Mateus Ramiris" userId="d6dcff02-bda0-410e-b483-e9aa2ff64135" providerId="ADAL" clId="{AE64A2AE-E156-4911-ABAD-1A90CA331941}" dt="2023-12-27T22:01:00.384" v="306" actId="207"/>
        <pc:sldMkLst>
          <pc:docMk/>
          <pc:sldMk cId="1303631391" sldId="305"/>
        </pc:sldMkLst>
        <pc:spChg chg="mod">
          <ac:chgData name="Jose Mateus Ramiris" userId="d6dcff02-bda0-410e-b483-e9aa2ff64135" providerId="ADAL" clId="{AE64A2AE-E156-4911-ABAD-1A90CA331941}" dt="2023-12-27T22:01:00.384" v="306" actId="207"/>
          <ac:spMkLst>
            <pc:docMk/>
            <pc:sldMk cId="1303631391" sldId="305"/>
            <ac:spMk id="74" creationId="{55D996FD-EE19-3996-BDDD-ABAEC33CFDC1}"/>
          </ac:spMkLst>
        </pc:spChg>
      </pc:sldChg>
      <pc:sldChg chg="modSp add mod">
        <pc:chgData name="Jose Mateus Ramiris" userId="d6dcff02-bda0-410e-b483-e9aa2ff64135" providerId="ADAL" clId="{AE64A2AE-E156-4911-ABAD-1A90CA331941}" dt="2023-12-27T22:02:17.430" v="315" actId="207"/>
        <pc:sldMkLst>
          <pc:docMk/>
          <pc:sldMk cId="2294764438" sldId="306"/>
        </pc:sldMkLst>
        <pc:spChg chg="mod">
          <ac:chgData name="Jose Mateus Ramiris" userId="d6dcff02-bda0-410e-b483-e9aa2ff64135" providerId="ADAL" clId="{AE64A2AE-E156-4911-ABAD-1A90CA331941}" dt="2023-12-27T22:02:17.430" v="315" actId="207"/>
          <ac:spMkLst>
            <pc:docMk/>
            <pc:sldMk cId="2294764438" sldId="306"/>
            <ac:spMk id="74" creationId="{55D996FD-EE19-3996-BDDD-ABAEC33CFDC1}"/>
          </ac:spMkLst>
        </pc:spChg>
      </pc:sldChg>
      <pc:sldChg chg="modSp add mod">
        <pc:chgData name="Jose Mateus Ramiris" userId="d6dcff02-bda0-410e-b483-e9aa2ff64135" providerId="ADAL" clId="{AE64A2AE-E156-4911-ABAD-1A90CA331941}" dt="2023-12-27T22:03:02.422" v="320" actId="123"/>
        <pc:sldMkLst>
          <pc:docMk/>
          <pc:sldMk cId="2743712600" sldId="307"/>
        </pc:sldMkLst>
        <pc:spChg chg="mod">
          <ac:chgData name="Jose Mateus Ramiris" userId="d6dcff02-bda0-410e-b483-e9aa2ff64135" providerId="ADAL" clId="{AE64A2AE-E156-4911-ABAD-1A90CA331941}" dt="2023-12-27T22:03:02.422" v="320" actId="123"/>
          <ac:spMkLst>
            <pc:docMk/>
            <pc:sldMk cId="2743712600" sldId="307"/>
            <ac:spMk id="74" creationId="{55D996FD-EE19-3996-BDDD-ABAEC33CFDC1}"/>
          </ac:spMkLst>
        </pc:spChg>
      </pc:sldChg>
      <pc:sldChg chg="modSp add mod">
        <pc:chgData name="Jose Mateus Ramiris" userId="d6dcff02-bda0-410e-b483-e9aa2ff64135" providerId="ADAL" clId="{AE64A2AE-E156-4911-ABAD-1A90CA331941}" dt="2023-12-27T22:04:07.822" v="325" actId="207"/>
        <pc:sldMkLst>
          <pc:docMk/>
          <pc:sldMk cId="2734279482" sldId="308"/>
        </pc:sldMkLst>
        <pc:spChg chg="mod">
          <ac:chgData name="Jose Mateus Ramiris" userId="d6dcff02-bda0-410e-b483-e9aa2ff64135" providerId="ADAL" clId="{AE64A2AE-E156-4911-ABAD-1A90CA331941}" dt="2023-12-27T22:04:07.822" v="325" actId="207"/>
          <ac:spMkLst>
            <pc:docMk/>
            <pc:sldMk cId="2734279482" sldId="308"/>
            <ac:spMk id="74" creationId="{55D996FD-EE19-3996-BDDD-ABAEC33CFDC1}"/>
          </ac:spMkLst>
        </pc:spChg>
      </pc:sldChg>
      <pc:sldChg chg="modSp add mod">
        <pc:chgData name="Jose Mateus Ramiris" userId="d6dcff02-bda0-410e-b483-e9aa2ff64135" providerId="ADAL" clId="{AE64A2AE-E156-4911-ABAD-1A90CA331941}" dt="2023-12-27T22:04:55.890" v="332" actId="2711"/>
        <pc:sldMkLst>
          <pc:docMk/>
          <pc:sldMk cId="1493117585" sldId="309"/>
        </pc:sldMkLst>
        <pc:spChg chg="mod">
          <ac:chgData name="Jose Mateus Ramiris" userId="d6dcff02-bda0-410e-b483-e9aa2ff64135" providerId="ADAL" clId="{AE64A2AE-E156-4911-ABAD-1A90CA331941}" dt="2023-12-27T22:04:55.890" v="332" actId="2711"/>
          <ac:spMkLst>
            <pc:docMk/>
            <pc:sldMk cId="1493117585" sldId="309"/>
            <ac:spMk id="74" creationId="{55D996FD-EE19-3996-BDDD-ABAEC33CFDC1}"/>
          </ac:spMkLst>
        </pc:spChg>
      </pc:sldChg>
      <pc:sldChg chg="modSp add mod">
        <pc:chgData name="Jose Mateus Ramiris" userId="d6dcff02-bda0-410e-b483-e9aa2ff64135" providerId="ADAL" clId="{AE64A2AE-E156-4911-ABAD-1A90CA331941}" dt="2023-12-27T22:07:04.153" v="337" actId="2711"/>
        <pc:sldMkLst>
          <pc:docMk/>
          <pc:sldMk cId="2127532408" sldId="310"/>
        </pc:sldMkLst>
        <pc:spChg chg="mod">
          <ac:chgData name="Jose Mateus Ramiris" userId="d6dcff02-bda0-410e-b483-e9aa2ff64135" providerId="ADAL" clId="{AE64A2AE-E156-4911-ABAD-1A90CA331941}" dt="2023-12-27T22:07:04.153" v="337" actId="2711"/>
          <ac:spMkLst>
            <pc:docMk/>
            <pc:sldMk cId="2127532408" sldId="310"/>
            <ac:spMk id="74" creationId="{55D996FD-EE19-3996-BDDD-ABAEC33CFDC1}"/>
          </ac:spMkLst>
        </pc:spChg>
      </pc:sldChg>
      <pc:sldChg chg="new del">
        <pc:chgData name="Jose Mateus Ramiris" userId="d6dcff02-bda0-410e-b483-e9aa2ff64135" providerId="ADAL" clId="{AE64A2AE-E156-4911-ABAD-1A90CA331941}" dt="2023-12-27T22:04:39.518" v="328" actId="680"/>
        <pc:sldMkLst>
          <pc:docMk/>
          <pc:sldMk cId="3003881234" sldId="310"/>
        </pc:sldMkLst>
      </pc:sldChg>
      <pc:sldChg chg="modSp add mod">
        <pc:chgData name="Jose Mateus Ramiris" userId="d6dcff02-bda0-410e-b483-e9aa2ff64135" providerId="ADAL" clId="{AE64A2AE-E156-4911-ABAD-1A90CA331941}" dt="2023-12-27T22:08:07.644" v="343" actId="2711"/>
        <pc:sldMkLst>
          <pc:docMk/>
          <pc:sldMk cId="1708192532" sldId="311"/>
        </pc:sldMkLst>
        <pc:spChg chg="mod">
          <ac:chgData name="Jose Mateus Ramiris" userId="d6dcff02-bda0-410e-b483-e9aa2ff64135" providerId="ADAL" clId="{AE64A2AE-E156-4911-ABAD-1A90CA331941}" dt="2023-12-27T22:08:07.644" v="343" actId="2711"/>
          <ac:spMkLst>
            <pc:docMk/>
            <pc:sldMk cId="1708192532" sldId="311"/>
            <ac:spMk id="74" creationId="{55D996FD-EE19-3996-BDDD-ABAEC33CFDC1}"/>
          </ac:spMkLst>
        </pc:spChg>
      </pc:sldChg>
      <pc:sldChg chg="del">
        <pc:chgData name="Jose Mateus Ramiris" userId="d6dcff02-bda0-410e-b483-e9aa2ff64135" providerId="ADAL" clId="{AE64A2AE-E156-4911-ABAD-1A90CA331941}" dt="2023-12-27T21:41:28.220" v="89" actId="47"/>
        <pc:sldMkLst>
          <pc:docMk/>
          <pc:sldMk cId="1038920594" sldId="316"/>
        </pc:sldMkLst>
      </pc:sldChg>
      <pc:sldChg chg="del">
        <pc:chgData name="Jose Mateus Ramiris" userId="d6dcff02-bda0-410e-b483-e9aa2ff64135" providerId="ADAL" clId="{AE64A2AE-E156-4911-ABAD-1A90CA331941}" dt="2023-12-27T21:41:29.426" v="90" actId="47"/>
        <pc:sldMkLst>
          <pc:docMk/>
          <pc:sldMk cId="1497038194" sldId="317"/>
        </pc:sldMkLst>
      </pc:sldChg>
      <pc:sldChg chg="del">
        <pc:chgData name="Jose Mateus Ramiris" userId="d6dcff02-bda0-410e-b483-e9aa2ff64135" providerId="ADAL" clId="{AE64A2AE-E156-4911-ABAD-1A90CA331941}" dt="2023-12-27T21:41:30.612" v="91" actId="47"/>
        <pc:sldMkLst>
          <pc:docMk/>
          <pc:sldMk cId="1551545950" sldId="319"/>
        </pc:sldMkLst>
      </pc:sldChg>
      <pc:sldChg chg="del">
        <pc:chgData name="Jose Mateus Ramiris" userId="d6dcff02-bda0-410e-b483-e9aa2ff64135" providerId="ADAL" clId="{AE64A2AE-E156-4911-ABAD-1A90CA331941}" dt="2023-12-27T21:41:31.576" v="92" actId="47"/>
        <pc:sldMkLst>
          <pc:docMk/>
          <pc:sldMk cId="1341610995" sldId="320"/>
        </pc:sldMkLst>
      </pc:sldChg>
      <pc:sldChg chg="del">
        <pc:chgData name="Jose Mateus Ramiris" userId="d6dcff02-bda0-410e-b483-e9aa2ff64135" providerId="ADAL" clId="{AE64A2AE-E156-4911-ABAD-1A90CA331941}" dt="2023-12-27T21:41:32.600" v="93" actId="47"/>
        <pc:sldMkLst>
          <pc:docMk/>
          <pc:sldMk cId="1933205834" sldId="321"/>
        </pc:sldMkLst>
      </pc:sldChg>
      <pc:sldChg chg="del">
        <pc:chgData name="Jose Mateus Ramiris" userId="d6dcff02-bda0-410e-b483-e9aa2ff64135" providerId="ADAL" clId="{AE64A2AE-E156-4911-ABAD-1A90CA331941}" dt="2023-12-27T21:41:33.689" v="94" actId="47"/>
        <pc:sldMkLst>
          <pc:docMk/>
          <pc:sldMk cId="1140371209" sldId="322"/>
        </pc:sldMkLst>
      </pc:sldChg>
      <pc:sldChg chg="del">
        <pc:chgData name="Jose Mateus Ramiris" userId="d6dcff02-bda0-410e-b483-e9aa2ff64135" providerId="ADAL" clId="{AE64A2AE-E156-4911-ABAD-1A90CA331941}" dt="2023-12-27T21:41:34.685" v="95" actId="47"/>
        <pc:sldMkLst>
          <pc:docMk/>
          <pc:sldMk cId="384078105" sldId="323"/>
        </pc:sldMkLst>
      </pc:sldChg>
      <pc:sldChg chg="del">
        <pc:chgData name="Jose Mateus Ramiris" userId="d6dcff02-bda0-410e-b483-e9aa2ff64135" providerId="ADAL" clId="{AE64A2AE-E156-4911-ABAD-1A90CA331941}" dt="2023-12-27T21:41:35.744" v="96" actId="47"/>
        <pc:sldMkLst>
          <pc:docMk/>
          <pc:sldMk cId="1324840804" sldId="324"/>
        </pc:sldMkLst>
      </pc:sldChg>
      <pc:sldChg chg="del">
        <pc:chgData name="Jose Mateus Ramiris" userId="d6dcff02-bda0-410e-b483-e9aa2ff64135" providerId="ADAL" clId="{AE64A2AE-E156-4911-ABAD-1A90CA331941}" dt="2023-12-27T21:41:36.803" v="97" actId="47"/>
        <pc:sldMkLst>
          <pc:docMk/>
          <pc:sldMk cId="4123915331" sldId="325"/>
        </pc:sldMkLst>
      </pc:sldChg>
      <pc:sldChg chg="del">
        <pc:chgData name="Jose Mateus Ramiris" userId="d6dcff02-bda0-410e-b483-e9aa2ff64135" providerId="ADAL" clId="{AE64A2AE-E156-4911-ABAD-1A90CA331941}" dt="2023-12-27T21:41:38.213" v="98" actId="47"/>
        <pc:sldMkLst>
          <pc:docMk/>
          <pc:sldMk cId="1770334481" sldId="326"/>
        </pc:sldMkLst>
      </pc:sldChg>
      <pc:sldChg chg="del">
        <pc:chgData name="Jose Mateus Ramiris" userId="d6dcff02-bda0-410e-b483-e9aa2ff64135" providerId="ADAL" clId="{AE64A2AE-E156-4911-ABAD-1A90CA331941}" dt="2023-12-27T21:41:39.263" v="99" actId="47"/>
        <pc:sldMkLst>
          <pc:docMk/>
          <pc:sldMk cId="509068466" sldId="327"/>
        </pc:sldMkLst>
      </pc:sldChg>
      <pc:sldChg chg="del">
        <pc:chgData name="Jose Mateus Ramiris" userId="d6dcff02-bda0-410e-b483-e9aa2ff64135" providerId="ADAL" clId="{AE64A2AE-E156-4911-ABAD-1A90CA331941}" dt="2023-12-27T21:41:40.258" v="100" actId="47"/>
        <pc:sldMkLst>
          <pc:docMk/>
          <pc:sldMk cId="548264680" sldId="328"/>
        </pc:sldMkLst>
      </pc:sldChg>
      <pc:sldChg chg="del">
        <pc:chgData name="Jose Mateus Ramiris" userId="d6dcff02-bda0-410e-b483-e9aa2ff64135" providerId="ADAL" clId="{AE64A2AE-E156-4911-ABAD-1A90CA331941}" dt="2023-12-27T21:41:41.524" v="101" actId="47"/>
        <pc:sldMkLst>
          <pc:docMk/>
          <pc:sldMk cId="1108217691" sldId="329"/>
        </pc:sldMkLst>
      </pc:sldChg>
      <pc:sldChg chg="del">
        <pc:chgData name="Jose Mateus Ramiris" userId="d6dcff02-bda0-410e-b483-e9aa2ff64135" providerId="ADAL" clId="{AE64A2AE-E156-4911-ABAD-1A90CA331941}" dt="2023-12-27T21:41:42.669" v="102" actId="47"/>
        <pc:sldMkLst>
          <pc:docMk/>
          <pc:sldMk cId="3208342477" sldId="330"/>
        </pc:sldMkLst>
      </pc:sldChg>
      <pc:sldChg chg="del">
        <pc:chgData name="Jose Mateus Ramiris" userId="d6dcff02-bda0-410e-b483-e9aa2ff64135" providerId="ADAL" clId="{AE64A2AE-E156-4911-ABAD-1A90CA331941}" dt="2023-12-27T21:41:44.266" v="103" actId="47"/>
        <pc:sldMkLst>
          <pc:docMk/>
          <pc:sldMk cId="61900546" sldId="331"/>
        </pc:sldMkLst>
      </pc:sldChg>
      <pc:sldChg chg="del">
        <pc:chgData name="Jose Mateus Ramiris" userId="d6dcff02-bda0-410e-b483-e9aa2ff64135" providerId="ADAL" clId="{AE64A2AE-E156-4911-ABAD-1A90CA331941}" dt="2023-12-27T21:41:45.547" v="104" actId="47"/>
        <pc:sldMkLst>
          <pc:docMk/>
          <pc:sldMk cId="4234600384" sldId="332"/>
        </pc:sldMkLst>
      </pc:sldChg>
      <pc:sldChg chg="del">
        <pc:chgData name="Jose Mateus Ramiris" userId="d6dcff02-bda0-410e-b483-e9aa2ff64135" providerId="ADAL" clId="{AE64A2AE-E156-4911-ABAD-1A90CA331941}" dt="2023-12-27T21:41:46.850" v="105" actId="47"/>
        <pc:sldMkLst>
          <pc:docMk/>
          <pc:sldMk cId="2342924212" sldId="333"/>
        </pc:sldMkLst>
      </pc:sldChg>
      <pc:sldChg chg="del">
        <pc:chgData name="Jose Mateus Ramiris" userId="d6dcff02-bda0-410e-b483-e9aa2ff64135" providerId="ADAL" clId="{AE64A2AE-E156-4911-ABAD-1A90CA331941}" dt="2023-12-27T21:41:48.082" v="106" actId="47"/>
        <pc:sldMkLst>
          <pc:docMk/>
          <pc:sldMk cId="1960214629" sldId="334"/>
        </pc:sldMkLst>
      </pc:sldChg>
      <pc:sldChg chg="del">
        <pc:chgData name="Jose Mateus Ramiris" userId="d6dcff02-bda0-410e-b483-e9aa2ff64135" providerId="ADAL" clId="{AE64A2AE-E156-4911-ABAD-1A90CA331941}" dt="2023-12-27T21:41:49.236" v="107" actId="47"/>
        <pc:sldMkLst>
          <pc:docMk/>
          <pc:sldMk cId="1181155204" sldId="335"/>
        </pc:sldMkLst>
      </pc:sldChg>
      <pc:sldChg chg="del">
        <pc:chgData name="Jose Mateus Ramiris" userId="d6dcff02-bda0-410e-b483-e9aa2ff64135" providerId="ADAL" clId="{AE64A2AE-E156-4911-ABAD-1A90CA331941}" dt="2023-12-27T21:41:52.140" v="109" actId="47"/>
        <pc:sldMkLst>
          <pc:docMk/>
          <pc:sldMk cId="1432753528" sldId="336"/>
        </pc:sldMkLst>
      </pc:sldChg>
      <pc:sldChg chg="del">
        <pc:chgData name="Jose Mateus Ramiris" userId="d6dcff02-bda0-410e-b483-e9aa2ff64135" providerId="ADAL" clId="{AE64A2AE-E156-4911-ABAD-1A90CA331941}" dt="2023-12-27T21:41:50.384" v="108" actId="47"/>
        <pc:sldMkLst>
          <pc:docMk/>
          <pc:sldMk cId="3090684476" sldId="337"/>
        </pc:sldMkLst>
      </pc:sldChg>
    </pc:docChg>
  </pc:docChgLst>
  <pc:docChgLst>
    <pc:chgData name="Jose Mateus Ramiris" userId="d6dcff02-bda0-410e-b483-e9aa2ff64135" providerId="ADAL" clId="{B9E4B5D3-A3B2-4899-9916-5E6DF69FBCB3}"/>
    <pc:docChg chg="undo custSel modSld">
      <pc:chgData name="Jose Mateus Ramiris" userId="d6dcff02-bda0-410e-b483-e9aa2ff64135" providerId="ADAL" clId="{B9E4B5D3-A3B2-4899-9916-5E6DF69FBCB3}" dt="2024-02-15T18:55:22.878" v="10" actId="20577"/>
      <pc:docMkLst>
        <pc:docMk/>
      </pc:docMkLst>
      <pc:sldChg chg="modSp mod">
        <pc:chgData name="Jose Mateus Ramiris" userId="d6dcff02-bda0-410e-b483-e9aa2ff64135" providerId="ADAL" clId="{B9E4B5D3-A3B2-4899-9916-5E6DF69FBCB3}" dt="2024-02-15T18:47:27.945" v="6" actId="20577"/>
        <pc:sldMkLst>
          <pc:docMk/>
          <pc:sldMk cId="3371113531" sldId="314"/>
        </pc:sldMkLst>
        <pc:spChg chg="mod">
          <ac:chgData name="Jose Mateus Ramiris" userId="d6dcff02-bda0-410e-b483-e9aa2ff64135" providerId="ADAL" clId="{B9E4B5D3-A3B2-4899-9916-5E6DF69FBCB3}" dt="2024-02-15T18:47:27.945" v="6" actId="20577"/>
          <ac:spMkLst>
            <pc:docMk/>
            <pc:sldMk cId="3371113531" sldId="314"/>
            <ac:spMk id="74" creationId="{3263755E-CEFA-044B-8969-3DD08594A485}"/>
          </ac:spMkLst>
        </pc:spChg>
      </pc:sldChg>
      <pc:sldChg chg="modSp mod">
        <pc:chgData name="Jose Mateus Ramiris" userId="d6dcff02-bda0-410e-b483-e9aa2ff64135" providerId="ADAL" clId="{B9E4B5D3-A3B2-4899-9916-5E6DF69FBCB3}" dt="2024-02-15T18:54:34.847" v="8" actId="1076"/>
        <pc:sldMkLst>
          <pc:docMk/>
          <pc:sldMk cId="2677662694" sldId="318"/>
        </pc:sldMkLst>
        <pc:spChg chg="mod">
          <ac:chgData name="Jose Mateus Ramiris" userId="d6dcff02-bda0-410e-b483-e9aa2ff64135" providerId="ADAL" clId="{B9E4B5D3-A3B2-4899-9916-5E6DF69FBCB3}" dt="2024-02-15T18:54:34.847" v="8" actId="1076"/>
          <ac:spMkLst>
            <pc:docMk/>
            <pc:sldMk cId="2677662694" sldId="318"/>
            <ac:spMk id="74" creationId="{12F4BD26-3C9B-CF20-49DA-CDD912E356FF}"/>
          </ac:spMkLst>
        </pc:spChg>
      </pc:sldChg>
      <pc:sldChg chg="modSp mod">
        <pc:chgData name="Jose Mateus Ramiris" userId="d6dcff02-bda0-410e-b483-e9aa2ff64135" providerId="ADAL" clId="{B9E4B5D3-A3B2-4899-9916-5E6DF69FBCB3}" dt="2024-02-15T18:55:22.878" v="10" actId="20577"/>
        <pc:sldMkLst>
          <pc:docMk/>
          <pc:sldMk cId="1393402907" sldId="319"/>
        </pc:sldMkLst>
        <pc:spChg chg="mod">
          <ac:chgData name="Jose Mateus Ramiris" userId="d6dcff02-bda0-410e-b483-e9aa2ff64135" providerId="ADAL" clId="{B9E4B5D3-A3B2-4899-9916-5E6DF69FBCB3}" dt="2024-02-15T18:55:22.878" v="10" actId="20577"/>
          <ac:spMkLst>
            <pc:docMk/>
            <pc:sldMk cId="1393402907" sldId="319"/>
            <ac:spMk id="74" creationId="{FA6EAD04-88DC-3B18-0E9F-79770E783FE2}"/>
          </ac:spMkLst>
        </pc:spChg>
      </pc:sldChg>
    </pc:docChg>
  </pc:docChgLst>
  <pc:docChgLst>
    <pc:chgData name="Jose Mateus Ramiris" userId="d6dcff02-bda0-410e-b483-e9aa2ff64135" providerId="ADAL" clId="{7A90BCF8-DFEB-4DC2-9923-2E1B7C631953}"/>
    <pc:docChg chg="undo redo custSel addSld delSld modSld sldOrd">
      <pc:chgData name="Jose Mateus Ramiris" userId="d6dcff02-bda0-410e-b483-e9aa2ff64135" providerId="ADAL" clId="{7A90BCF8-DFEB-4DC2-9923-2E1B7C631953}" dt="2023-07-26T00:17:02.194" v="2960" actId="20577"/>
      <pc:docMkLst>
        <pc:docMk/>
      </pc:docMkLst>
      <pc:sldChg chg="addSp delSp modSp mod">
        <pc:chgData name="Jose Mateus Ramiris" userId="d6dcff02-bda0-410e-b483-e9aa2ff64135" providerId="ADAL" clId="{7A90BCF8-DFEB-4DC2-9923-2E1B7C631953}" dt="2023-07-11T14:19:53.229" v="120" actId="113"/>
        <pc:sldMkLst>
          <pc:docMk/>
          <pc:sldMk cId="0" sldId="257"/>
        </pc:sldMkLst>
        <pc:spChg chg="del">
          <ac:chgData name="Jose Mateus Ramiris" userId="d6dcff02-bda0-410e-b483-e9aa2ff64135" providerId="ADAL" clId="{7A90BCF8-DFEB-4DC2-9923-2E1B7C631953}" dt="2023-07-11T14:15:43.745" v="64" actId="478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Jose Mateus Ramiris" userId="d6dcff02-bda0-410e-b483-e9aa2ff64135" providerId="ADAL" clId="{7A90BCF8-DFEB-4DC2-9923-2E1B7C631953}" dt="2023-07-11T14:17:42.354" v="82" actId="478"/>
          <ac:spMkLst>
            <pc:docMk/>
            <pc:sldMk cId="0" sldId="257"/>
            <ac:spMk id="71" creationId="{00000000-0000-0000-0000-000000000000}"/>
          </ac:spMkLst>
        </pc:spChg>
        <pc:spChg chg="del">
          <ac:chgData name="Jose Mateus Ramiris" userId="d6dcff02-bda0-410e-b483-e9aa2ff64135" providerId="ADAL" clId="{7A90BCF8-DFEB-4DC2-9923-2E1B7C631953}" dt="2023-07-11T14:14:33.235" v="52" actId="478"/>
          <ac:spMkLst>
            <pc:docMk/>
            <pc:sldMk cId="0" sldId="257"/>
            <ac:spMk id="72" creationId="{88D27CD9-36FA-5EE9-0008-FB2D27A9E41F}"/>
          </ac:spMkLst>
        </pc:spChg>
        <pc:spChg chg="add del mod">
          <ac:chgData name="Jose Mateus Ramiris" userId="d6dcff02-bda0-410e-b483-e9aa2ff64135" providerId="ADAL" clId="{7A90BCF8-DFEB-4DC2-9923-2E1B7C631953}" dt="2023-07-11T14:17:44.948" v="83" actId="478"/>
          <ac:spMkLst>
            <pc:docMk/>
            <pc:sldMk cId="0" sldId="257"/>
            <ac:spMk id="78" creationId="{71E59D52-BB5A-F0EA-F644-BCB6712557F2}"/>
          </ac:spMkLst>
        </pc:spChg>
        <pc:spChg chg="mod">
          <ac:chgData name="Jose Mateus Ramiris" userId="d6dcff02-bda0-410e-b483-e9aa2ff64135" providerId="ADAL" clId="{7A90BCF8-DFEB-4DC2-9923-2E1B7C631953}" dt="2023-07-11T14:18:31.197" v="89"/>
          <ac:spMkLst>
            <pc:docMk/>
            <pc:sldMk cId="0" sldId="257"/>
            <ac:spMk id="80" creationId="{79AF2D95-41DF-4790-28A9-D1A9E2991048}"/>
          </ac:spMkLst>
        </pc:spChg>
        <pc:spChg chg="mod">
          <ac:chgData name="Jose Mateus Ramiris" userId="d6dcff02-bda0-410e-b483-e9aa2ff64135" providerId="ADAL" clId="{7A90BCF8-DFEB-4DC2-9923-2E1B7C631953}" dt="2023-07-11T14:18:31.197" v="89"/>
          <ac:spMkLst>
            <pc:docMk/>
            <pc:sldMk cId="0" sldId="257"/>
            <ac:spMk id="81" creationId="{932BBB99-3F1C-22FF-5A0A-DA4A343BA571}"/>
          </ac:spMkLst>
        </pc:spChg>
        <pc:spChg chg="add mod">
          <ac:chgData name="Jose Mateus Ramiris" userId="d6dcff02-bda0-410e-b483-e9aa2ff64135" providerId="ADAL" clId="{7A90BCF8-DFEB-4DC2-9923-2E1B7C631953}" dt="2023-07-11T14:19:53.229" v="120" actId="113"/>
          <ac:spMkLst>
            <pc:docMk/>
            <pc:sldMk cId="0" sldId="257"/>
            <ac:spMk id="82" creationId="{DD7C118D-35E4-836D-2B9A-C1D73EF560BA}"/>
          </ac:spMkLst>
        </pc:spChg>
        <pc:grpChg chg="del mod">
          <ac:chgData name="Jose Mateus Ramiris" userId="d6dcff02-bda0-410e-b483-e9aa2ff64135" providerId="ADAL" clId="{7A90BCF8-DFEB-4DC2-9923-2E1B7C631953}" dt="2023-07-11T14:15:34.186" v="62" actId="478"/>
          <ac:grpSpMkLst>
            <pc:docMk/>
            <pc:sldMk cId="0" sldId="257"/>
            <ac:grpSpMk id="4" creationId="{00000000-0000-0000-0000-000000000000}"/>
          </ac:grpSpMkLst>
        </pc:grpChg>
        <pc:grpChg chg="add mod">
          <ac:chgData name="Jose Mateus Ramiris" userId="d6dcff02-bda0-410e-b483-e9aa2ff64135" providerId="ADAL" clId="{7A90BCF8-DFEB-4DC2-9923-2E1B7C631953}" dt="2023-07-11T14:18:44.250" v="92" actId="1076"/>
          <ac:grpSpMkLst>
            <pc:docMk/>
            <pc:sldMk cId="0" sldId="257"/>
            <ac:grpSpMk id="79" creationId="{5B7EC1F3-4A39-272E-8628-2644472B04A1}"/>
          </ac:grpSpMkLst>
        </pc:grpChg>
        <pc:graphicFrameChg chg="mod modGraphic">
          <ac:chgData name="Jose Mateus Ramiris" userId="d6dcff02-bda0-410e-b483-e9aa2ff64135" providerId="ADAL" clId="{7A90BCF8-DFEB-4DC2-9923-2E1B7C631953}" dt="2023-07-11T14:18:35.961" v="91" actId="1076"/>
          <ac:graphicFrameMkLst>
            <pc:docMk/>
            <pc:sldMk cId="0" sldId="257"/>
            <ac:graphicFrameMk id="73" creationId="{6FC942B1-85E5-C90F-4252-6DB82FDBD30B}"/>
          </ac:graphicFrameMkLst>
        </pc:graphicFrameChg>
        <pc:graphicFrameChg chg="add mod">
          <ac:chgData name="Jose Mateus Ramiris" userId="d6dcff02-bda0-410e-b483-e9aa2ff64135" providerId="ADAL" clId="{7A90BCF8-DFEB-4DC2-9923-2E1B7C631953}" dt="2023-07-11T14:17:52.622" v="84" actId="1076"/>
          <ac:graphicFrameMkLst>
            <pc:docMk/>
            <pc:sldMk cId="0" sldId="257"/>
            <ac:graphicFrameMk id="74" creationId="{AC06F8D7-1694-1F07-CF85-F5D1F94DF0BA}"/>
          </ac:graphicFrameMkLst>
        </pc:graphicFrameChg>
        <pc:graphicFrameChg chg="add del mod">
          <ac:chgData name="Jose Mateus Ramiris" userId="d6dcff02-bda0-410e-b483-e9aa2ff64135" providerId="ADAL" clId="{7A90BCF8-DFEB-4DC2-9923-2E1B7C631953}" dt="2023-07-11T14:16:07.381" v="68" actId="478"/>
          <ac:graphicFrameMkLst>
            <pc:docMk/>
            <pc:sldMk cId="0" sldId="257"/>
            <ac:graphicFrameMk id="75" creationId="{9F20C209-2273-5DEC-A138-9EC8B63EF5E6}"/>
          </ac:graphicFrameMkLst>
        </pc:graphicFrameChg>
        <pc:graphicFrameChg chg="add mod modGraphic">
          <ac:chgData name="Jose Mateus Ramiris" userId="d6dcff02-bda0-410e-b483-e9aa2ff64135" providerId="ADAL" clId="{7A90BCF8-DFEB-4DC2-9923-2E1B7C631953}" dt="2023-07-11T14:18:16.836" v="88" actId="1076"/>
          <ac:graphicFrameMkLst>
            <pc:docMk/>
            <pc:sldMk cId="0" sldId="257"/>
            <ac:graphicFrameMk id="76" creationId="{DC9F2E8B-D3A3-7189-D658-2F1A0CCA8998}"/>
          </ac:graphicFrameMkLst>
        </pc:graphicFrameChg>
      </pc:sldChg>
      <pc:sldChg chg="delSp modSp mod">
        <pc:chgData name="Jose Mateus Ramiris" userId="d6dcff02-bda0-410e-b483-e9aa2ff64135" providerId="ADAL" clId="{7A90BCF8-DFEB-4DC2-9923-2E1B7C631953}" dt="2023-07-11T14:12:31.124" v="37" actId="1076"/>
        <pc:sldMkLst>
          <pc:docMk/>
          <pc:sldMk cId="2479405693" sldId="281"/>
        </pc:sldMkLst>
        <pc:spChg chg="del">
          <ac:chgData name="Jose Mateus Ramiris" userId="d6dcff02-bda0-410e-b483-e9aa2ff64135" providerId="ADAL" clId="{7A90BCF8-DFEB-4DC2-9923-2E1B7C631953}" dt="2023-07-11T14:12:08.590" v="4" actId="478"/>
          <ac:spMkLst>
            <pc:docMk/>
            <pc:sldMk cId="2479405693" sldId="281"/>
            <ac:spMk id="6" creationId="{26F27D85-77C7-8394-67F7-A671B5F6EB79}"/>
          </ac:spMkLst>
        </pc:spChg>
        <pc:spChg chg="mod">
          <ac:chgData name="Jose Mateus Ramiris" userId="d6dcff02-bda0-410e-b483-e9aa2ff64135" providerId="ADAL" clId="{7A90BCF8-DFEB-4DC2-9923-2E1B7C631953}" dt="2023-07-11T14:12:31.124" v="37" actId="1076"/>
          <ac:spMkLst>
            <pc:docMk/>
            <pc:sldMk cId="2479405693" sldId="281"/>
            <ac:spMk id="8" creationId="{D1CD6D78-A23F-5A65-0DAF-E0408A78D3D7}"/>
          </ac:spMkLst>
        </pc:spChg>
      </pc:sldChg>
      <pc:sldChg chg="delSp modSp del mod">
        <pc:chgData name="Jose Mateus Ramiris" userId="d6dcff02-bda0-410e-b483-e9aa2ff64135" providerId="ADAL" clId="{7A90BCF8-DFEB-4DC2-9923-2E1B7C631953}" dt="2023-07-11T14:31:26.464" v="194" actId="47"/>
        <pc:sldMkLst>
          <pc:docMk/>
          <pc:sldMk cId="3925058246" sldId="291"/>
        </pc:sldMkLst>
        <pc:spChg chg="del mod">
          <ac:chgData name="Jose Mateus Ramiris" userId="d6dcff02-bda0-410e-b483-e9aa2ff64135" providerId="ADAL" clId="{7A90BCF8-DFEB-4DC2-9923-2E1B7C631953}" dt="2023-07-11T14:13:59.240" v="51" actId="478"/>
          <ac:spMkLst>
            <pc:docMk/>
            <pc:sldMk cId="3925058246" sldId="291"/>
            <ac:spMk id="2" creationId="{A95E3FE0-F6AC-CC71-9886-DA7624A664F1}"/>
          </ac:spMkLst>
        </pc:spChg>
      </pc:sldChg>
      <pc:sldChg chg="delSp del mod">
        <pc:chgData name="Jose Mateus Ramiris" userId="d6dcff02-bda0-410e-b483-e9aa2ff64135" providerId="ADAL" clId="{7A90BCF8-DFEB-4DC2-9923-2E1B7C631953}" dt="2023-07-11T14:14:57.402" v="56" actId="2696"/>
        <pc:sldMkLst>
          <pc:docMk/>
          <pc:sldMk cId="3883505640" sldId="296"/>
        </pc:sldMkLst>
        <pc:graphicFrameChg chg="del">
          <ac:chgData name="Jose Mateus Ramiris" userId="d6dcff02-bda0-410e-b483-e9aa2ff64135" providerId="ADAL" clId="{7A90BCF8-DFEB-4DC2-9923-2E1B7C631953}" dt="2023-07-11T14:14:53.119" v="55" actId="478"/>
          <ac:graphicFrameMkLst>
            <pc:docMk/>
            <pc:sldMk cId="3883505640" sldId="296"/>
            <ac:graphicFrameMk id="73" creationId="{6FC942B1-85E5-C90F-4252-6DB82FDBD30B}"/>
          </ac:graphicFrameMkLst>
        </pc:graphicFrameChg>
      </pc:sldChg>
      <pc:sldChg chg="del">
        <pc:chgData name="Jose Mateus Ramiris" userId="d6dcff02-bda0-410e-b483-e9aa2ff64135" providerId="ADAL" clId="{7A90BCF8-DFEB-4DC2-9923-2E1B7C631953}" dt="2023-07-11T14:20:06.055" v="121" actId="2696"/>
        <pc:sldMkLst>
          <pc:docMk/>
          <pc:sldMk cId="1416139816" sldId="297"/>
        </pc:sldMkLst>
      </pc:sldChg>
      <pc:sldChg chg="addSp delSp modSp mod">
        <pc:chgData name="Jose Mateus Ramiris" userId="d6dcff02-bda0-410e-b483-e9aa2ff64135" providerId="ADAL" clId="{7A90BCF8-DFEB-4DC2-9923-2E1B7C631953}" dt="2023-07-11T14:40:39.406" v="376" actId="20577"/>
        <pc:sldMkLst>
          <pc:docMk/>
          <pc:sldMk cId="1556692816" sldId="298"/>
        </pc:sldMkLst>
        <pc:spChg chg="del mod">
          <ac:chgData name="Jose Mateus Ramiris" userId="d6dcff02-bda0-410e-b483-e9aa2ff64135" providerId="ADAL" clId="{7A90BCF8-DFEB-4DC2-9923-2E1B7C631953}" dt="2023-07-11T14:34:29.014" v="235" actId="478"/>
          <ac:spMkLst>
            <pc:docMk/>
            <pc:sldMk cId="1556692816" sldId="298"/>
            <ac:spMk id="71" creationId="{00000000-0000-0000-0000-000000000000}"/>
          </ac:spMkLst>
        </pc:spChg>
        <pc:spChg chg="add del mod">
          <ac:chgData name="Jose Mateus Ramiris" userId="d6dcff02-bda0-410e-b483-e9aa2ff64135" providerId="ADAL" clId="{7A90BCF8-DFEB-4DC2-9923-2E1B7C631953}" dt="2023-07-11T14:34:40.261" v="237" actId="1076"/>
          <ac:spMkLst>
            <pc:docMk/>
            <pc:sldMk cId="1556692816" sldId="298"/>
            <ac:spMk id="72" creationId="{88D27CD9-36FA-5EE9-0008-FB2D27A9E41F}"/>
          </ac:spMkLst>
        </pc:spChg>
        <pc:spChg chg="del">
          <ac:chgData name="Jose Mateus Ramiris" userId="d6dcff02-bda0-410e-b483-e9aa2ff64135" providerId="ADAL" clId="{7A90BCF8-DFEB-4DC2-9923-2E1B7C631953}" dt="2023-07-11T14:22:19.016" v="165" actId="478"/>
          <ac:spMkLst>
            <pc:docMk/>
            <pc:sldMk cId="1556692816" sldId="298"/>
            <ac:spMk id="73" creationId="{E8BC92DE-DA35-AC20-DBA1-E98A2AE1EFD8}"/>
          </ac:spMkLst>
        </pc:spChg>
        <pc:spChg chg="add mod">
          <ac:chgData name="Jose Mateus Ramiris" userId="d6dcff02-bda0-410e-b483-e9aa2ff64135" providerId="ADAL" clId="{7A90BCF8-DFEB-4DC2-9923-2E1B7C631953}" dt="2023-07-11T14:40:39.406" v="376" actId="20577"/>
          <ac:spMkLst>
            <pc:docMk/>
            <pc:sldMk cId="1556692816" sldId="298"/>
            <ac:spMk id="74" creationId="{BBB455C4-2F08-9A8F-B118-8095E7327383}"/>
          </ac:spMkLst>
        </pc:spChg>
        <pc:grpChg chg="mod">
          <ac:chgData name="Jose Mateus Ramiris" userId="d6dcff02-bda0-410e-b483-e9aa2ff64135" providerId="ADAL" clId="{7A90BCF8-DFEB-4DC2-9923-2E1B7C631953}" dt="2023-07-11T14:34:35.237" v="236" actId="1076"/>
          <ac:grpSpMkLst>
            <pc:docMk/>
            <pc:sldMk cId="1556692816" sldId="298"/>
            <ac:grpSpMk id="4" creationId="{00000000-0000-0000-0000-000000000000}"/>
          </ac:grpSpMkLst>
        </pc:grpChg>
        <pc:picChg chg="add mod">
          <ac:chgData name="Jose Mateus Ramiris" userId="d6dcff02-bda0-410e-b483-e9aa2ff64135" providerId="ADAL" clId="{7A90BCF8-DFEB-4DC2-9923-2E1B7C631953}" dt="2023-07-11T14:35:34.037" v="294" actId="1076"/>
          <ac:picMkLst>
            <pc:docMk/>
            <pc:sldMk cId="1556692816" sldId="298"/>
            <ac:picMk id="75" creationId="{C7FA5099-4747-2232-7634-F7A7DD7591D4}"/>
          </ac:picMkLst>
        </pc:picChg>
        <pc:picChg chg="mod">
          <ac:chgData name="Jose Mateus Ramiris" userId="d6dcff02-bda0-410e-b483-e9aa2ff64135" providerId="ADAL" clId="{7A90BCF8-DFEB-4DC2-9923-2E1B7C631953}" dt="2023-07-11T14:34:46.641" v="240" actId="1076"/>
          <ac:picMkLst>
            <pc:docMk/>
            <pc:sldMk cId="1556692816" sldId="298"/>
            <ac:picMk id="77" creationId="{F91A27D1-DE52-765B-8465-193B3FA89B88}"/>
          </ac:picMkLst>
        </pc:picChg>
      </pc:sldChg>
      <pc:sldChg chg="delSp modSp add mod">
        <pc:chgData name="Jose Mateus Ramiris" userId="d6dcff02-bda0-410e-b483-e9aa2ff64135" providerId="ADAL" clId="{7A90BCF8-DFEB-4DC2-9923-2E1B7C631953}" dt="2023-07-11T14:12:52.660" v="49" actId="1076"/>
        <pc:sldMkLst>
          <pc:docMk/>
          <pc:sldMk cId="460064704" sldId="299"/>
        </pc:sldMkLst>
        <pc:spChg chg="mod">
          <ac:chgData name="Jose Mateus Ramiris" userId="d6dcff02-bda0-410e-b483-e9aa2ff64135" providerId="ADAL" clId="{7A90BCF8-DFEB-4DC2-9923-2E1B7C631953}" dt="2023-07-11T14:12:52.660" v="49" actId="1076"/>
          <ac:spMkLst>
            <pc:docMk/>
            <pc:sldMk cId="460064704" sldId="299"/>
            <ac:spMk id="6" creationId="{26F27D85-77C7-8394-67F7-A671B5F6EB79}"/>
          </ac:spMkLst>
        </pc:spChg>
        <pc:spChg chg="del">
          <ac:chgData name="Jose Mateus Ramiris" userId="d6dcff02-bda0-410e-b483-e9aa2ff64135" providerId="ADAL" clId="{7A90BCF8-DFEB-4DC2-9923-2E1B7C631953}" dt="2023-07-11T14:12:37.540" v="38" actId="478"/>
          <ac:spMkLst>
            <pc:docMk/>
            <pc:sldMk cId="460064704" sldId="299"/>
            <ac:spMk id="8" creationId="{D1CD6D78-A23F-5A65-0DAF-E0408A78D3D7}"/>
          </ac:spMkLst>
        </pc:spChg>
      </pc:sldChg>
      <pc:sldChg chg="delSp modSp add del mod">
        <pc:chgData name="Jose Mateus Ramiris" userId="d6dcff02-bda0-410e-b483-e9aa2ff64135" providerId="ADAL" clId="{7A90BCF8-DFEB-4DC2-9923-2E1B7C631953}" dt="2023-07-11T14:29:16.099" v="178" actId="2696"/>
        <pc:sldMkLst>
          <pc:docMk/>
          <pc:sldMk cId="3295476248" sldId="300"/>
        </pc:sldMkLst>
        <pc:spChg chg="del">
          <ac:chgData name="Jose Mateus Ramiris" userId="d6dcff02-bda0-410e-b483-e9aa2ff64135" providerId="ADAL" clId="{7A90BCF8-DFEB-4DC2-9923-2E1B7C631953}" dt="2023-07-11T14:28:22.037" v="175" actId="478"/>
          <ac:spMkLst>
            <pc:docMk/>
            <pc:sldMk cId="3295476248" sldId="300"/>
            <ac:spMk id="82" creationId="{DD7C118D-35E4-836D-2B9A-C1D73EF560BA}"/>
          </ac:spMkLst>
        </pc:spChg>
        <pc:graphicFrameChg chg="del">
          <ac:chgData name="Jose Mateus Ramiris" userId="d6dcff02-bda0-410e-b483-e9aa2ff64135" providerId="ADAL" clId="{7A90BCF8-DFEB-4DC2-9923-2E1B7C631953}" dt="2023-07-11T14:28:17.681" v="173" actId="478"/>
          <ac:graphicFrameMkLst>
            <pc:docMk/>
            <pc:sldMk cId="3295476248" sldId="300"/>
            <ac:graphicFrameMk id="73" creationId="{6FC942B1-85E5-C90F-4252-6DB82FDBD30B}"/>
          </ac:graphicFrameMkLst>
        </pc:graphicFrameChg>
        <pc:graphicFrameChg chg="del">
          <ac:chgData name="Jose Mateus Ramiris" userId="d6dcff02-bda0-410e-b483-e9aa2ff64135" providerId="ADAL" clId="{7A90BCF8-DFEB-4DC2-9923-2E1B7C631953}" dt="2023-07-11T14:28:15.339" v="171" actId="478"/>
          <ac:graphicFrameMkLst>
            <pc:docMk/>
            <pc:sldMk cId="3295476248" sldId="300"/>
            <ac:graphicFrameMk id="74" creationId="{AC06F8D7-1694-1F07-CF85-F5D1F94DF0BA}"/>
          </ac:graphicFrameMkLst>
        </pc:graphicFrameChg>
        <pc:graphicFrameChg chg="del modGraphic">
          <ac:chgData name="Jose Mateus Ramiris" userId="d6dcff02-bda0-410e-b483-e9aa2ff64135" providerId="ADAL" clId="{7A90BCF8-DFEB-4DC2-9923-2E1B7C631953}" dt="2023-07-11T14:28:20.229" v="174" actId="478"/>
          <ac:graphicFrameMkLst>
            <pc:docMk/>
            <pc:sldMk cId="3295476248" sldId="300"/>
            <ac:graphicFrameMk id="76" creationId="{DC9F2E8B-D3A3-7189-D658-2F1A0CCA8998}"/>
          </ac:graphicFrameMkLst>
        </pc:graphicFrameChg>
      </pc:sldChg>
      <pc:sldChg chg="add">
        <pc:chgData name="Jose Mateus Ramiris" userId="d6dcff02-bda0-410e-b483-e9aa2ff64135" providerId="ADAL" clId="{7A90BCF8-DFEB-4DC2-9923-2E1B7C631953}" dt="2023-07-11T14:29:08.902" v="177"/>
        <pc:sldMkLst>
          <pc:docMk/>
          <pc:sldMk cId="3472546591" sldId="301"/>
        </pc:sldMkLst>
      </pc:sldChg>
      <pc:sldChg chg="add">
        <pc:chgData name="Jose Mateus Ramiris" userId="d6dcff02-bda0-410e-b483-e9aa2ff64135" providerId="ADAL" clId="{7A90BCF8-DFEB-4DC2-9923-2E1B7C631953}" dt="2023-07-11T14:30:25.743" v="180"/>
        <pc:sldMkLst>
          <pc:docMk/>
          <pc:sldMk cId="2821306521" sldId="302"/>
        </pc:sldMkLst>
      </pc:sldChg>
      <pc:sldChg chg="add del">
        <pc:chgData name="Jose Mateus Ramiris" userId="d6dcff02-bda0-410e-b483-e9aa2ff64135" providerId="ADAL" clId="{7A90BCF8-DFEB-4DC2-9923-2E1B7C631953}" dt="2023-07-11T14:30:35.200" v="183" actId="47"/>
        <pc:sldMkLst>
          <pc:docMk/>
          <pc:sldMk cId="42031076" sldId="303"/>
        </pc:sldMkLst>
      </pc:sldChg>
      <pc:sldChg chg="add del">
        <pc:chgData name="Jose Mateus Ramiris" userId="d6dcff02-bda0-410e-b483-e9aa2ff64135" providerId="ADAL" clId="{7A90BCF8-DFEB-4DC2-9923-2E1B7C631953}" dt="2023-07-11T14:37:05.946" v="297" actId="47"/>
        <pc:sldMkLst>
          <pc:docMk/>
          <pc:sldMk cId="3008437914" sldId="303"/>
        </pc:sldMkLst>
      </pc:sldChg>
      <pc:sldChg chg="addSp delSp modSp add mod">
        <pc:chgData name="Jose Mateus Ramiris" userId="d6dcff02-bda0-410e-b483-e9aa2ff64135" providerId="ADAL" clId="{7A90BCF8-DFEB-4DC2-9923-2E1B7C631953}" dt="2023-07-11T14:41:20.999" v="507" actId="6549"/>
        <pc:sldMkLst>
          <pc:docMk/>
          <pc:sldMk cId="4283032968" sldId="303"/>
        </pc:sldMkLst>
        <pc:spChg chg="del">
          <ac:chgData name="Jose Mateus Ramiris" userId="d6dcff02-bda0-410e-b483-e9aa2ff64135" providerId="ADAL" clId="{7A90BCF8-DFEB-4DC2-9923-2E1B7C631953}" dt="2023-07-11T14:38:42.924" v="303" actId="478"/>
          <ac:spMkLst>
            <pc:docMk/>
            <pc:sldMk cId="4283032968" sldId="303"/>
            <ac:spMk id="71" creationId="{00000000-0000-0000-0000-000000000000}"/>
          </ac:spMkLst>
        </pc:spChg>
        <pc:spChg chg="del">
          <ac:chgData name="Jose Mateus Ramiris" userId="d6dcff02-bda0-410e-b483-e9aa2ff64135" providerId="ADAL" clId="{7A90BCF8-DFEB-4DC2-9923-2E1B7C631953}" dt="2023-07-11T14:38:57.564" v="305" actId="478"/>
          <ac:spMkLst>
            <pc:docMk/>
            <pc:sldMk cId="4283032968" sldId="303"/>
            <ac:spMk id="72" creationId="{2B1A9BD6-125F-52C2-E011-3CBD658AB755}"/>
          </ac:spMkLst>
        </pc:spChg>
        <pc:spChg chg="add del mod">
          <ac:chgData name="Jose Mateus Ramiris" userId="d6dcff02-bda0-410e-b483-e9aa2ff64135" providerId="ADAL" clId="{7A90BCF8-DFEB-4DC2-9923-2E1B7C631953}" dt="2023-07-11T14:38:45.082" v="304" actId="478"/>
          <ac:spMkLst>
            <pc:docMk/>
            <pc:sldMk cId="4283032968" sldId="303"/>
            <ac:spMk id="74" creationId="{4D1E869B-06B5-D38A-C142-A9AB22380A8C}"/>
          </ac:spMkLst>
        </pc:spChg>
        <pc:spChg chg="add mod">
          <ac:chgData name="Jose Mateus Ramiris" userId="d6dcff02-bda0-410e-b483-e9aa2ff64135" providerId="ADAL" clId="{7A90BCF8-DFEB-4DC2-9923-2E1B7C631953}" dt="2023-07-11T14:41:20.999" v="507" actId="6549"/>
          <ac:spMkLst>
            <pc:docMk/>
            <pc:sldMk cId="4283032968" sldId="303"/>
            <ac:spMk id="76" creationId="{59071154-37DE-D8EF-3FC4-9DE5E6BD8A77}"/>
          </ac:spMkLst>
        </pc:spChg>
      </pc:sldChg>
      <pc:sldChg chg="add del">
        <pc:chgData name="Jose Mateus Ramiris" userId="d6dcff02-bda0-410e-b483-e9aa2ff64135" providerId="ADAL" clId="{7A90BCF8-DFEB-4DC2-9923-2E1B7C631953}" dt="2023-07-11T14:31:23.323" v="192" actId="47"/>
        <pc:sldMkLst>
          <pc:docMk/>
          <pc:sldMk cId="284477159" sldId="304"/>
        </pc:sldMkLst>
      </pc:sldChg>
      <pc:sldChg chg="add del">
        <pc:chgData name="Jose Mateus Ramiris" userId="d6dcff02-bda0-410e-b483-e9aa2ff64135" providerId="ADAL" clId="{7A90BCF8-DFEB-4DC2-9923-2E1B7C631953}" dt="2023-07-11T14:38:19.734" v="302" actId="47"/>
        <pc:sldMkLst>
          <pc:docMk/>
          <pc:sldMk cId="3436879126" sldId="304"/>
        </pc:sldMkLst>
      </pc:sldChg>
      <pc:sldChg chg="add del">
        <pc:chgData name="Jose Mateus Ramiris" userId="d6dcff02-bda0-410e-b483-e9aa2ff64135" providerId="ADAL" clId="{7A90BCF8-DFEB-4DC2-9923-2E1B7C631953}" dt="2023-07-11T14:43:35.505" v="512" actId="47"/>
        <pc:sldMkLst>
          <pc:docMk/>
          <pc:sldMk cId="3883505640" sldId="304"/>
        </pc:sldMkLst>
      </pc:sldChg>
      <pc:sldChg chg="delSp add del mod">
        <pc:chgData name="Jose Mateus Ramiris" userId="d6dcff02-bda0-410e-b483-e9aa2ff64135" providerId="ADAL" clId="{7A90BCF8-DFEB-4DC2-9923-2E1B7C631953}" dt="2023-07-11T14:44:56.291" v="520" actId="47"/>
        <pc:sldMkLst>
          <pc:docMk/>
          <pc:sldMk cId="3552590893" sldId="305"/>
        </pc:sldMkLst>
        <pc:picChg chg="del">
          <ac:chgData name="Jose Mateus Ramiris" userId="d6dcff02-bda0-410e-b483-e9aa2ff64135" providerId="ADAL" clId="{7A90BCF8-DFEB-4DC2-9923-2E1B7C631953}" dt="2023-07-11T14:44:32.749" v="517" actId="478"/>
          <ac:picMkLst>
            <pc:docMk/>
            <pc:sldMk cId="3552590893" sldId="305"/>
            <ac:picMk id="76" creationId="{79902127-E7EC-98D2-6438-837CB0DF3954}"/>
          </ac:picMkLst>
        </pc:picChg>
      </pc:sldChg>
      <pc:sldChg chg="add del">
        <pc:chgData name="Jose Mateus Ramiris" userId="d6dcff02-bda0-410e-b483-e9aa2ff64135" providerId="ADAL" clId="{7A90BCF8-DFEB-4DC2-9923-2E1B7C631953}" dt="2023-07-11T14:31:24.900" v="193" actId="47"/>
        <pc:sldMkLst>
          <pc:docMk/>
          <pc:sldMk cId="3883505640" sldId="305"/>
        </pc:sldMkLst>
      </pc:sldChg>
      <pc:sldChg chg="modSp add mod">
        <pc:chgData name="Jose Mateus Ramiris" userId="d6dcff02-bda0-410e-b483-e9aa2ff64135" providerId="ADAL" clId="{7A90BCF8-DFEB-4DC2-9923-2E1B7C631953}" dt="2023-07-11T15:05:15.793" v="522" actId="1076"/>
        <pc:sldMkLst>
          <pc:docMk/>
          <pc:sldMk cId="3294296809" sldId="306"/>
        </pc:sldMkLst>
        <pc:spChg chg="mod">
          <ac:chgData name="Jose Mateus Ramiris" userId="d6dcff02-bda0-410e-b483-e9aa2ff64135" providerId="ADAL" clId="{7A90BCF8-DFEB-4DC2-9923-2E1B7C631953}" dt="2023-07-11T15:05:11.310" v="521" actId="6549"/>
          <ac:spMkLst>
            <pc:docMk/>
            <pc:sldMk cId="3294296809" sldId="306"/>
            <ac:spMk id="73" creationId="{3437C745-F245-9598-A781-2858200243B3}"/>
          </ac:spMkLst>
        </pc:spChg>
        <pc:picChg chg="mod">
          <ac:chgData name="Jose Mateus Ramiris" userId="d6dcff02-bda0-410e-b483-e9aa2ff64135" providerId="ADAL" clId="{7A90BCF8-DFEB-4DC2-9923-2E1B7C631953}" dt="2023-07-11T15:05:15.793" v="522" actId="1076"/>
          <ac:picMkLst>
            <pc:docMk/>
            <pc:sldMk cId="3294296809" sldId="306"/>
            <ac:picMk id="74" creationId="{50A585B3-CC74-3CCE-90C8-95F0E4873914}"/>
          </ac:picMkLst>
        </pc:picChg>
      </pc:sldChg>
      <pc:sldChg chg="add del ord">
        <pc:chgData name="Jose Mateus Ramiris" userId="d6dcff02-bda0-410e-b483-e9aa2ff64135" providerId="ADAL" clId="{7A90BCF8-DFEB-4DC2-9923-2E1B7C631953}" dt="2023-07-11T14:35:53.179" v="296" actId="2696"/>
        <pc:sldMkLst>
          <pc:docMk/>
          <pc:sldMk cId="4184111145" sldId="306"/>
        </pc:sldMkLst>
      </pc:sldChg>
      <pc:sldChg chg="add del">
        <pc:chgData name="Jose Mateus Ramiris" userId="d6dcff02-bda0-410e-b483-e9aa2ff64135" providerId="ADAL" clId="{7A90BCF8-DFEB-4DC2-9923-2E1B7C631953}" dt="2023-07-11T15:12:43.663" v="525" actId="47"/>
        <pc:sldMkLst>
          <pc:docMk/>
          <pc:sldMk cId="3883505640" sldId="307"/>
        </pc:sldMkLst>
      </pc:sldChg>
      <pc:sldChg chg="add">
        <pc:chgData name="Jose Mateus Ramiris" userId="d6dcff02-bda0-410e-b483-e9aa2ff64135" providerId="ADAL" clId="{7A90BCF8-DFEB-4DC2-9923-2E1B7C631953}" dt="2023-07-11T14:44:53.130" v="519"/>
        <pc:sldMkLst>
          <pc:docMk/>
          <pc:sldMk cId="3488946045" sldId="308"/>
        </pc:sldMkLst>
      </pc:sldChg>
      <pc:sldChg chg="modSp add mod">
        <pc:chgData name="Jose Mateus Ramiris" userId="d6dcff02-bda0-410e-b483-e9aa2ff64135" providerId="ADAL" clId="{7A90BCF8-DFEB-4DC2-9923-2E1B7C631953}" dt="2023-07-11T15:13:07.003" v="528" actId="207"/>
        <pc:sldMkLst>
          <pc:docMk/>
          <pc:sldMk cId="1676669100" sldId="309"/>
        </pc:sldMkLst>
        <pc:spChg chg="mod">
          <ac:chgData name="Jose Mateus Ramiris" userId="d6dcff02-bda0-410e-b483-e9aa2ff64135" providerId="ADAL" clId="{7A90BCF8-DFEB-4DC2-9923-2E1B7C631953}" dt="2023-07-11T15:13:07.003" v="528" actId="207"/>
          <ac:spMkLst>
            <pc:docMk/>
            <pc:sldMk cId="1676669100" sldId="309"/>
            <ac:spMk id="73" creationId="{3437C745-F245-9598-A781-2858200243B3}"/>
          </ac:spMkLst>
        </pc:spChg>
      </pc:sldChg>
      <pc:sldChg chg="add">
        <pc:chgData name="Jose Mateus Ramiris" userId="d6dcff02-bda0-410e-b483-e9aa2ff64135" providerId="ADAL" clId="{7A90BCF8-DFEB-4DC2-9923-2E1B7C631953}" dt="2023-07-11T15:35:36.398" v="530"/>
        <pc:sldMkLst>
          <pc:docMk/>
          <pc:sldMk cId="2093428840" sldId="310"/>
        </pc:sldMkLst>
      </pc:sldChg>
      <pc:sldChg chg="modSp add mod">
        <pc:chgData name="Jose Mateus Ramiris" userId="d6dcff02-bda0-410e-b483-e9aa2ff64135" providerId="ADAL" clId="{7A90BCF8-DFEB-4DC2-9923-2E1B7C631953}" dt="2023-07-19T15:27:19.778" v="2218" actId="20577"/>
        <pc:sldMkLst>
          <pc:docMk/>
          <pc:sldMk cId="3612363744" sldId="311"/>
        </pc:sldMkLst>
        <pc:spChg chg="mod">
          <ac:chgData name="Jose Mateus Ramiris" userId="d6dcff02-bda0-410e-b483-e9aa2ff64135" providerId="ADAL" clId="{7A90BCF8-DFEB-4DC2-9923-2E1B7C631953}" dt="2023-07-11T15:51:40.526" v="788" actId="1076"/>
          <ac:spMkLst>
            <pc:docMk/>
            <pc:sldMk cId="3612363744" sldId="311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7A90BCF8-DFEB-4DC2-9923-2E1B7C631953}" dt="2023-07-19T15:27:19.778" v="2218" actId="20577"/>
          <ac:spMkLst>
            <pc:docMk/>
            <pc:sldMk cId="3612363744" sldId="311"/>
            <ac:spMk id="74" creationId="{D2EEDEC7-99F3-FDA8-F341-66E3055FBC87}"/>
          </ac:spMkLst>
        </pc:spChg>
        <pc:grpChg chg="mod">
          <ac:chgData name="Jose Mateus Ramiris" userId="d6dcff02-bda0-410e-b483-e9aa2ff64135" providerId="ADAL" clId="{7A90BCF8-DFEB-4DC2-9923-2E1B7C631953}" dt="2023-07-11T15:51:38.087" v="787" actId="1076"/>
          <ac:grpSpMkLst>
            <pc:docMk/>
            <pc:sldMk cId="3612363744" sldId="311"/>
            <ac:grpSpMk id="4" creationId="{00000000-0000-0000-0000-000000000000}"/>
          </ac:grpSpMkLst>
        </pc:grpChg>
      </pc:sldChg>
      <pc:sldChg chg="modSp add mod">
        <pc:chgData name="Jose Mateus Ramiris" userId="d6dcff02-bda0-410e-b483-e9aa2ff64135" providerId="ADAL" clId="{7A90BCF8-DFEB-4DC2-9923-2E1B7C631953}" dt="2023-07-19T15:05:21.015" v="2179" actId="20577"/>
        <pc:sldMkLst>
          <pc:docMk/>
          <pc:sldMk cId="855289215" sldId="312"/>
        </pc:sldMkLst>
        <pc:spChg chg="mod">
          <ac:chgData name="Jose Mateus Ramiris" userId="d6dcff02-bda0-410e-b483-e9aa2ff64135" providerId="ADAL" clId="{7A90BCF8-DFEB-4DC2-9923-2E1B7C631953}" dt="2023-07-19T15:05:21.015" v="2179" actId="20577"/>
          <ac:spMkLst>
            <pc:docMk/>
            <pc:sldMk cId="855289215" sldId="312"/>
            <ac:spMk id="74" creationId="{D2EEDEC7-99F3-FDA8-F341-66E3055FBC87}"/>
          </ac:spMkLst>
        </pc:spChg>
      </pc:sldChg>
      <pc:sldChg chg="addSp modSp add mod">
        <pc:chgData name="Jose Mateus Ramiris" userId="d6dcff02-bda0-410e-b483-e9aa2ff64135" providerId="ADAL" clId="{7A90BCF8-DFEB-4DC2-9923-2E1B7C631953}" dt="2023-07-21T04:11:39.199" v="2432" actId="14100"/>
        <pc:sldMkLst>
          <pc:docMk/>
          <pc:sldMk cId="1745780346" sldId="313"/>
        </pc:sldMkLst>
        <pc:spChg chg="mod">
          <ac:chgData name="Jose Mateus Ramiris" userId="d6dcff02-bda0-410e-b483-e9aa2ff64135" providerId="ADAL" clId="{7A90BCF8-DFEB-4DC2-9923-2E1B7C631953}" dt="2023-07-21T04:08:40.041" v="2425" actId="1076"/>
          <ac:spMkLst>
            <pc:docMk/>
            <pc:sldMk cId="1745780346" sldId="313"/>
            <ac:spMk id="74" creationId="{D2EEDEC7-99F3-FDA8-F341-66E3055FBC87}"/>
          </ac:spMkLst>
        </pc:spChg>
        <pc:picChg chg="add mod">
          <ac:chgData name="Jose Mateus Ramiris" userId="d6dcff02-bda0-410e-b483-e9aa2ff64135" providerId="ADAL" clId="{7A90BCF8-DFEB-4DC2-9923-2E1B7C631953}" dt="2023-07-21T04:11:39.199" v="2432" actId="14100"/>
          <ac:picMkLst>
            <pc:docMk/>
            <pc:sldMk cId="1745780346" sldId="313"/>
            <ac:picMk id="73" creationId="{0AA70FA6-3464-25C3-E519-4F245A299D8F}"/>
          </ac:picMkLst>
        </pc:picChg>
      </pc:sldChg>
      <pc:sldChg chg="delSp modSp add mod">
        <pc:chgData name="Jose Mateus Ramiris" userId="d6dcff02-bda0-410e-b483-e9aa2ff64135" providerId="ADAL" clId="{7A90BCF8-DFEB-4DC2-9923-2E1B7C631953}" dt="2023-07-26T00:17:02.194" v="2960" actId="20577"/>
        <pc:sldMkLst>
          <pc:docMk/>
          <pc:sldMk cId="1858031507" sldId="314"/>
        </pc:sldMkLst>
        <pc:spChg chg="mod">
          <ac:chgData name="Jose Mateus Ramiris" userId="d6dcff02-bda0-410e-b483-e9aa2ff64135" providerId="ADAL" clId="{7A90BCF8-DFEB-4DC2-9923-2E1B7C631953}" dt="2023-07-26T00:17:02.194" v="2960" actId="20577"/>
          <ac:spMkLst>
            <pc:docMk/>
            <pc:sldMk cId="1858031507" sldId="314"/>
            <ac:spMk id="74" creationId="{D2EEDEC7-99F3-FDA8-F341-66E3055FBC87}"/>
          </ac:spMkLst>
        </pc:spChg>
        <pc:picChg chg="del">
          <ac:chgData name="Jose Mateus Ramiris" userId="d6dcff02-bda0-410e-b483-e9aa2ff64135" providerId="ADAL" clId="{7A90BCF8-DFEB-4DC2-9923-2E1B7C631953}" dt="2023-07-26T00:07:56.926" v="2434" actId="478"/>
          <ac:picMkLst>
            <pc:docMk/>
            <pc:sldMk cId="1858031507" sldId="314"/>
            <ac:picMk id="73" creationId="{0AA70FA6-3464-25C3-E519-4F245A299D8F}"/>
          </ac:picMkLst>
        </pc:picChg>
      </pc:sldChg>
    </pc:docChg>
  </pc:docChgLst>
  <pc:docChgLst>
    <pc:chgData name="Jose Mateus Ramiris" userId="d6dcff02-bda0-410e-b483-e9aa2ff64135" providerId="ADAL" clId="{0F001834-70F7-4244-A30A-C49348566797}"/>
    <pc:docChg chg="undo custSel addSld delSld modSld">
      <pc:chgData name="Jose Mateus Ramiris" userId="d6dcff02-bda0-410e-b483-e9aa2ff64135" providerId="ADAL" clId="{0F001834-70F7-4244-A30A-C49348566797}" dt="2023-08-02T02:46:00.712" v="1279" actId="20577"/>
      <pc:docMkLst>
        <pc:docMk/>
      </pc:docMkLst>
      <pc:sldChg chg="addSp delSp modSp mod">
        <pc:chgData name="Jose Mateus Ramiris" userId="d6dcff02-bda0-410e-b483-e9aa2ff64135" providerId="ADAL" clId="{0F001834-70F7-4244-A30A-C49348566797}" dt="2023-08-02T02:17:03.840" v="32" actId="20577"/>
        <pc:sldMkLst>
          <pc:docMk/>
          <pc:sldMk cId="3612363744" sldId="311"/>
        </pc:sldMkLst>
        <pc:spChg chg="del">
          <ac:chgData name="Jose Mateus Ramiris" userId="d6dcff02-bda0-410e-b483-e9aa2ff64135" providerId="ADAL" clId="{0F001834-70F7-4244-A30A-C49348566797}" dt="2023-08-02T02:16:26.230" v="12" actId="478"/>
          <ac:spMkLst>
            <pc:docMk/>
            <pc:sldMk cId="3612363744" sldId="311"/>
            <ac:spMk id="2" creationId="{00000000-0000-0000-0000-000000000000}"/>
          </ac:spMkLst>
        </pc:spChg>
        <pc:spChg chg="mod">
          <ac:chgData name="Jose Mateus Ramiris" userId="d6dcff02-bda0-410e-b483-e9aa2ff64135" providerId="ADAL" clId="{0F001834-70F7-4244-A30A-C49348566797}" dt="2023-08-02T02:17:03.840" v="32" actId="20577"/>
          <ac:spMkLst>
            <pc:docMk/>
            <pc:sldMk cId="3612363744" sldId="311"/>
            <ac:spMk id="74" creationId="{D2EEDEC7-99F3-FDA8-F341-66E3055FBC87}"/>
          </ac:spMkLst>
        </pc:spChg>
        <pc:graphicFrameChg chg="add del mod">
          <ac:chgData name="Jose Mateus Ramiris" userId="d6dcff02-bda0-410e-b483-e9aa2ff64135" providerId="ADAL" clId="{0F001834-70F7-4244-A30A-C49348566797}" dt="2023-08-02T02:15:39.600" v="3"/>
          <ac:graphicFrameMkLst>
            <pc:docMk/>
            <pc:sldMk cId="3612363744" sldId="311"/>
            <ac:graphicFrameMk id="72" creationId="{4B23FAA9-8F6A-FDDA-78F3-BBD307FF6F75}"/>
          </ac:graphicFrameMkLst>
        </pc:graphicFrameChg>
      </pc:sldChg>
      <pc:sldChg chg="addSp delSp modSp mod">
        <pc:chgData name="Jose Mateus Ramiris" userId="d6dcff02-bda0-410e-b483-e9aa2ff64135" providerId="ADAL" clId="{0F001834-70F7-4244-A30A-C49348566797}" dt="2023-08-02T02:25:33.844" v="239" actId="34135"/>
        <pc:sldMkLst>
          <pc:docMk/>
          <pc:sldMk cId="855289215" sldId="312"/>
        </pc:sldMkLst>
        <pc:spChg chg="del">
          <ac:chgData name="Jose Mateus Ramiris" userId="d6dcff02-bda0-410e-b483-e9aa2ff64135" providerId="ADAL" clId="{0F001834-70F7-4244-A30A-C49348566797}" dt="2023-08-02T02:18:49.181" v="40" actId="478"/>
          <ac:spMkLst>
            <pc:docMk/>
            <pc:sldMk cId="855289215" sldId="312"/>
            <ac:spMk id="2" creationId="{00000000-0000-0000-0000-000000000000}"/>
          </ac:spMkLst>
        </pc:spChg>
        <pc:spChg chg="mod">
          <ac:chgData name="Jose Mateus Ramiris" userId="d6dcff02-bda0-410e-b483-e9aa2ff64135" providerId="ADAL" clId="{0F001834-70F7-4244-A30A-C49348566797}" dt="2023-08-02T02:25:04.192" v="231" actId="1076"/>
          <ac:spMkLst>
            <pc:docMk/>
            <pc:sldMk cId="855289215" sldId="312"/>
            <ac:spMk id="71" creationId="{00000000-0000-0000-0000-000000000000}"/>
          </ac:spMkLst>
        </pc:spChg>
        <pc:spChg chg="add mod">
          <ac:chgData name="Jose Mateus Ramiris" userId="d6dcff02-bda0-410e-b483-e9aa2ff64135" providerId="ADAL" clId="{0F001834-70F7-4244-A30A-C49348566797}" dt="2023-08-02T02:25:33.844" v="239" actId="34135"/>
          <ac:spMkLst>
            <pc:docMk/>
            <pc:sldMk cId="855289215" sldId="312"/>
            <ac:spMk id="72" creationId="{AFE43831-D011-2E89-31FF-D700FCC2542B}"/>
          </ac:spMkLst>
        </pc:spChg>
        <pc:spChg chg="del mod">
          <ac:chgData name="Jose Mateus Ramiris" userId="d6dcff02-bda0-410e-b483-e9aa2ff64135" providerId="ADAL" clId="{0F001834-70F7-4244-A30A-C49348566797}" dt="2023-08-02T02:17:26.202" v="37" actId="478"/>
          <ac:spMkLst>
            <pc:docMk/>
            <pc:sldMk cId="855289215" sldId="312"/>
            <ac:spMk id="74" creationId="{D2EEDEC7-99F3-FDA8-F341-66E3055FBC87}"/>
          </ac:spMkLst>
        </pc:spChg>
        <pc:grpChg chg="mod">
          <ac:chgData name="Jose Mateus Ramiris" userId="d6dcff02-bda0-410e-b483-e9aa2ff64135" providerId="ADAL" clId="{0F001834-70F7-4244-A30A-C49348566797}" dt="2023-08-02T02:24:53.678" v="228" actId="1076"/>
          <ac:grpSpMkLst>
            <pc:docMk/>
            <pc:sldMk cId="855289215" sldId="312"/>
            <ac:grpSpMk id="4" creationId="{00000000-0000-0000-0000-000000000000}"/>
          </ac:grpSpMkLst>
        </pc:grpChg>
      </pc:sldChg>
      <pc:sldChg chg="modSp add mod">
        <pc:chgData name="Jose Mateus Ramiris" userId="d6dcff02-bda0-410e-b483-e9aa2ff64135" providerId="ADAL" clId="{0F001834-70F7-4244-A30A-C49348566797}" dt="2023-08-02T02:29:25.280" v="255" actId="20577"/>
        <pc:sldMkLst>
          <pc:docMk/>
          <pc:sldMk cId="553751274" sldId="313"/>
        </pc:sldMkLst>
        <pc:spChg chg="mod">
          <ac:chgData name="Jose Mateus Ramiris" userId="d6dcff02-bda0-410e-b483-e9aa2ff64135" providerId="ADAL" clId="{0F001834-70F7-4244-A30A-C49348566797}" dt="2023-08-02T02:29:25.280" v="255" actId="20577"/>
          <ac:spMkLst>
            <pc:docMk/>
            <pc:sldMk cId="553751274" sldId="313"/>
            <ac:spMk id="72" creationId="{AFE43831-D011-2E89-31FF-D700FCC2542B}"/>
          </ac:spMkLst>
        </pc:spChg>
      </pc:sldChg>
      <pc:sldChg chg="del">
        <pc:chgData name="Jose Mateus Ramiris" userId="d6dcff02-bda0-410e-b483-e9aa2ff64135" providerId="ADAL" clId="{0F001834-70F7-4244-A30A-C49348566797}" dt="2023-08-02T02:27:05.864" v="240" actId="47"/>
        <pc:sldMkLst>
          <pc:docMk/>
          <pc:sldMk cId="1745780346" sldId="313"/>
        </pc:sldMkLst>
      </pc:sldChg>
      <pc:sldChg chg="del">
        <pc:chgData name="Jose Mateus Ramiris" userId="d6dcff02-bda0-410e-b483-e9aa2ff64135" providerId="ADAL" clId="{0F001834-70F7-4244-A30A-C49348566797}" dt="2023-08-02T02:27:08.028" v="241" actId="47"/>
        <pc:sldMkLst>
          <pc:docMk/>
          <pc:sldMk cId="1858031507" sldId="314"/>
        </pc:sldMkLst>
      </pc:sldChg>
      <pc:sldChg chg="modSp add mod">
        <pc:chgData name="Jose Mateus Ramiris" userId="d6dcff02-bda0-410e-b483-e9aa2ff64135" providerId="ADAL" clId="{0F001834-70F7-4244-A30A-C49348566797}" dt="2023-08-02T02:46:00.712" v="1279" actId="20577"/>
        <pc:sldMkLst>
          <pc:docMk/>
          <pc:sldMk cId="2946985243" sldId="314"/>
        </pc:sldMkLst>
        <pc:spChg chg="mod">
          <ac:chgData name="Jose Mateus Ramiris" userId="d6dcff02-bda0-410e-b483-e9aa2ff64135" providerId="ADAL" clId="{0F001834-70F7-4244-A30A-C49348566797}" dt="2023-08-02T02:46:00.712" v="1279" actId="20577"/>
          <ac:spMkLst>
            <pc:docMk/>
            <pc:sldMk cId="2946985243" sldId="314"/>
            <ac:spMk id="72" creationId="{AFE43831-D011-2E89-31FF-D700FCC2542B}"/>
          </ac:spMkLst>
        </pc:spChg>
      </pc:sldChg>
      <pc:sldChg chg="add">
        <pc:chgData name="Jose Mateus Ramiris" userId="d6dcff02-bda0-410e-b483-e9aa2ff64135" providerId="ADAL" clId="{0F001834-70F7-4244-A30A-C49348566797}" dt="2023-08-02T02:29:44.349" v="257" actId="2890"/>
        <pc:sldMkLst>
          <pc:docMk/>
          <pc:sldMk cId="1485134614" sldId="31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9F7FC61-1881-B6D4-6E5F-A02ACA2BE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E35A173-CEED-AFC0-A365-65602AE338DD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4C2927B-6F01-1B9C-9060-21197FA44897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6EBC8133-44FC-106F-3C04-3B9187F089BD}"/>
              </a:ext>
            </a:extLst>
          </p:cNvPr>
          <p:cNvGrpSpPr/>
          <p:nvPr/>
        </p:nvGrpSpPr>
        <p:grpSpPr>
          <a:xfrm>
            <a:off x="15363852" y="618615"/>
            <a:ext cx="3693160" cy="942975"/>
            <a:chOff x="15363992" y="1047088"/>
            <a:chExt cx="3693160" cy="94297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031884A-196C-823F-B0F0-D6CFB2129DBD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99A71717-4E0F-317C-C55A-5A3941354522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8772334F-ED43-4C9F-BB33-012708AC3315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2BCBDD1-9894-07A1-8E6D-7E7D4DC1627D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8841F8E-3B2F-5EA3-59B7-D9D660FF26F9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2586349-E122-A97A-D962-DF583EA648BA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5DD63AB-5439-BF5F-22AC-51C88721C519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4714E05-4CFC-7969-63FA-CB52402BDF67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0DEB467-8230-261D-DFA7-2F6EB68230E3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B7876E8-4587-1F0D-6650-3BC91AC8E2E0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4A96BC5-DE05-B5E6-C85C-EB2BEA47D597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8EA1420-D4EA-FEC9-6BF2-133735B028C3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126A985F-4E20-6F25-38C3-5E21ED1B0905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792EAFB9-D997-CE62-EAEB-F18A8A2CAAB3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B9FD650-9DA8-8DC4-0A72-15DBB14A7F6A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633957FC-FD2B-1A2C-0906-783FE2FF895C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394EC535-0D0F-10F4-526B-5CF5C0576CC8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0A120E43-B2DF-2D47-6CE8-6C6839E023AF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0EB3EA4-DF5C-696C-1EAB-C14956A05A77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6A34070-5152-873C-9CEA-E1B8C1BF4F72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1D2F3F1A-2576-FEB2-D39A-D10D17C2C246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F5ACC212-909F-AC59-E79C-E3B0B24A4FD0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3C1126C0-EDDC-4491-8D4F-C371F5FC06D8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7065611B-A7DE-918C-27A4-C25751EE071E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65F17462-F727-EAE9-D801-C0FE2D81CA55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623C6C09-E861-88DC-8AE0-A61F8A68EAC5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1238719B-590E-13BF-5DAE-65BD25DC5954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576933F8-730E-4EF9-82B9-75A64AD8255E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F1D20F2B-55D5-B3DA-9EFB-8192366AAAE0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D0410C07-68DD-C9B7-6A81-87DA91406A18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0B4F7E0F-B467-1AB2-E11F-6519F344AF9E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92EB9F3-E476-C311-FDD5-D02C830B2993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3E02160E-9DC0-E3CE-8E19-F7B5300FFAB2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60760040-930B-C8E6-5364-34920F6EEC81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15472722-0662-B9FF-17A4-960E32B190F3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B706D680-7825-EEC0-941B-1CF9E5FF46FA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D6E6612F-7E2D-6B12-0D65-FEE9130CAAD8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4FBCB373-0630-451A-F47E-442037786A06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8C8516F7-7959-5489-7F98-EBF0554AEBCC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597DB7A0-A7F1-45A5-7AC9-342368D07044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25E83D20-38AF-93C2-7DD1-5A7E88EB6715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51E03788-C907-7C32-75C7-0A5601EA2064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DBA8EAC5-9969-B407-D906-77684A63F61C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26BCFB71-3971-58CE-8184-754FBEA3A534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BC60B11D-B2B3-CB7F-FDD7-5B8A60C3CE16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C06A475B-B978-7A86-2988-352A98E5D1EA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012F2C0E-6F34-4A63-2572-CFD32B0D79D3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EA9FDA3D-AAA5-C2D2-DB3C-2E52E2771CE6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C464C009-25D2-5B24-8A99-960B9976C461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7BD1BEEB-D7CC-2585-440A-E054399DBB0B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39A2A03C-90D3-A555-BEB7-26C32137FDBA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A73B1849-769D-F86A-E239-C5664A1B3D4B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23434228-6F55-D344-8ADD-0E11C94BF07C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8DA8ADB5-B0C7-3F90-2C2C-954A57A2FCC2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49CFB222-1AFD-B146-170A-D77BEFAE089A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F87D16C1-66FC-109B-88D0-505A6799653B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0418E6CE-83F4-81E7-9261-6FF658F810B6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B933E898-A02D-8FB0-7B36-E76D6FD84F81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51EC06AA-7FFA-67DE-8DF2-F37DE9DE3CC2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D2EB337F-9253-8148-2503-48C31045BCD7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E669839F-42A9-A4A0-727A-5AAEDEA6CF3F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35D2B934-AE2E-E88D-2925-DF278B0200C8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06C12259-39D4-8E7A-5A5A-82280C389FBA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FE605EAC-D893-E22D-2D62-7820B6A18E61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D06CA004-3288-0100-3E16-76660EFB3DD4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2D30B8AA-ADB3-0F1B-5012-F66DA69D7B18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A668DDC0-08EA-46E5-294D-F7FE0DAD9A2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383363" y="497077"/>
            <a:ext cx="9337374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dirty="0">
                <a:solidFill>
                  <a:srgbClr val="4C4C4C"/>
                </a:solidFill>
                <a:latin typeface="Arial" panose="020B0604020202020204" pitchFamily="34" charset="0"/>
              </a:rPr>
              <a:t>Descrevendo uma regra de negócio</a:t>
            </a:r>
            <a:endParaRPr lang="pt-BR" sz="66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B6CDFA7E-2568-9881-0A6B-9ABA12B18245}"/>
              </a:ext>
            </a:extLst>
          </p:cNvPr>
          <p:cNvSpPr txBox="1">
            <a:spLocks/>
          </p:cNvSpPr>
          <p:nvPr/>
        </p:nvSpPr>
        <p:spPr>
          <a:xfrm>
            <a:off x="1517788" y="3607940"/>
            <a:ext cx="177486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Depois de algumas reuniões entre </a:t>
            </a:r>
            <a:r>
              <a:rPr lang="pt-BR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stakerholders</a:t>
            </a: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pessoas do produto, liderança técnica, desenvolvedores chegam ao seguinte cenário:</a:t>
            </a:r>
          </a:p>
          <a:p>
            <a:pPr algn="just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    </a:t>
            </a:r>
          </a:p>
          <a:p>
            <a:pPr algn="just"/>
            <a:r>
              <a:rPr lang="pt-BR" sz="4800" i="1" dirty="0">
                <a:solidFill>
                  <a:srgbClr val="FF0000"/>
                </a:solidFill>
                <a:latin typeface="Abadi" panose="020B0604020104020204" pitchFamily="34" charset="0"/>
              </a:rPr>
              <a:t>“O banco poderá fornecer empréstimos a correntistas que solicitarem, caso tenham seus cadastros aprovados”</a:t>
            </a:r>
          </a:p>
        </p:txBody>
      </p:sp>
    </p:spTree>
    <p:extLst>
      <p:ext uri="{BB962C8B-B14F-4D97-AF65-F5344CB8AC3E}">
        <p14:creationId xmlns:p14="http://schemas.microsoft.com/office/powerpoint/2010/main" val="93047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9CB018B-FA20-DB71-AE33-BB58E7FB8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3BDE57-8993-A520-8F85-43122E4FF46C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FED4396-2797-C12B-1446-07BCB6715ACA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3DEE3BFD-A08A-177B-E8E9-D4E87F7BE98D}"/>
              </a:ext>
            </a:extLst>
          </p:cNvPr>
          <p:cNvGrpSpPr/>
          <p:nvPr/>
        </p:nvGrpSpPr>
        <p:grpSpPr>
          <a:xfrm>
            <a:off x="15363852" y="618615"/>
            <a:ext cx="3693160" cy="942975"/>
            <a:chOff x="15363992" y="1047088"/>
            <a:chExt cx="3693160" cy="94297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409D434-51F9-AEEC-0C6D-4E44AB027703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B772E95-7B7C-2DF1-1783-E693513553BB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4F46F9CC-F82C-317D-E727-D7A8673E4C04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8846A29-3AFC-FA09-F2AB-B8D4C2C2296A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7A9A6DD-FC8C-3B26-9EE1-61E5C7CBC7F8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791C5CE-701E-8033-867B-5092CE7F8D23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6A610B9-358E-55EF-1A87-F3B62401CEEB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66D2450-0B04-E50C-BE27-209012CB8EAB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79AA64A0-1888-68A0-7EDB-3A5191E5AD42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53C0620-D469-DE92-4587-AFA1D3E2B034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6CEBA43-A93B-AA38-5086-5FB31E416D48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A79E40F-A5E5-C106-D67C-E0031DA34D4B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E6802AB-F2FC-647A-7860-F5A04C615321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7BC763E0-133A-95AF-205C-D20F26CF799F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C129A863-30DE-E30C-A3EA-781D3A2193C5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4BCEDF8E-ACBA-6A50-51B3-B0046BAD0054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56054BFA-019B-023B-3C28-CAA3648543ED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0883ECA9-8528-38A1-D978-6D46C7E2BCE1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0EB42BCA-B5C4-5A14-4FBA-AFF8D7D325DD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E6ED338F-BFC3-6298-0D16-97280BC4FA49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810A43E1-DEB5-E1C4-4D39-906AF4EF71AD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2E8AF2E-53AC-1339-5845-35A682C0749C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22A040A6-3A12-6028-DC11-FE06243DF163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9D59F912-1F27-9D38-7A8B-33FC0C47B124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DAB9D92F-5298-D67A-D37D-FE02050BDB0F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67F8842F-0AC7-587E-2FB4-D4C5D27B3734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3A8D8933-3964-D7F1-1898-8209A0C8815B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C2EA8ADB-68D6-81E2-D4F0-E1C4CE06E64A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2945FBC8-05B1-243A-4CB7-2E6D4EFD2436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2DB50909-924C-1C70-EAA9-F2B8C457625F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F601062F-5D9D-AD8D-7B1B-7B4C90E68B60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E04145DC-F0F7-B14D-28F2-75EA76653F93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8D2D56E0-8F5A-B208-46F7-2D852F666921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24A42064-9C9F-F09D-6017-ED3A234B3075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0FEC19FA-CE1C-959B-95EF-2A1CC245B4D2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833ECA0E-F97C-1CC0-CB12-526A08A46863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8485FB5C-3AFB-2502-5807-4FB724601C9B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69D1C1B1-5359-4856-7FD4-F05FDF8B06E6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550BEBA2-6BA6-43F8-85D4-B54DEB3F9D18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98E796F7-47D3-FE78-1BD5-8339CA9190C5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E5B5A4D5-7D0F-BA25-4AC3-83790D97508F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12A447DD-2FB6-E35D-6D5C-A2E254583317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7935C247-5092-5A55-47A8-4BD1882A3278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3904074D-29B8-2D02-01F7-8D1FC48E63F1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1B328D1D-9430-F237-8DB5-BC19572ADEB4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1A1ADC89-6EF2-EBFF-2F69-0896A18C1990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FAF4139C-64C8-74FB-9A36-3F68D924F8B6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003650A6-A6FF-8B6F-4338-3FCB298B2B1A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FB8B8DB5-103A-2023-B846-7420FC0C9F36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0719329F-91AE-3D56-7B69-AD6B80B73991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F361BEE2-DAE6-5AD0-AAAE-1246E45F68B2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F8591F76-F203-7DA7-A0D5-F390E88C2141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37128631-AAA0-018A-A936-726B5E9D8407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F9CA44CD-3D69-5E95-F39A-A0A5AE117ADE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6288F37B-72E6-44E2-ECC4-D93C5B42F664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BB6B3304-0DF8-DD15-4D30-B4140E182450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9251F7A5-95BA-D577-7B95-C66217790F13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BE9E8931-9A8B-D6A9-9C4B-AF683E579178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9D02556D-20A7-ACE0-AF5C-8D7758046AB2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9573585E-0320-C299-5DE8-8CFCDB932E10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A509C299-E053-5DCB-1173-A4CCDDD7FF17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E50556A1-024D-42A3-0F2E-5631E3219DF0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AF7868FC-9E75-E0D9-36A7-7B82B6E1A77F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65FE5240-C515-B803-B27F-17E12A1FF45D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94511924-2FA3-35AD-4AC1-7A6E183AA824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05D5B633-5CD7-7192-DCCE-5D90C9A6C232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440777B3-92C5-B23A-02EA-AC85696BEB2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383363" y="497077"/>
            <a:ext cx="9337374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dirty="0">
                <a:solidFill>
                  <a:srgbClr val="4C4C4C"/>
                </a:solidFill>
                <a:latin typeface="Arial" panose="020B0604020202020204" pitchFamily="34" charset="0"/>
              </a:rPr>
              <a:t>Descrevendo uma regra de negócio</a:t>
            </a:r>
            <a:endParaRPr lang="pt-BR" sz="66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2F4BD26-3C9B-CF20-49DA-CDD912E356FF}"/>
              </a:ext>
            </a:extLst>
          </p:cNvPr>
          <p:cNvSpPr txBox="1">
            <a:spLocks/>
          </p:cNvSpPr>
          <p:nvPr/>
        </p:nvSpPr>
        <p:spPr>
          <a:xfrm>
            <a:off x="1517788" y="3607940"/>
            <a:ext cx="177486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Para descrever uma regra de negócio é usado operadores lógicos e condicionas, então:</a:t>
            </a:r>
          </a:p>
          <a:p>
            <a:pPr algn="just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    </a:t>
            </a:r>
          </a:p>
          <a:p>
            <a:pPr algn="just"/>
            <a:r>
              <a:rPr lang="pt-BR" sz="4800" i="1" dirty="0">
                <a:solidFill>
                  <a:srgbClr val="FF0000"/>
                </a:solidFill>
                <a:latin typeface="Abadi" panose="020B0604020104020204" pitchFamily="34" charset="0"/>
              </a:rPr>
              <a:t>“</a:t>
            </a:r>
            <a:r>
              <a:rPr lang="pt-BR" sz="4800" b="1" i="1" dirty="0">
                <a:latin typeface="Abadi" panose="020B0604020104020204" pitchFamily="34" charset="0"/>
              </a:rPr>
              <a:t>SE</a:t>
            </a:r>
            <a:r>
              <a:rPr lang="pt-BR" sz="4800" i="1" dirty="0">
                <a:solidFill>
                  <a:srgbClr val="FF0000"/>
                </a:solidFill>
                <a:latin typeface="Abadi" panose="020B0604020104020204" pitchFamily="34" charset="0"/>
              </a:rPr>
              <a:t> a/o correntista fizer uma solicitação de empréstimos </a:t>
            </a:r>
            <a:r>
              <a:rPr lang="pt-BR" sz="4800" b="1" i="1" dirty="0">
                <a:latin typeface="Abadi" panose="020B0604020104020204" pitchFamily="34" charset="0"/>
              </a:rPr>
              <a:t>E </a:t>
            </a:r>
            <a:r>
              <a:rPr lang="pt-BR" sz="4800" i="1" dirty="0">
                <a:solidFill>
                  <a:srgbClr val="FF0000"/>
                </a:solidFill>
                <a:latin typeface="Abadi" panose="020B0604020104020204" pitchFamily="34" charset="0"/>
              </a:rPr>
              <a:t>tiver 18 anos ou mais </a:t>
            </a:r>
            <a:r>
              <a:rPr lang="pt-BR" sz="4800" b="1" i="1" dirty="0">
                <a:latin typeface="Abadi" panose="020B0604020104020204" pitchFamily="34" charset="0"/>
              </a:rPr>
              <a:t>E </a:t>
            </a:r>
            <a:r>
              <a:rPr lang="pt-BR" sz="4800" i="1" dirty="0">
                <a:solidFill>
                  <a:srgbClr val="FF0000"/>
                </a:solidFill>
                <a:latin typeface="Abadi" panose="020B0604020104020204" pitchFamily="34" charset="0"/>
              </a:rPr>
              <a:t>não tiver restrições junto aos serviços de proteção ao crédito, </a:t>
            </a:r>
            <a:r>
              <a:rPr lang="pt-BR" sz="4800" b="1" i="1" dirty="0">
                <a:latin typeface="Abadi" panose="020B0604020104020204" pitchFamily="34" charset="0"/>
              </a:rPr>
              <a:t>ENTÃO</a:t>
            </a:r>
            <a:r>
              <a:rPr lang="pt-BR" sz="4800" i="1" dirty="0">
                <a:solidFill>
                  <a:srgbClr val="FF0000"/>
                </a:solidFill>
                <a:latin typeface="Abadi" panose="020B0604020104020204" pitchFamily="34" charset="0"/>
              </a:rPr>
              <a:t> o acesso ao empréstimo será liberado, </a:t>
            </a:r>
            <a:r>
              <a:rPr lang="pt-BR" sz="4800" b="1" i="1" dirty="0">
                <a:latin typeface="Abadi" panose="020B0604020104020204" pitchFamily="34" charset="0"/>
              </a:rPr>
              <a:t>SENÃO,</a:t>
            </a:r>
            <a:r>
              <a:rPr lang="pt-BR" sz="4800" i="1" dirty="0">
                <a:solidFill>
                  <a:srgbClr val="FF0000"/>
                </a:solidFill>
                <a:latin typeface="Abadi" panose="020B0604020104020204" pitchFamily="34" charset="0"/>
              </a:rPr>
              <a:t> a razão da recusa deve ser especifica. </a:t>
            </a:r>
          </a:p>
        </p:txBody>
      </p:sp>
    </p:spTree>
    <p:extLst>
      <p:ext uri="{BB962C8B-B14F-4D97-AF65-F5344CB8AC3E}">
        <p14:creationId xmlns:p14="http://schemas.microsoft.com/office/powerpoint/2010/main" val="2677662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F4EF78F-C96A-81FE-3A7B-3919338C6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90EBD0E-C3D6-8309-C119-FAF9B86E0063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8622973-8511-F65D-89D5-581CB91B04F2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5BC12750-70DB-468A-8E2D-75092938D685}"/>
              </a:ext>
            </a:extLst>
          </p:cNvPr>
          <p:cNvGrpSpPr/>
          <p:nvPr/>
        </p:nvGrpSpPr>
        <p:grpSpPr>
          <a:xfrm>
            <a:off x="15363852" y="618615"/>
            <a:ext cx="3693160" cy="942975"/>
            <a:chOff x="15363992" y="1047088"/>
            <a:chExt cx="3693160" cy="94297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2BCB17D-7CCC-323D-1210-15658159CBD9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1743F38-C72E-ABCD-CFCB-7FACAB395038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1CBF0C0B-2CC8-0EE3-F052-A0A58B8EFCBD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3374F48-C454-5CC5-71E1-F166ED53B4BF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6B88C28-8BA2-8D6D-CD0E-968CE074B15C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2F27D1D-A617-AC09-D306-95FAB22A3072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F361FEB-A7D5-BCEF-13ED-0499226B600A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62CB9EB9-20A2-D86C-31AB-4890E224431F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C9332CE-5B75-2C0B-15AC-17E4DEDE7847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42416E35-90F0-FCCD-D5CF-55FA9916EA9F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284EB76-BBCF-479E-06C4-7ACF9B5D1824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7FD9E39-0D74-9630-955B-76935580621C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77BFC14-473D-7DC2-3E01-B7B975E32C41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FAEB3F2A-7BAA-D0E2-1990-BCBC920F5D62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1EC61BC-0AD9-F5DE-5059-3BEFFC262AD9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D3A67C2-E556-D762-8A45-B5889CBEB9A1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94F51A5C-95F1-BE60-D96C-DD77EAB50ADB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A23E878C-2892-8A88-100E-EF2B2774A71E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2DFD46F6-C66E-D719-678E-D45AE1B505EC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4C9CB347-F59D-E6F2-970B-731E081B5AD7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8B0C1ED2-9699-80B4-4C3B-575DC3A0CA85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3E92A37D-A9E2-2DD1-7275-ABAE2AAA15E0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FF14DC10-F8F0-C1DD-38BE-40A34800E66A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BEBBBBBE-90E4-F082-2FD5-CEF4F3D1344F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6D2335CE-07D4-6EBC-AB33-8A0080993D4E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EA1D7717-BA53-EB5D-AD14-694F310FF6EF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21DC296B-DAD0-540A-3450-88AD95E9F445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C86DB488-1FE0-5685-E6AF-12F2386B14FD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7D806A81-6FF3-18DB-468D-56976637B4B5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04A20003-C9C8-EB21-8081-4A88C1C17BD6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B955FB64-AC7C-AAA5-76A6-99E9D5A3FD33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643576BD-B732-C4CA-F8CE-A185847690C7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04C0DF33-2368-0D94-C2E4-72C55DEF4CDB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9B1717D5-40C0-63C1-7DF5-48B8C197013C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54607928-B44E-3B04-F232-6315757956CA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AA1CF533-0A2C-34F5-3055-3A0CF1001899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71342A9D-3F76-9B64-1C75-15FEFD16B456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A9A39965-EF87-CB51-CB3C-D5A8737F401F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35BD048E-E28B-47A3-1670-7B2E64CE22F9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6E377346-C61A-93A4-75D3-E691EC0F4CD3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7EF64A92-E0A5-63BE-519F-324BA6EC6131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9AE23A08-C0BB-8C82-243F-ACD75CA960F8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FACF2951-9270-9188-33DD-F24E6646F284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8BB7E2B7-220B-4D71-B6F1-8F38EE827A13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E3AFB4A1-1820-908F-E51C-3804FC6156E9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B122F69A-69FC-7587-9EC2-D4647866B6D6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646DD664-BD49-B0C0-EB48-44CE638C2C8F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3BAEC7D2-B087-0C91-FFA5-2727A594107A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51DE1357-DF4D-7244-6247-0F4F5162D102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4C4C821E-72AA-3478-9F68-A3A9FE98DFDB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F76CD2FD-FD17-9968-2913-812BF73B2E8A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BFC3DC79-F529-A5DA-A56E-0A4F1783A2E4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83F07E1A-893C-3650-67FD-0B702D591817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1E95ECFB-8133-3CA9-02D3-B8D9682766C6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D794B2A1-2FC2-3B2F-25E8-761B2D69E8F5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A78B6EFF-DBBA-6507-5C6C-D3975ACD9926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87FD9981-4F20-1A57-0D1C-16850115822C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4352B309-55A0-0097-A4C9-B94C5F486724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B0B3B1E8-A6B3-7B3C-5938-B3E2BB773246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688162F8-3373-5FCB-FA41-73F143FEC80E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3329E9A2-6593-BA2A-D509-F51F7805F7C0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7FABD914-8D11-CBB4-44E8-0B0D4B93D2A0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A936F95E-D6D4-520D-EC10-0B01B2494C4E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E24CD3AD-C916-469B-4BCA-19BCCF919785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FFAF48B5-41C6-E24E-36A7-41A205A40C55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D3FA60B0-E3CB-6DF3-476E-D1F70CE3AD28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77179506-C838-CD48-194E-7A610C0A618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383363" y="497077"/>
            <a:ext cx="9337374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dirty="0">
                <a:solidFill>
                  <a:srgbClr val="4C4C4C"/>
                </a:solidFill>
                <a:latin typeface="Arial" panose="020B0604020202020204" pitchFamily="34" charset="0"/>
              </a:rPr>
              <a:t>Documentação da regra de negócio </a:t>
            </a:r>
            <a:endParaRPr lang="pt-BR" sz="66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FA6EAD04-88DC-3B18-0E9F-79770E783FE2}"/>
              </a:ext>
            </a:extLst>
          </p:cNvPr>
          <p:cNvSpPr txBox="1">
            <a:spLocks/>
          </p:cNvSpPr>
          <p:nvPr/>
        </p:nvSpPr>
        <p:spPr>
          <a:xfrm>
            <a:off x="1517788" y="2756325"/>
            <a:ext cx="1774864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Utilizar identificador para a regra de negócio, exemploRN1, </a:t>
            </a:r>
            <a:b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</a:b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RN2, RN2.1.1 ... Caso exista outra documentação que trate dessa regra (fluxograma, </a:t>
            </a:r>
            <a:r>
              <a:rPr lang="pt-BR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pseu</a:t>
            </a: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-código, </a:t>
            </a:r>
            <a:r>
              <a:rPr lang="pt-BR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etc</a:t>
            </a: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) utilizar o mesmo identificador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Defina a regra utilizando o modelo sujeito </a:t>
            </a: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</a:t>
            </a:r>
            <a:r>
              <a:rPr lang="pt-BR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verboobjeto</a:t>
            </a: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  <a:sym typeface="Wingdings" panose="05000000000000000000" pitchFamily="2" charset="2"/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Atenção para a linguagem, evite ambiguidade e dupla negação</a:t>
            </a:r>
            <a:r>
              <a:rPr lang="pt-BR" sz="4800" dirty="0">
                <a:solidFill>
                  <a:srgbClr val="FF0000"/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 (o usuário não pode não ser autorizado).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Para a descrição detalhada são usados diagramas, fluxogramas ou </a:t>
            </a:r>
            <a:r>
              <a:rPr lang="pt-BR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  <a:sym typeface="Wingdings" panose="05000000000000000000" pitchFamily="2" charset="2"/>
              </a:rPr>
              <a:t>UML’s</a:t>
            </a: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  <a:sym typeface="Wingdings" panose="05000000000000000000" pitchFamily="2" charset="2"/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340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2C65449-F4F0-64ED-A24B-5901CD030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E40677C-C261-97DF-5FA9-A6FBA069CE74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001165B-45B5-95D8-DD10-C66A1FE45250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06253237-16A5-95E1-5B58-05A01868DBC5}"/>
              </a:ext>
            </a:extLst>
          </p:cNvPr>
          <p:cNvGrpSpPr/>
          <p:nvPr/>
        </p:nvGrpSpPr>
        <p:grpSpPr>
          <a:xfrm>
            <a:off x="15363852" y="618615"/>
            <a:ext cx="3693160" cy="942975"/>
            <a:chOff x="15363992" y="1047088"/>
            <a:chExt cx="3693160" cy="94297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D17A814-4DBB-8216-D0ED-8E2853CE3C2E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108672AE-1007-9BF0-292F-651B73445BFE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6C60F383-6A04-ED16-B9E7-14CBD0BEDA10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4587E73-6283-C4EF-8DA9-96EEACE5248D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255DF8E-B054-F4A5-EAB4-6DE679A8CB29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0928359-F1F4-AFF3-157C-79D2A77FCCDC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D6848CE-2BB9-1E43-85E6-4471D0A82EBF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6D040F7-B9DD-1565-B630-9AF326A2BCFA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2DDC55A-DDD0-BD63-4CAB-41EE8EB8EA12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4F0DE709-937C-A171-994E-D5DBD1691606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54A4988-652F-1208-E4B1-E8D4E42147A6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24115A06-B4F6-CEDA-B9BD-EA19543A2B54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E730792-1649-AC68-F464-88160E645B02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BBD86D8-E754-5653-7BAB-B1F995E2CB02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BCCC974-822D-3194-109D-226467200E68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9EEE756-6688-0466-02BA-2A61B03D28A7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05A5C94-AB5C-1399-F2A9-51BBE96289E3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AD8F5BA-BA57-019A-29AE-FCB9D088B7D6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58F0A58-4C62-159B-EE8A-D91F804DB50B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4D0FEDBF-6A44-D47D-6191-2CAF96FBF966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3BE396CD-14BE-5D68-D89F-CF61D99F29D6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511D72BA-D8AA-A891-0F23-ADF9ADFA4E81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3B0EDEA2-D550-3952-AA9A-1299DD0E3A01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D93B45CB-166E-292F-3AA3-F11BF64CF0D4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77EAF41F-EC8B-248F-0B84-C054075B1DDE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A6E7B5D6-EB80-DB3D-0ECF-DEA29EB97D43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70E2E6C6-D133-A045-6A49-9F18D829D2FE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1DFDE220-B246-AE93-D5EC-E1F4FF2512FE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B73060D3-9F7E-DA68-484B-D0CD05B9BAD3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FE058287-EB9E-5C08-655C-18E5ECB5B8C2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19B8756B-497F-9120-8449-D32E4CF172CD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05F37291-BD4E-BCD4-184E-551BD42279C0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39632030-E2E4-6F13-CA01-50DA68988030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3D2A4064-BAE9-8F70-566E-6AC63D0E4D13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255D9876-E52D-ACC1-BA18-969BB66554EB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719A9F3D-8424-D1AA-7831-BADDB853AA66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FAB65C79-3EDC-3FFB-B6FD-79B18B2D2EC2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6933C83B-BA11-C245-7079-DB1C0E92EC6A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C97252F9-EB41-4A4F-038E-323F03815F37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E1C3F5FB-60D0-68A7-08E2-BC31ED5B0489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0075A6DF-6EDE-F310-0994-A02EC058107E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F26CF9B6-5E51-B13A-FD98-B1E37CC83319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75A339E9-205E-EF39-CEF0-2B927391CF36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D26742E8-1E7E-F2D5-8882-1D5836B23EE7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3EE070FD-7C51-5DDB-3377-C4DCD683C3E1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D01540B8-306C-6E9B-6685-67CC5B285289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FABED9A2-30A9-BFBE-A912-CA0D81C13299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F4A310C3-6D60-41F6-D28F-471D7261621D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1BEC65C4-E4B1-3B4A-94FF-3372981D3BBB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C69061E0-EC74-4F50-9DDE-101E4D76ADE9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D6C796D4-B828-1958-AC38-5410822D6F38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0808B87D-4918-D8B3-84B1-38DE85B0A46B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374B7129-C05A-4C72-8916-A8784989F7C1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98AD24CC-4653-331A-08F8-6C0EABE4DEB5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B4D64E8D-0E87-A19D-59CB-8CA73807D386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5EEDEBB1-8714-DFF1-3BCA-3C5DA6FD4618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16A86785-4C54-355C-9653-C01D119D232E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B0EEF271-19D9-117B-53A6-F91C03F844E6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06556272-DD05-2D9B-DE73-251FB7C7B081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B352C3E4-57D6-3272-24AC-F86D8462C34D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DED7E729-FF41-190A-70FF-462259ADD513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B97D96F5-CAD2-05D9-9FE3-13A23F432B7D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2C030FE2-CB8D-CFC5-6B50-4FA544CBADDC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0D2CEC06-93FC-8D09-EB66-E177735FBBA0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871DE500-427A-06A1-D819-C003DC5EDB34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5E5FC6B0-780B-82A7-7C81-FFC24E1B3AF9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6" name="Imagem 75" descr="Tabela&#10;&#10;Descrição gerada automaticamente">
            <a:extLst>
              <a:ext uri="{FF2B5EF4-FFF2-40B4-BE49-F238E27FC236}">
                <a16:creationId xmlns:a16="http://schemas.microsoft.com/office/drawing/2014/main" id="{3C5AED99-F8DC-15AD-CD42-0909A0AB5B7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62" y="0"/>
            <a:ext cx="11998954" cy="109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3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766604" y="962218"/>
            <a:ext cx="12877796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Regras de negócios p/ software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/>
          <p:nvPr/>
        </p:nvSpPr>
        <p:spPr>
          <a:xfrm>
            <a:off x="1517788" y="2579130"/>
            <a:ext cx="177486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Validação de Dados:</a:t>
            </a:r>
            <a:endParaRPr lang="pt-BR" sz="5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5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Regras que definem a validade e os critérios aceitáveis para os dados inseridos no sistema. Por exemplo, um sistema de gerenciamento de usuários pode ter uma regra que exige que todos os endereços de e-mail sejam únicos </a:t>
            </a:r>
            <a:br>
              <a:rPr lang="pt-BR" sz="5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</a:br>
            <a:br>
              <a:rPr lang="pt-BR" sz="5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</a:br>
            <a:r>
              <a:rPr lang="pt-BR" sz="5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Um</a:t>
            </a:r>
            <a:r>
              <a:rPr lang="pt-BR" sz="5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pt-BR" sz="5400" b="0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exemplo muito usado como único para uma entidade em um sistema??</a:t>
            </a:r>
          </a:p>
        </p:txBody>
      </p:sp>
    </p:spTree>
    <p:extLst>
      <p:ext uri="{BB962C8B-B14F-4D97-AF65-F5344CB8AC3E}">
        <p14:creationId xmlns:p14="http://schemas.microsoft.com/office/powerpoint/2010/main" val="288579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766604" y="962218"/>
            <a:ext cx="12877796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Regras de negócios p/ software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/>
          <p:nvPr/>
        </p:nvSpPr>
        <p:spPr>
          <a:xfrm>
            <a:off x="1517788" y="2579130"/>
            <a:ext cx="177486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Lógica de Cálculo:</a:t>
            </a:r>
            <a:endParaRPr lang="pt-BR" sz="5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5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Regras que determinam como cálculos específicos devem ser realizados no sistema. Por exemplo, em um sistema de folha de pagamento, as regras podem definir como calcular salários, descontos e benefícios.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just"/>
            <a:r>
              <a:rPr lang="pt-BR" sz="5400" dirty="0">
                <a:solidFill>
                  <a:srgbClr val="FF0000"/>
                </a:solidFill>
                <a:latin typeface="Abadi" panose="020B0604020104020204" pitchFamily="34" charset="0"/>
              </a:rPr>
              <a:t>Outro exemplo de regra de cálculo?</a:t>
            </a:r>
            <a:endParaRPr lang="pt-BR" sz="5400" b="0" i="0" dirty="0">
              <a:solidFill>
                <a:srgbClr val="FF0000"/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45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766604" y="962218"/>
            <a:ext cx="12877796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Regras de negócios p/ software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/>
          <p:nvPr/>
        </p:nvSpPr>
        <p:spPr>
          <a:xfrm>
            <a:off x="1517788" y="2579130"/>
            <a:ext cx="177486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Processos de Negócio: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5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Regras que descrevem a sequência e a lógica dos processos de negócio automatizados pelo software. Por exemplo, um sistema de gerenciamento de pedidos pode ter regras para aprovação de pedidos, geração de faturas e despacho de mercadorias.</a:t>
            </a:r>
          </a:p>
          <a:p>
            <a:pPr algn="just"/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69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766604" y="962218"/>
            <a:ext cx="12877796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Regras de negócios p/ software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/>
          <p:nvPr/>
        </p:nvSpPr>
        <p:spPr>
          <a:xfrm>
            <a:off x="1517788" y="2579130"/>
            <a:ext cx="177486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Restrições de Acesso e Segurança:</a:t>
            </a:r>
            <a:endParaRPr lang="pt-BR" sz="5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5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Regras que definem quem pode acessar determinadas partes do sistema e quais ações estão autorizadas para diferentes tipos de usuários. Isso inclui regras de controle de acesso e autenticação.</a:t>
            </a:r>
          </a:p>
          <a:p>
            <a:pPr algn="just"/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31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766604" y="962218"/>
            <a:ext cx="12877796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Regras de negócios p/ software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/>
          <p:nvPr/>
        </p:nvSpPr>
        <p:spPr>
          <a:xfrm>
            <a:off x="1517788" y="2579130"/>
            <a:ext cx="177486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Políticas de Negócios:</a:t>
            </a:r>
            <a:endParaRPr lang="pt-BR" sz="5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5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Regras que refletem políticas específicas da organização, como descontos, políticas de devolução, regras de fidelidade do cliente, etc.</a:t>
            </a:r>
          </a:p>
          <a:p>
            <a:pPr algn="just"/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6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766604" y="962218"/>
            <a:ext cx="12877796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Regras de negócios p/ software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/>
          <p:nvPr/>
        </p:nvSpPr>
        <p:spPr>
          <a:xfrm>
            <a:off x="1517788" y="2579130"/>
            <a:ext cx="177486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Regras de Derivação:</a:t>
            </a:r>
            <a:endParaRPr lang="pt-BR" sz="5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5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Regras que derivam informações ou estados com base em dados existentes no sistema. Por exemplo, um sistema de gerenciamento de estoque pode ter regras que calculam automaticamente o estoque disponível com base nas entradas e saídas registradas.</a:t>
            </a:r>
          </a:p>
          <a:p>
            <a:pPr algn="just"/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71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/>
          <p:nvPr/>
        </p:nvSpPr>
        <p:spPr>
          <a:xfrm>
            <a:off x="1735506" y="3239430"/>
            <a:ext cx="9085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FF0000"/>
                </a:solidFill>
              </a:rPr>
              <a:t>Levantamento </a:t>
            </a:r>
            <a:br>
              <a:rPr lang="pt-BR" sz="8000" b="1" dirty="0">
                <a:solidFill>
                  <a:srgbClr val="FF0000"/>
                </a:solidFill>
              </a:rPr>
            </a:br>
            <a:r>
              <a:rPr lang="pt-BR" sz="8000" b="1" dirty="0">
                <a:solidFill>
                  <a:srgbClr val="FF0000"/>
                </a:solidFill>
              </a:rPr>
              <a:t>de</a:t>
            </a:r>
            <a:br>
              <a:rPr lang="pt-BR" sz="8000" b="1" dirty="0">
                <a:solidFill>
                  <a:srgbClr val="FF0000"/>
                </a:solidFill>
              </a:rPr>
            </a:br>
            <a:r>
              <a:rPr lang="pt-BR" sz="8000" b="1" dirty="0">
                <a:solidFill>
                  <a:srgbClr val="FF0000"/>
                </a:solidFill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2479405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766604" y="962218"/>
            <a:ext cx="12877796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Regras de negócios p/ software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/>
          <p:nvPr/>
        </p:nvSpPr>
        <p:spPr>
          <a:xfrm>
            <a:off x="1517788" y="2579130"/>
            <a:ext cx="177486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Regras de Notificação e Fluxo de Trabalho:</a:t>
            </a:r>
            <a:endParaRPr lang="pt-BR" sz="5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5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Regras que determinam quando e como notificações ou alertas são gerados no sistema, bem como como os fluxos de trabalho são direcionados com base em determinadas condições.</a:t>
            </a:r>
          </a:p>
          <a:p>
            <a:pPr algn="just"/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79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766604" y="962218"/>
            <a:ext cx="12877796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Regras de negócios p/ software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/>
          <p:nvPr/>
        </p:nvSpPr>
        <p:spPr>
          <a:xfrm>
            <a:off x="1517788" y="2579130"/>
            <a:ext cx="177486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Restrições Legais e Regulamentares:</a:t>
            </a:r>
            <a:endParaRPr lang="pt-BR" sz="5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5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Regras que garantem que o software esteja em conformidade com regulamentações e leis específicas do setor. Isso pode incluir regras relacionadas à privacidade de dados, segurança da informação e outros requisitos legais.</a:t>
            </a:r>
          </a:p>
          <a:p>
            <a:pPr algn="just"/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17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766604" y="962218"/>
            <a:ext cx="12877796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Regras de negócios p/ software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/>
          <p:nvPr/>
        </p:nvSpPr>
        <p:spPr>
          <a:xfrm>
            <a:off x="1517788" y="2579130"/>
            <a:ext cx="177486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Regras de Integração:</a:t>
            </a:r>
            <a:endParaRPr lang="pt-BR" sz="54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5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Regras que definem como o software interage e se integra com outros sistemas ou serviços. Isso pode incluir formatos de dados, protocolos de comunicação, etc.</a:t>
            </a:r>
          </a:p>
          <a:p>
            <a:pPr algn="just"/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32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766604" y="962218"/>
            <a:ext cx="12877796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Regras de negócios p/ software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/>
          <p:nvPr/>
        </p:nvSpPr>
        <p:spPr>
          <a:xfrm>
            <a:off x="1517788" y="2579130"/>
            <a:ext cx="177486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As regras de negócio em software são implementadas para automatizar e garantir que o sistema opere de acordo com as políticas, práticas e requisitos específicos da organização. Sua compreensão e documentação são cruciais para o desenvolvimento, manutenção e evolução bem-sucedidos de sistemas de software empresariais.</a:t>
            </a:r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92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31201" y="5107290"/>
            <a:ext cx="697420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2584450" y="2530425"/>
            <a:ext cx="6701863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Regras </a:t>
            </a:r>
            <a:br>
              <a:rPr lang="pt-BR" sz="8000" b="1" dirty="0">
                <a:solidFill>
                  <a:srgbClr val="002060"/>
                </a:solidFill>
              </a:rPr>
            </a:br>
            <a:r>
              <a:rPr lang="pt-BR" sz="8000" b="1" dirty="0">
                <a:solidFill>
                  <a:srgbClr val="002060"/>
                </a:solidFill>
              </a:rPr>
              <a:t>de </a:t>
            </a:r>
            <a:br>
              <a:rPr lang="pt-BR" sz="8000" b="1" dirty="0">
                <a:solidFill>
                  <a:srgbClr val="002060"/>
                </a:solidFill>
              </a:rPr>
            </a:br>
            <a:r>
              <a:rPr lang="pt-BR" sz="8000" b="1" dirty="0">
                <a:solidFill>
                  <a:srgbClr val="002060"/>
                </a:solidFill>
              </a:rPr>
              <a:t>negócio</a:t>
            </a:r>
            <a:br>
              <a:rPr lang="pt-BR" sz="8000" b="1" dirty="0">
                <a:solidFill>
                  <a:srgbClr val="002060"/>
                </a:solidFill>
              </a:rPr>
            </a:br>
            <a:r>
              <a:rPr lang="pt-BR" sz="8000" b="1" dirty="0">
                <a:solidFill>
                  <a:srgbClr val="002060"/>
                </a:solidFill>
              </a:rPr>
              <a:t>para</a:t>
            </a:r>
            <a:br>
              <a:rPr lang="pt-BR" sz="8000" b="1" dirty="0">
                <a:solidFill>
                  <a:srgbClr val="002060"/>
                </a:solidFill>
              </a:rPr>
            </a:br>
            <a:r>
              <a:rPr lang="pt-BR" sz="8000" b="1" dirty="0">
                <a:solidFill>
                  <a:srgbClr val="002060"/>
                </a:solidFill>
              </a:rPr>
              <a:t>software </a:t>
            </a:r>
          </a:p>
        </p:txBody>
      </p:sp>
    </p:spTree>
    <p:extLst>
      <p:ext uri="{BB962C8B-B14F-4D97-AF65-F5344CB8AC3E}">
        <p14:creationId xmlns:p14="http://schemas.microsoft.com/office/powerpoint/2010/main" val="46006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3613152" y="2111580"/>
            <a:ext cx="12877796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Regras de negócios p/ software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91305" y="3563617"/>
            <a:ext cx="158280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Quando falamos/ discutimos/ modelamos um software terminamos com as palavras “depende da regra de negócio”. 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Quando vamos pensar na regra de negócio?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5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Quando é criada uma classe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Quando é planejado os testes de software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5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Quando é definido o projeto de software</a:t>
            </a:r>
          </a:p>
        </p:txBody>
      </p:sp>
    </p:spTree>
    <p:extLst>
      <p:ext uri="{BB962C8B-B14F-4D97-AF65-F5344CB8AC3E}">
        <p14:creationId xmlns:p14="http://schemas.microsoft.com/office/powerpoint/2010/main" val="347254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1D1BB93-F670-15DE-A812-1CF7D6EA0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B32293E-E249-A927-B5DC-1A35031DC87A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949AE65-F4B1-08FC-165C-E9F95240F9D5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FA5E6A8-B198-6CD0-51E6-17445D4B0FF2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C0DBA07-E81C-A883-DED9-802C3B6E9555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B4EAEC6-BB01-2A30-FCAA-9E08B211B665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6688880-2265-7F2E-D083-BFC925821445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D11C949-6C57-DD4A-2450-7B91E6DD15D2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DC20663-F024-573D-EF89-AA9AA80175BA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BB6A72A-0F30-E78C-0335-668A856F2F50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AB363105-6039-741E-1DAD-75FD43DC9441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4E5DAF5-C185-3CC7-DF1E-EF2C1FA1CF0C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36567D9-2E0B-D8D3-BEF7-4487F6B7A91C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2BF66A5-D779-EF4E-EC72-F67F8AAFFCBA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76317BC0-EB64-7D96-CF4E-74510904ECEB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2883B27B-8BA0-2704-E4CC-37A14FE18917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341AEEDD-0D0E-2F70-235C-0F26A0308188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91C8650B-99BA-6C02-AADA-3BF82AD76A6F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C8FD5D4-D8B1-83CF-FC63-A37BFF009008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845DB4EA-F0DE-AE37-935D-9BA762DAE202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B55B6D49-3C36-D94F-A541-AFE6E583D2CB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2D52DC35-DEB5-A920-B1A9-C87DB65ADADA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EABC5F6-CEA7-2C98-FE89-275B657F4A3E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728D21B7-D7AB-B391-B6E2-D1EFCDE1608D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BB62B736-553C-C4AF-4E4A-7F509C03A303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A6E24223-A8EA-17BC-C42A-5F23A0EEB4FC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829C697B-FE32-BD9D-DD56-BB1456290935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9F6B7E4B-48BA-C40F-6D66-0669F8EC0481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275916E5-B9EB-056F-980D-9E443FA81775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45CA354-1313-AE53-D64A-1E1C3FDC50F8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357FDE15-E821-EC3B-DDE5-A48B287333CD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6AFF2E66-3950-12D6-FE01-758E8384BA11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5B246A98-1573-0281-08BF-36A608B27B30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16D02E38-8F70-FAFC-0E78-46BEB93545E9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65B7F45F-FFEB-0C3C-EBAB-5BC9D0593A5A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441CFC85-48C7-85DC-1D0E-0E80AB4E937E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EC6EBEAF-39CD-1E70-D252-10A071705181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C01DF728-6CCC-5863-6665-F57351AB59B8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B859E965-96F2-C984-30E8-6F92113B7DF2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D6DA8DCC-DA5B-5AAD-8287-892C64393D03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CD03FF05-1074-D4D3-965D-4C82C06E110E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EFAABAF2-7EFE-F01B-7835-CD89713BF5B6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9F6CE49D-3F28-8A9F-2CA5-4935609292DF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5315DCF9-3129-7395-17A0-58D76AFB54A0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C4F8636D-52CC-7D3B-5DC9-3A11273CA712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65F87F39-DA55-D972-64FF-BF24BCDA6243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F6885B20-53F9-B0BE-4A6C-E92BF9AA01C1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E51DBC8E-4025-0669-AD39-46D7D6BA70D8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4E26C281-61CF-BD6F-C1D6-E332C202F16B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37C4DA6E-AC47-1E8C-0367-9ECB2B007878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49E43A64-CECB-9A2F-9A28-B0FA1B64FEC2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89B891E4-3E47-4DA6-61A5-F502C77763FC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16754A06-82D9-5583-A9B9-0E6713134C0A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E95959F4-200B-B90C-F17F-52FC14F7E59E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4C59C164-906B-1F3F-6DC0-B6F0CA563D81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5A444C01-B9D5-D4AD-CECF-86D841023F92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5334925F-9674-1545-EA74-801091D8711A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31B4A237-9D8A-69AB-5563-2067C82C80F1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6343303F-C6DD-68A5-B4CB-962C04B9C015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B93BEC53-91BE-2090-0B70-33B5861007D9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D6833FB7-2FE0-0585-21FE-BE5E16EDF5FE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E6F4A9CB-84F4-BE48-CC67-5B579848D27A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D21AF9C2-2AE7-E161-5A36-0EC5E0CBCDE5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CE30B94C-B62D-764E-45AC-44BA9D33F4F5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F866FD92-7168-BE79-DD0F-CE830588702E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314006BC-AA9B-1767-9056-8B7ADCF20D69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67426937-E529-D375-6CE9-0EF9D8BD63A4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73E600C7-84E4-A95C-D40D-65658334B1E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2721083" y="565618"/>
            <a:ext cx="15812734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5400" b="1" dirty="0">
                <a:solidFill>
                  <a:srgbClr val="4C4C4C"/>
                </a:solidFill>
                <a:latin typeface="Arial" panose="020B0604020202020204" pitchFamily="34" charset="0"/>
              </a:rPr>
              <a:t>Qual a importância para um desenvolvedor conhecer a regra de negócio??</a:t>
            </a:r>
            <a:endParaRPr lang="pt-BR" sz="54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95293296-A948-1FCD-EB4D-2AC1F17FEC2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58057" y="2666370"/>
            <a:ext cx="1620854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É importante o desenvolvedor </a:t>
            </a: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conhecer o produto ou serviço que vai desenvolver, afim de saber </a:t>
            </a:r>
            <a:r>
              <a:rPr lang="pt-BR" sz="4800" dirty="0">
                <a:solidFill>
                  <a:srgbClr val="FF0000"/>
                </a:solidFill>
                <a:latin typeface="Abadi" panose="020B0604020104020204" pitchFamily="34" charset="0"/>
              </a:rPr>
              <a:t>o que o software faz</a:t>
            </a: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</a:t>
            </a:r>
            <a:r>
              <a:rPr lang="pt-BR" sz="4800" dirty="0">
                <a:solidFill>
                  <a:srgbClr val="FF0000"/>
                </a:solidFill>
                <a:latin typeface="Abadi" panose="020B0604020104020204" pitchFamily="34" charset="0"/>
              </a:rPr>
              <a:t>qual problema ele resolve </a:t>
            </a: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 </a:t>
            </a:r>
            <a:r>
              <a:rPr lang="pt-BR" sz="4800" dirty="0">
                <a:solidFill>
                  <a:srgbClr val="FF0000"/>
                </a:solidFill>
                <a:latin typeface="Abadi" panose="020B0604020104020204" pitchFamily="34" charset="0"/>
              </a:rPr>
              <a:t>para quem ele resolve</a:t>
            </a: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. Esse envolvimento tange ao código, hipoteticamente um software para indústria alimentícia é necessário saber legislação sanitária para transporte de perecíveis, tributação de alimentos, entre outros.</a:t>
            </a:r>
          </a:p>
          <a:p>
            <a:pPr algn="just"/>
            <a:endParaRPr lang="pt-BR" sz="48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just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 regra de negócio orienta o desenvolvedor o </a:t>
            </a:r>
            <a:r>
              <a:rPr lang="pt-BR" sz="4800" b="1" dirty="0">
                <a:solidFill>
                  <a:srgbClr val="FF0000"/>
                </a:solidFill>
                <a:latin typeface="Abadi" panose="020B0604020104020204" pitchFamily="34" charset="0"/>
              </a:rPr>
              <a:t>por que </a:t>
            </a: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escrever, </a:t>
            </a:r>
            <a:r>
              <a:rPr lang="pt-BR" sz="4800" b="1" dirty="0">
                <a:solidFill>
                  <a:srgbClr val="FF0000"/>
                </a:solidFill>
                <a:latin typeface="Abadi" panose="020B0604020104020204" pitchFamily="34" charset="0"/>
              </a:rPr>
              <a:t>o que </a:t>
            </a: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escrever </a:t>
            </a:r>
            <a:r>
              <a:rPr lang="pt-BR" sz="4800" b="1" dirty="0">
                <a:solidFill>
                  <a:srgbClr val="FF0000"/>
                </a:solidFill>
                <a:latin typeface="Abadi" panose="020B0604020104020204" pitchFamily="34" charset="0"/>
              </a:rPr>
              <a:t>e como </a:t>
            </a: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escrever o código.</a:t>
            </a:r>
            <a:endParaRPr lang="pt-BR" sz="48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48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0EF46C0-60F8-09C1-2B70-F16D43AE4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F489369-AC17-8AA4-B872-CED7B4ABDE65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3EC4EB5-56CD-648F-4D4E-8B4B91ADE958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C10EDB2E-FE2D-2347-D8B4-6F08800AAB19}"/>
              </a:ext>
            </a:extLst>
          </p:cNvPr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C24EF2C-C585-1771-B703-F6837AD668AE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CAE2B890-3981-5491-D153-6EC74E33A702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D0C097D0-3881-9F81-9BA4-1F8C275D57B4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D765A0A-FA74-AB76-ED8B-1C15A135DA1D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0AE66C8-1C51-3CC5-4CDA-E24FD538EDFC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599706F-843A-6D9A-0E8E-13225F8FB6EB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591C922-CE8F-0946-6453-7508CE0FD763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2C177C9-E045-75A2-F620-95B4F5B3AEE9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D2DC2949-C49E-4628-DAF4-C78C6032BBDB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D8589E3-E8ED-54B8-9411-973E5769F456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06E672E-B868-F83A-C35C-C1F093187DA3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E2D0498-7D1A-9CAA-0630-E6927D51BF71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E179883-F9F7-B93B-76F2-41668A9E43EE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BB2A2140-B4CA-1FA0-0D0A-763C86103873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912552A9-61BA-927A-0692-E079F5448C23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966F226-47BC-0C95-2357-4165A5E1F6FD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7409675-294D-8926-90B4-87C30C01C667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6ABC0D8B-F627-C94A-83C6-0D857F307E3F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BADFFD11-E68B-A573-4B90-4574900998C9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53959D52-E3FE-59E6-9B8A-34765BEB18E6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42C4A80A-157C-6EAA-697B-F0FB08CE1AF6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F892F2EA-873C-C9CE-3399-B1A2D4B0EE2D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0B811C27-52BE-BECA-0229-D076C39E3696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1BF16B88-9934-2066-7771-A6598D2F60D0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10B960D3-3F3E-7EA8-1645-7B8630257524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01AA1ABA-7530-01E7-CCA9-D4ECF3D30AEC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44816982-A325-5EA6-7002-222CDBCEC403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E8866E5B-B0C7-3DEE-5744-B7A185344D4F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E509F571-0F93-F56E-60D1-560FC0160899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6F74A28F-253B-EE7B-24CB-198E15D0B077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D9E74F0C-B144-ED7F-6280-B717ACDF059D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FD0FCAEC-E1C2-BD03-003A-CC9009F0A759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7130CAA4-F123-5EB2-B6BF-73B1DA1497F7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C232006B-26DF-810A-CD0D-75997F23B78A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4EECCA3D-865E-7220-F426-1820A7E1B1A0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84333DE1-9A96-5C8E-E54A-39EE2DB9201C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8BDBE689-AA5E-EDAA-1CB3-A954E5599350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2D49890C-FE72-0D81-E17C-A195B5CB4660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E9A389DC-4F3D-46D3-2217-54F5AEA85DCA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6C6571B0-107B-0877-5B20-080E3C53C377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565E5626-D931-85AE-40CA-7C02A3506A7F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382B433C-FC91-791D-A7CD-1F114C216441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B6C6079D-15FE-21B1-18CC-9844838C2631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A8DFD92A-80A5-93F5-D97B-D0D163B5E343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D99651FC-617E-0AEA-11B6-A61C9E1CAFF7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C1A44AA3-B33D-E71E-F9E2-FE66EB8919D9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1CB6ED31-EDDB-EE8F-2196-A2234CF323F3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8D10740F-53EE-6868-6E9A-A4BCAAD7C88F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3B09060D-C7A1-6623-944C-1F92268BB7FB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CDE0BAE9-4BF6-1E24-D069-6BF3369A13CE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079D48D9-42F5-2B8F-E1B1-4380F22E166E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5BDBFAD2-2930-7A66-2F4F-39C732BBDF54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317BA07C-ECAE-0A75-86F2-8A05037DDF5D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FF4C7193-48FE-A932-D7B4-0710D5D28F2A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899B371B-C037-AE7C-9C45-1D1B6F1FB0BB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AA415C48-8B20-0022-29D5-7ED44E92617E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A29A21C7-2E6A-AC27-6E7A-10F873C29308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027E8E97-D928-84D9-6867-071599ACB353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0CEBA3B7-7ED3-84E9-70C1-3475737345ED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C7968E8C-8C63-1108-644E-964ADEA2A589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BB29BE53-4F66-FCB4-E374-FB668C66D6BD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3BF0642C-ED5D-834C-7D59-2F0421FEF730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C45E5385-B5B6-93D6-4F34-BA666A6ACDA1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E6D6C8CF-B0F7-FCEB-F149-D5C460356ED7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3C20EA2A-FEDC-0790-3C15-842CD6D545E8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3BA3AFAD-2DD4-DFEC-3AC5-FEBED0764DC7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506A1137-1887-F8D9-6B88-5A3514C80E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12116" y="1002288"/>
            <a:ext cx="12877796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Definição de regra de negócio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0D237A5E-8699-62A1-BF17-A8D3D221D3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13254" y="2325755"/>
            <a:ext cx="177486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As regras de negócio em software referem-se às </a:t>
            </a:r>
            <a:r>
              <a:rPr lang="pt-BR" sz="5400" b="1" i="0" dirty="0">
                <a:solidFill>
                  <a:srgbClr val="FF0000"/>
                </a:solidFill>
                <a:effectLst/>
                <a:latin typeface="Abadi" panose="020B0604020104020204" pitchFamily="34" charset="0"/>
              </a:rPr>
              <a:t>declarações que definem ou orientam o comportamento do sistema de software com base nos requisitos e nas operações específicas da organização ou domínio de negócios.</a:t>
            </a:r>
            <a:r>
              <a:rPr lang="pt-BR" sz="54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 Essas regras são fundamentais para garantir que o software atenda às necessidades do negócio de maneira eficiente e eficaz. </a:t>
            </a:r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14D639B-A279-B4DA-E06C-64D0FC5C1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0164E71-A120-E363-D857-9F95105E5AC4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729AD04-3033-3366-C1D7-8280C4E9D119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C1AF6717-38E1-E062-96E3-05A8B3585C8B}"/>
              </a:ext>
            </a:extLst>
          </p:cNvPr>
          <p:cNvGrpSpPr/>
          <p:nvPr/>
        </p:nvGrpSpPr>
        <p:grpSpPr>
          <a:xfrm>
            <a:off x="15363852" y="618615"/>
            <a:ext cx="3693160" cy="942975"/>
            <a:chOff x="15363992" y="1047088"/>
            <a:chExt cx="3693160" cy="94297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075D7F5-12A3-0706-E3E4-9128816A0FBD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D7F9D07-E226-3D47-80B7-3FF08DB1F38D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37F5202B-A440-4229-1075-EAB8471C0D1C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B88A66A-0C2A-FCC4-BC48-16077520A284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618459E-8F41-4F5E-AC57-B75D60D90F95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3D24FB8-DCBF-96CB-F519-D20B44E1762E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A093291-0A59-0607-21DD-37E782298E0F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3457352-E844-E1D6-42CF-C025EC0D315F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7C8500B-DA40-A6DE-4958-843DBD764ABE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E9040B8-2FD9-B40F-2C3F-CDCBD694EFC2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1EC9B040-9C61-5150-A288-ED5F3193F442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BC000D4-8456-0B9A-A618-21DF9286E6E7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1B9A0E76-5F37-97BC-8135-1FAD160AC54C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F570EDA5-9A3E-A242-C818-44C828C6D1AB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BBBB89F-732D-AEEF-C761-968D35D2AF28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8824519-FB54-B3C8-EDA6-3745D284595F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1FA5B9AD-66AC-C0B6-C9B4-02DFD0BFABC6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E93E0F2-899B-6FD7-4753-CB95E8D18474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C69A2537-ECE8-F234-4E8C-902FAB675D30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CB17579-EFBD-5562-C7C0-4551D5600FBA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02FFB4C4-97D6-218A-CB7F-5D629CBB702A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09B33B48-33BA-A7A5-ED7A-D821FA043571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D665FD9C-9C73-DA14-DA20-A861EB837769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0A88C468-1ACC-15AC-0D62-6D1DBF5F4081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90773017-62C7-1EB6-9B52-8E4EFAAFA787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0F344002-3184-1BA5-AE73-BE3B50FE7536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066CF13D-1BE8-4799-5742-0A234AAE0078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EEF92F6A-49E8-2B82-11C6-EC211AD8B5A1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CAE59DF9-A777-72B8-73E0-CA0D908452FF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EC5084DA-4F6B-A62E-E86B-334293800FF3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591EAF01-8CF1-F2B3-53C9-0E26B7AE7DBF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451B1347-814F-576A-E7E3-AF3226282FB0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223E57BC-4792-6B26-EAD9-69E92F0518AA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B8B45890-81D2-E25B-5364-5173E2E08726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3C5B963F-5BB5-8A7C-AFCC-589CD2DBE461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5174DEF0-2E58-55B0-1EB7-81A53B06F9D9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03340E8B-181E-18BE-DC5F-F8F9BD3A3033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483160B3-917F-BAB8-8C1F-C769822A61C2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70CB7E83-08E0-4125-0D45-C6FAC06FD737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2E37464A-B9F5-0FF6-340A-3980E0BD025A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849D8423-3EF6-3BED-0001-B92B90993063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8D0CC74F-57B7-702C-9409-C1B4E82D6061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A89531FB-83D1-56E2-32F6-8421FB00D914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B58446E0-0006-0171-91F1-A370A63F82CF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AD52FD46-16C3-6A07-08DB-D9D316AB70B8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88C73AE6-68BA-7D83-F258-D3293825ED00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4B3888B9-E61A-E55A-ADDB-F73F71CB624E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6EEF8139-0AD0-CA8E-7B7B-49385FBB30AF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EE818356-3FEB-AF6F-E5BD-DF5567C3F2CC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55C3506A-9794-C4BE-EDCB-14003542674C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401A284B-033F-09BD-A3D2-CC32A7B0DCE1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14A81FEF-73A8-ADFD-868E-A241BAFEBAAC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04445D3C-3082-EC54-7153-BDE9A41436FC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856A029C-C153-2E23-47AE-F80AA95DC30F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ED637694-5424-6413-43EF-546565BA14CF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331F0DD7-874B-4E3D-A45C-5BEA79B74BCE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86BC5D17-E506-B6FB-5F1D-5B3B551D17E8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D0E861AD-5B61-C7B0-926A-71E5F1467487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D97F915F-B903-48E3-A9F1-FDD4F9AAC2E2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4CCA3C8D-8F9A-8D9B-DA35-87D60A3B4965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F0435BA5-48E4-2AF7-EA80-862C693B90B6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8C81553D-6266-8F01-9E69-FEF3AB5C3A81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A14D4FC8-0BD9-D208-8179-F0C20F28E1B6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B37FB1B0-64E9-8EBF-0B05-389E67E8DB3E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2BEA6E5F-8ECD-8FB8-933F-4F2DF86122FE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E5A88D6D-325D-00FC-2C74-37F46066207A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8660AA78-E7AD-4C78-1CD9-7DDA262BB7E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383363" y="497077"/>
            <a:ext cx="9337374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Em outras palavras ...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263755E-CEFA-044B-8969-3DD08594A48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308510" y="1855975"/>
            <a:ext cx="1774864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“São categoria</a:t>
            </a: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</a:t>
            </a:r>
            <a:r>
              <a:rPr lang="pt-BR" sz="4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badi" panose="020B0604020104020204" pitchFamily="34" charset="0"/>
              </a:rPr>
              <a:t> de requisitos do sistema que representam decisões sobre como executar o negócio”</a:t>
            </a:r>
          </a:p>
          <a:p>
            <a:pPr algn="just"/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just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“Uma diretiva clara e direta que define uma atividade específica de um determinado negócio”</a:t>
            </a:r>
          </a:p>
          <a:p>
            <a:pPr algn="just"/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just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“Uma regra de negócio descreve um aspecto do negócio, definindo ou restringindo tanto sua estrutura quanto seu comportamento” </a:t>
            </a:r>
          </a:p>
          <a:p>
            <a:pPr algn="just"/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just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“Uma regra define uma diretriz para cada contexto específico de um negócio, sobre qual deve ser o resultado esperado para cada ação ou decisão”</a:t>
            </a:r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11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8F6B276-54E5-9277-3B93-FB1251E49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692A166-CD93-CEF8-4F94-D9B086A2289D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0F0DC91-A7D5-F343-A04D-B680C6D2B96E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6822D262-EF13-6854-20D3-7E2628B3B535}"/>
              </a:ext>
            </a:extLst>
          </p:cNvPr>
          <p:cNvGrpSpPr/>
          <p:nvPr/>
        </p:nvGrpSpPr>
        <p:grpSpPr>
          <a:xfrm>
            <a:off x="15363852" y="618615"/>
            <a:ext cx="3693160" cy="942975"/>
            <a:chOff x="15363992" y="1047088"/>
            <a:chExt cx="3693160" cy="94297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828675F-50CA-CBDE-6495-E779E18F5D3D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91372E7F-5FAC-6455-28AE-6EDE8268CB04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B67953B6-DE62-F0B3-987D-762D297A6650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1B672C5-EDFB-25B2-3966-866014D8338F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6CB725C-92FB-83A3-3544-757F4F4C8F21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FEF4BC6-ED59-F470-16E2-368A581561FF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60D8585-03A2-9D06-6AC6-E8751010B07F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3C98B0C-4C43-24C7-5285-E9404FDE5193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2DA80C6-5D0B-7542-D9B6-ADCFFA55F769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3E39FE3-EA33-5712-E456-3AA2D6AE9897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06919109-FFD1-F7DF-CE00-2DA39DFF04C4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96A9CE00-4663-B2DF-5F93-28DC0A31FBB1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2351927-7FAF-5011-E02D-6AC6626F92E9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C2DAE112-112F-362A-6890-FE41D041A436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60F2633D-881F-3818-BE38-C795CE8CF115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D35C99DA-199F-0F39-C5AA-B09E429F0DAC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F54E246E-C9F8-B2FF-A332-D83DE65F319E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C0603C7-3F93-B162-F01B-54595ABF73F4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7DB4604B-3BE5-806A-A58E-1D9571790FC5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CA64F75-37E1-B93E-B58E-5ABCD6F44E0A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86715D6E-3F8C-6F36-9902-65824B7AC410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E2E4076C-3A1C-34BE-6EFF-32AEA2360548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012F6523-A3B4-D931-43E2-449E4D65EDA3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B11001C8-4D4D-9056-F876-2AECAC3CAF21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F9EBECA4-7F9F-BBBF-11CD-EA93A54B8A53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E8B1D33A-C8EE-4B0A-E7E3-62EE54730DF7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32666830-AF2B-1FB4-325C-3BF66DB882DA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B2E12C0F-3AEB-9995-4891-D82E479D9314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14A3DA68-1D3D-7A07-386F-987771C54CA2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817802DD-141E-E77E-C2B8-DF80DBB1389A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F9BD0D8C-ED5F-B366-602F-B330DFF5FFD3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C5484E13-D355-71E2-A699-2C2B33B6B424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650773F4-05A3-05D1-58B0-52ACAB151E0C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E2E8FB7D-F33A-8A86-27C5-F830AFAEBB94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DC32C6BA-7868-5530-74AD-693E1EFBE895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4AF4D05A-849D-0FB7-E13A-229356DFCA68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D3F26818-3355-DEEA-A9A6-F9D3A2DAE35E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44ECD658-4C6E-DB3E-8C36-391891B329B1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E56924ED-D19A-2A2F-8420-2FCFA73AA88B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BA85EA81-B4CD-EB5E-D706-7E2DF0AB6A3E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F96CB5A5-95BE-C635-B733-48E44C2AACA8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6B631292-9CAC-BC7F-F8F6-F675893B7984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AE454C98-CD47-BFEC-E95D-1A09FF365D13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CDE2194C-175E-209B-B076-CFCA4694843A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4A7998E2-29B2-E460-7C40-087D4DC8D396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721D556A-A45A-645F-6E10-7D3BE7E07A8B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B2800CBB-E64D-62D9-BE46-5FE092E4B38D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D84A0CF2-C767-5185-36FE-1ED66FF3B020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4DEF90E6-C84C-5517-D0ED-74940CEDFDB0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878FFD46-ED69-F63A-B07E-1A2EA667AA68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C8208335-58D4-1406-B9F1-294DE91F3628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5217BE4E-CF36-07E5-7C18-1DC7D5FA463E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1153D158-0CB5-949E-291F-3B6248A31424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425ACC1F-1818-3074-EE22-D7B34A23DADD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41E7C85B-4E6A-2C42-E625-61F4DA2257C6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84B0A6BB-BBBC-9F12-37BE-807FD57ED5A0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ED68CA4F-0A3E-70F2-2786-1BAB0F4C92CA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FE15DC3B-AE6E-B54F-4149-BDE435FDAD61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B249DFD3-CC76-189D-8F5D-03E7E06B9157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5E8721EF-99FC-35CC-B1B2-E0276622E772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02247495-AFC0-2C1C-E343-2144EB4BF456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7B9F55EE-F5F0-AC98-6A7F-8AA4929E29E4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973B2561-EC64-67A4-C60F-EB4575F51477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23651DB2-3B52-5CF8-260D-32476D145944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B6098B53-1C2A-2181-22BF-D222BF60B715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DEB028A8-B92C-A64F-B9F4-B18E408473C9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E4183925-5C35-698B-84AB-F7DBA896C1D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383363" y="497077"/>
            <a:ext cx="9337374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dirty="0">
                <a:solidFill>
                  <a:srgbClr val="4C4C4C"/>
                </a:solidFill>
                <a:latin typeface="Arial" panose="020B0604020202020204" pitchFamily="34" charset="0"/>
              </a:rPr>
              <a:t>Como as regras são escritas </a:t>
            </a:r>
            <a:endParaRPr lang="pt-BR" sz="66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B4A6BDC2-3BA1-9C49-E773-B79E69C0BEE7}"/>
              </a:ext>
            </a:extLst>
          </p:cNvPr>
          <p:cNvSpPr txBox="1">
            <a:spLocks/>
          </p:cNvSpPr>
          <p:nvPr/>
        </p:nvSpPr>
        <p:spPr>
          <a:xfrm>
            <a:off x="1308370" y="2540585"/>
            <a:ext cx="1774864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Para descrever uma regra de negócio temos diversas ferramentas, podendo fazer uso de planilha eletrônica, documento no </a:t>
            </a:r>
            <a:r>
              <a:rPr lang="pt-B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Notion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, cards no </a:t>
            </a:r>
            <a:r>
              <a:rPr lang="pt-B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Trello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mas as principais características são as mesmas: 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Ter uma única função.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Ser completa (ter início, meio e fim bem definidos e explícito)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Ser inteligível, sucinta e clara para todas as partes envolvidas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Especificar claramente qualquer regra de compliance que seja aplicável.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Estar sempre atualizada</a:t>
            </a:r>
          </a:p>
        </p:txBody>
      </p:sp>
    </p:spTree>
    <p:extLst>
      <p:ext uri="{BB962C8B-B14F-4D97-AF65-F5344CB8AC3E}">
        <p14:creationId xmlns:p14="http://schemas.microsoft.com/office/powerpoint/2010/main" val="149827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2E00A63-DC16-CAF2-13AF-324789D7A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672F6B8-20BB-202F-6309-1D380996E09A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5926130-2CC7-9E8E-8591-CCD9687D69AE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D728D53D-634E-FE4F-633B-B48BDD9CBA48}"/>
              </a:ext>
            </a:extLst>
          </p:cNvPr>
          <p:cNvGrpSpPr/>
          <p:nvPr/>
        </p:nvGrpSpPr>
        <p:grpSpPr>
          <a:xfrm>
            <a:off x="15363852" y="618615"/>
            <a:ext cx="3693160" cy="942975"/>
            <a:chOff x="15363992" y="1047088"/>
            <a:chExt cx="3693160" cy="94297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929652D-B8CB-F187-2207-CF3B84B8D3C4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70DDF7D-9344-E6E7-8DD6-7DED338C82CA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994DA472-3881-0324-85E2-4E3561EC8EE4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C8995D7-F154-8CE3-E60A-C77E166262DE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9DDD6BC-C710-13BB-B5C9-633F071216E1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EDB7069-2804-6D66-C7EE-5FFA999CAC54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B9B5260-334F-33CB-CAB8-76798338C76F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5483537E-6382-3913-AE7B-0C8E4EF2F2CE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609DB63-7FD0-CE24-57A2-4A239665E634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4551AD15-B0C2-98D6-3336-42A806D34596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CF40E9E-0315-4560-6F92-56F8AE7EA9C3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F965C735-7C12-0133-C078-F607ECA67BC5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8978D7F-AC5E-55B8-C57A-C47F7A8CED57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FCFD7D45-83F3-208E-5DC3-E55EA5FB230C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2073A7C-2201-89AA-F9E4-39EC692A70EF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46AE33C0-9E2A-E04C-F977-0C846BA48A6F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AC947F78-85B6-F661-5251-4013968D810D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A015D96-DF7F-809E-DCE1-75FEF8EF9E30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566381D0-8B9F-5CF2-C2FB-4769108E01BD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BAEE00A2-B8FE-BB75-9582-9925F736A603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AA5C30A2-BA4D-A9C5-C5AD-139E2F8CDB02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05412746-E22C-F458-F089-A1FB1D1F1643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77AAF065-170B-742A-DFC6-57F750D3CA66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9C81A77A-E046-0C07-AC6C-4D796250EB56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6C17957F-1248-5940-A928-8838266E5A25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60FA4A9D-9861-4D8D-1030-880405A5A316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4229D227-4394-9556-2C6C-16B1EEDF5981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C9BF15CE-B2DA-A34E-034D-2C06C757A54B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46BAB9C9-2559-1F4D-65E7-FFD4923E2592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90EC3F44-C435-DF3A-AD9C-5928969227A8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7E425088-DDB2-D8A5-B455-C0E53BEDBE40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2AEC83BB-61E1-B804-4277-A9353FDC2C31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415AB551-218B-BC3C-7CB0-319C8B3FCF7E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5F2B89BC-36B2-09BB-9227-FCC370290743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ADE7A978-763B-E61D-4746-5C754FC355AF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119C09E5-3BFA-5252-222D-830881DF8DA8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A19BE011-1977-362D-E017-3BDBDE01D650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139D7A08-D691-8FE6-E8B1-BF4AEFBC9161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CF32A000-61B4-AF90-78EC-161B323E665A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341027FB-6E49-B21E-06C2-F2AD43D8D422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4515D758-5998-26D5-163C-2E2D913E78E4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4FB3B5D9-5152-91A0-FD55-6D072518807E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153DF088-6823-72AC-73EE-D665759ED428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6627F677-1B46-99D7-278C-9E2F5FB65F4B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2F3B1D74-944E-0373-F05F-1DE7301A20FB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889EA574-1813-1837-D725-37D05338E3E5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3EE13420-E34A-F7D4-5611-45659499DD25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B7976A6D-7951-5055-C5FF-1E6C33F5FF20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303ED11A-E39B-F3EB-4415-B0DACCA378D8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92E46BFD-FF0D-08B3-A720-BCDCC1BFA65F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27DDADE5-8BAE-D892-79EA-57BE0DF7346E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86CEA63C-4A6A-F5BD-6AF2-05A999ED8627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03CB3846-D7B7-3782-52DD-AAC8C031DF25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86A3DDA0-F6F7-1A1B-85A3-4CBF65E37552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B00246AD-D644-5523-DAAA-A612354E0552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A0354E2A-477A-F434-5874-AFB7EE320C1E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5B63B2ED-BD6A-8AD5-21B7-4282B550494D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6305E9B4-DD2E-27FE-2335-5CDA99F469F4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4BF922FA-2CA0-578C-2167-B967256D09B0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E1C1FF50-74E0-16D9-BBD3-6B5045446E22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81D6B757-799D-7BCE-FB8C-B8C9307A3791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7C369F79-1CDA-07D4-229C-03F6C7F5EFC9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7C6D3326-8F09-06A0-6333-640B1AC23143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7AE1D77A-A794-8469-3A9F-9E69AB903BB4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937ABAB9-45D8-C72E-0A2C-739E39E1AABE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41AF19C8-BDC1-10B5-A5C1-C1812AF68C00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0DF26389-4D8C-FCF3-9D74-70F3B437655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383363" y="497077"/>
            <a:ext cx="9337374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dirty="0">
                <a:solidFill>
                  <a:srgbClr val="4C4C4C"/>
                </a:solidFill>
                <a:latin typeface="Arial" panose="020B0604020202020204" pitchFamily="34" charset="0"/>
              </a:rPr>
              <a:t>Descrevendo uma regra de negócio</a:t>
            </a:r>
            <a:endParaRPr lang="pt-BR" sz="66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846F27A1-9719-0157-0023-D305511C4DC5}"/>
              </a:ext>
            </a:extLst>
          </p:cNvPr>
          <p:cNvSpPr txBox="1">
            <a:spLocks/>
          </p:cNvSpPr>
          <p:nvPr/>
        </p:nvSpPr>
        <p:spPr>
          <a:xfrm>
            <a:off x="1517788" y="3607940"/>
            <a:ext cx="177486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Empréstimo partindo de uma história de usuário:</a:t>
            </a:r>
          </a:p>
          <a:p>
            <a:pPr algn="just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    </a:t>
            </a:r>
          </a:p>
          <a:p>
            <a:pPr algn="just"/>
            <a:r>
              <a:rPr lang="pt-BR" sz="4800" i="1" dirty="0">
                <a:solidFill>
                  <a:srgbClr val="FF0000"/>
                </a:solidFill>
                <a:latin typeface="Abadi" panose="020B0604020104020204" pitchFamily="34" charset="0"/>
              </a:rPr>
              <a:t>“Eu como correntista do banco, gostaria de ter acesso a serviços de empréstimo vinculados ao próprio banco, com um limite compatível ao meu rendimento”</a:t>
            </a:r>
          </a:p>
        </p:txBody>
      </p:sp>
    </p:spTree>
    <p:extLst>
      <p:ext uri="{BB962C8B-B14F-4D97-AF65-F5344CB8AC3E}">
        <p14:creationId xmlns:p14="http://schemas.microsoft.com/office/powerpoint/2010/main" val="34949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2201</TotalTime>
  <Words>1099</Words>
  <Application>Microsoft Office PowerPoint</Application>
  <PresentationFormat>Personalizar</PresentationFormat>
  <Paragraphs>77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Montserrat</vt:lpstr>
      <vt:lpstr>Calibri</vt:lpstr>
      <vt:lpstr>Abadi</vt:lpstr>
      <vt:lpstr>Montserrat Light</vt:lpstr>
      <vt:lpstr>Office Theme</vt:lpstr>
      <vt:lpstr>Apresentação do PowerPoint</vt:lpstr>
      <vt:lpstr>Apresentação do PowerPoint</vt:lpstr>
      <vt:lpstr>Apresentação do PowerPoint</vt:lpstr>
      <vt:lpstr>Regras de negócios p/ software </vt:lpstr>
      <vt:lpstr>Qual a importância para um desenvolvedor conhecer a regra de negócio??</vt:lpstr>
      <vt:lpstr>Definição de regra de negócio</vt:lpstr>
      <vt:lpstr>Em outras palavras ...</vt:lpstr>
      <vt:lpstr>Como as regras são escritas </vt:lpstr>
      <vt:lpstr>Descrevendo uma regra de negócio</vt:lpstr>
      <vt:lpstr>Descrevendo uma regra de negócio</vt:lpstr>
      <vt:lpstr>Descrevendo uma regra de negócio</vt:lpstr>
      <vt:lpstr>Documentação da regra de negócio </vt:lpstr>
      <vt:lpstr>Apresentação do PowerPoint</vt:lpstr>
      <vt:lpstr>Regras de negócios p/ software </vt:lpstr>
      <vt:lpstr>Regras de negócios p/ software </vt:lpstr>
      <vt:lpstr>Regras de negócios p/ software </vt:lpstr>
      <vt:lpstr>Regras de negócios p/ software </vt:lpstr>
      <vt:lpstr>Regras de negócios p/ software </vt:lpstr>
      <vt:lpstr>Regras de negócios p/ software </vt:lpstr>
      <vt:lpstr>Regras de negócios p/ software </vt:lpstr>
      <vt:lpstr>Regras de negócios p/ software </vt:lpstr>
      <vt:lpstr>Regras de negócios p/ software </vt:lpstr>
      <vt:lpstr>Regras de negócios p/ software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Jose Mateus Ramiris</cp:lastModifiedBy>
  <cp:revision>20</cp:revision>
  <dcterms:created xsi:type="dcterms:W3CDTF">2021-08-24T16:20:14Z</dcterms:created>
  <dcterms:modified xsi:type="dcterms:W3CDTF">2024-02-15T18:55:31Z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