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0"/>
  </p:notesMasterIdLst>
  <p:sldIdLst>
    <p:sldId id="256" r:id="rId5"/>
    <p:sldId id="281" r:id="rId6"/>
    <p:sldId id="299" r:id="rId7"/>
    <p:sldId id="301" r:id="rId8"/>
    <p:sldId id="302" r:id="rId9"/>
    <p:sldId id="306" r:id="rId10"/>
    <p:sldId id="307" r:id="rId11"/>
    <p:sldId id="303" r:id="rId12"/>
    <p:sldId id="308" r:id="rId13"/>
    <p:sldId id="304" r:id="rId14"/>
    <p:sldId id="309" r:id="rId15"/>
    <p:sldId id="305" r:id="rId16"/>
    <p:sldId id="310" r:id="rId17"/>
    <p:sldId id="311" r:id="rId18"/>
    <p:sldId id="277" r:id="rId19"/>
  </p:sldIdLst>
  <p:sldSz cx="20104100" cy="11309350"/>
  <p:notesSz cx="20104100" cy="11309350"/>
  <p:embeddedFontLst>
    <p:embeddedFont>
      <p:font typeface="Abadi" panose="020B0604020104020204" pitchFamily="34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Light" panose="00000400000000000000" pitchFamily="2" charset="0"/>
      <p:regular r:id="rId26"/>
      <p:italic r:id="rId2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39" autoAdjust="0"/>
  </p:normalViewPr>
  <p:slideViewPr>
    <p:cSldViewPr>
      <p:cViewPr varScale="1">
        <p:scale>
          <a:sx n="34" d="100"/>
          <a:sy n="34" d="100"/>
        </p:scale>
        <p:origin x="1284" y="60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0F001834-70F7-4244-A30A-C49348566797}"/>
    <pc:docChg chg="undo custSel addSld delSld modSld">
      <pc:chgData name="Jose Mateus Ramiris" userId="d6dcff02-bda0-410e-b483-e9aa2ff64135" providerId="ADAL" clId="{0F001834-70F7-4244-A30A-C49348566797}" dt="2023-08-02T02:46:00.712" v="1279" actId="20577"/>
      <pc:docMkLst>
        <pc:docMk/>
      </pc:docMkLst>
      <pc:sldChg chg="addSp delSp modSp mod">
        <pc:chgData name="Jose Mateus Ramiris" userId="d6dcff02-bda0-410e-b483-e9aa2ff64135" providerId="ADAL" clId="{0F001834-70F7-4244-A30A-C49348566797}" dt="2023-08-02T02:17:03.840" v="32" actId="20577"/>
        <pc:sldMkLst>
          <pc:docMk/>
          <pc:sldMk cId="3612363744" sldId="311"/>
        </pc:sldMkLst>
        <pc:spChg chg="del">
          <ac:chgData name="Jose Mateus Ramiris" userId="d6dcff02-bda0-410e-b483-e9aa2ff64135" providerId="ADAL" clId="{0F001834-70F7-4244-A30A-C49348566797}" dt="2023-08-02T02:16:26.230" v="12" actId="478"/>
          <ac:spMkLst>
            <pc:docMk/>
            <pc:sldMk cId="3612363744" sldId="311"/>
            <ac:spMk id="2" creationId="{00000000-0000-0000-0000-000000000000}"/>
          </ac:spMkLst>
        </pc:spChg>
        <pc:spChg chg="mod">
          <ac:chgData name="Jose Mateus Ramiris" userId="d6dcff02-bda0-410e-b483-e9aa2ff64135" providerId="ADAL" clId="{0F001834-70F7-4244-A30A-C49348566797}" dt="2023-08-02T02:17:03.840" v="32" actId="20577"/>
          <ac:spMkLst>
            <pc:docMk/>
            <pc:sldMk cId="3612363744" sldId="311"/>
            <ac:spMk id="74" creationId="{D2EEDEC7-99F3-FDA8-F341-66E3055FBC87}"/>
          </ac:spMkLst>
        </pc:spChg>
        <pc:graphicFrameChg chg="add del mod">
          <ac:chgData name="Jose Mateus Ramiris" userId="d6dcff02-bda0-410e-b483-e9aa2ff64135" providerId="ADAL" clId="{0F001834-70F7-4244-A30A-C49348566797}" dt="2023-08-02T02:15:39.600" v="3"/>
          <ac:graphicFrameMkLst>
            <pc:docMk/>
            <pc:sldMk cId="3612363744" sldId="311"/>
            <ac:graphicFrameMk id="72" creationId="{4B23FAA9-8F6A-FDDA-78F3-BBD307FF6F75}"/>
          </ac:graphicFrameMkLst>
        </pc:graphicFrameChg>
      </pc:sldChg>
      <pc:sldChg chg="addSp delSp modSp mod">
        <pc:chgData name="Jose Mateus Ramiris" userId="d6dcff02-bda0-410e-b483-e9aa2ff64135" providerId="ADAL" clId="{0F001834-70F7-4244-A30A-C49348566797}" dt="2023-08-02T02:25:33.844" v="239" actId="34135"/>
        <pc:sldMkLst>
          <pc:docMk/>
          <pc:sldMk cId="855289215" sldId="312"/>
        </pc:sldMkLst>
        <pc:spChg chg="del">
          <ac:chgData name="Jose Mateus Ramiris" userId="d6dcff02-bda0-410e-b483-e9aa2ff64135" providerId="ADAL" clId="{0F001834-70F7-4244-A30A-C49348566797}" dt="2023-08-02T02:18:49.181" v="40" actId="478"/>
          <ac:spMkLst>
            <pc:docMk/>
            <pc:sldMk cId="855289215" sldId="312"/>
            <ac:spMk id="2" creationId="{00000000-0000-0000-0000-000000000000}"/>
          </ac:spMkLst>
        </pc:spChg>
        <pc:spChg chg="mod">
          <ac:chgData name="Jose Mateus Ramiris" userId="d6dcff02-bda0-410e-b483-e9aa2ff64135" providerId="ADAL" clId="{0F001834-70F7-4244-A30A-C49348566797}" dt="2023-08-02T02:25:04.192" v="231" actId="1076"/>
          <ac:spMkLst>
            <pc:docMk/>
            <pc:sldMk cId="855289215" sldId="312"/>
            <ac:spMk id="71" creationId="{00000000-0000-0000-0000-000000000000}"/>
          </ac:spMkLst>
        </pc:spChg>
        <pc:spChg chg="add mod">
          <ac:chgData name="Jose Mateus Ramiris" userId="d6dcff02-bda0-410e-b483-e9aa2ff64135" providerId="ADAL" clId="{0F001834-70F7-4244-A30A-C49348566797}" dt="2023-08-02T02:25:33.844" v="239" actId="34135"/>
          <ac:spMkLst>
            <pc:docMk/>
            <pc:sldMk cId="855289215" sldId="312"/>
            <ac:spMk id="72" creationId="{AFE43831-D011-2E89-31FF-D700FCC2542B}"/>
          </ac:spMkLst>
        </pc:spChg>
        <pc:spChg chg="del mod">
          <ac:chgData name="Jose Mateus Ramiris" userId="d6dcff02-bda0-410e-b483-e9aa2ff64135" providerId="ADAL" clId="{0F001834-70F7-4244-A30A-C49348566797}" dt="2023-08-02T02:17:26.202" v="37" actId="478"/>
          <ac:spMkLst>
            <pc:docMk/>
            <pc:sldMk cId="855289215" sldId="312"/>
            <ac:spMk id="74" creationId="{D2EEDEC7-99F3-FDA8-F341-66E3055FBC87}"/>
          </ac:spMkLst>
        </pc:spChg>
        <pc:grpChg chg="mod">
          <ac:chgData name="Jose Mateus Ramiris" userId="d6dcff02-bda0-410e-b483-e9aa2ff64135" providerId="ADAL" clId="{0F001834-70F7-4244-A30A-C49348566797}" dt="2023-08-02T02:24:53.678" v="228" actId="1076"/>
          <ac:grpSpMkLst>
            <pc:docMk/>
            <pc:sldMk cId="855289215" sldId="312"/>
            <ac:grpSpMk id="4" creationId="{00000000-0000-0000-0000-000000000000}"/>
          </ac:grpSpMkLst>
        </pc:grpChg>
      </pc:sldChg>
      <pc:sldChg chg="modSp add mod">
        <pc:chgData name="Jose Mateus Ramiris" userId="d6dcff02-bda0-410e-b483-e9aa2ff64135" providerId="ADAL" clId="{0F001834-70F7-4244-A30A-C49348566797}" dt="2023-08-02T02:29:25.280" v="255" actId="20577"/>
        <pc:sldMkLst>
          <pc:docMk/>
          <pc:sldMk cId="553751274" sldId="313"/>
        </pc:sldMkLst>
        <pc:spChg chg="mod">
          <ac:chgData name="Jose Mateus Ramiris" userId="d6dcff02-bda0-410e-b483-e9aa2ff64135" providerId="ADAL" clId="{0F001834-70F7-4244-A30A-C49348566797}" dt="2023-08-02T02:29:25.280" v="255" actId="20577"/>
          <ac:spMkLst>
            <pc:docMk/>
            <pc:sldMk cId="553751274" sldId="313"/>
            <ac:spMk id="72" creationId="{AFE43831-D011-2E89-31FF-D700FCC2542B}"/>
          </ac:spMkLst>
        </pc:spChg>
      </pc:sldChg>
      <pc:sldChg chg="del">
        <pc:chgData name="Jose Mateus Ramiris" userId="d6dcff02-bda0-410e-b483-e9aa2ff64135" providerId="ADAL" clId="{0F001834-70F7-4244-A30A-C49348566797}" dt="2023-08-02T02:27:05.864" v="240" actId="47"/>
        <pc:sldMkLst>
          <pc:docMk/>
          <pc:sldMk cId="1745780346" sldId="313"/>
        </pc:sldMkLst>
      </pc:sldChg>
      <pc:sldChg chg="del">
        <pc:chgData name="Jose Mateus Ramiris" userId="d6dcff02-bda0-410e-b483-e9aa2ff64135" providerId="ADAL" clId="{0F001834-70F7-4244-A30A-C49348566797}" dt="2023-08-02T02:27:08.028" v="241" actId="47"/>
        <pc:sldMkLst>
          <pc:docMk/>
          <pc:sldMk cId="1858031507" sldId="314"/>
        </pc:sldMkLst>
      </pc:sldChg>
      <pc:sldChg chg="modSp add mod">
        <pc:chgData name="Jose Mateus Ramiris" userId="d6dcff02-bda0-410e-b483-e9aa2ff64135" providerId="ADAL" clId="{0F001834-70F7-4244-A30A-C49348566797}" dt="2023-08-02T02:46:00.712" v="1279" actId="20577"/>
        <pc:sldMkLst>
          <pc:docMk/>
          <pc:sldMk cId="2946985243" sldId="314"/>
        </pc:sldMkLst>
        <pc:spChg chg="mod">
          <ac:chgData name="Jose Mateus Ramiris" userId="d6dcff02-bda0-410e-b483-e9aa2ff64135" providerId="ADAL" clId="{0F001834-70F7-4244-A30A-C49348566797}" dt="2023-08-02T02:46:00.712" v="1279" actId="20577"/>
          <ac:spMkLst>
            <pc:docMk/>
            <pc:sldMk cId="2946985243" sldId="314"/>
            <ac:spMk id="72" creationId="{AFE43831-D011-2E89-31FF-D700FCC2542B}"/>
          </ac:spMkLst>
        </pc:spChg>
      </pc:sldChg>
      <pc:sldChg chg="add">
        <pc:chgData name="Jose Mateus Ramiris" userId="d6dcff02-bda0-410e-b483-e9aa2ff64135" providerId="ADAL" clId="{0F001834-70F7-4244-A30A-C49348566797}" dt="2023-08-02T02:29:44.349" v="257" actId="2890"/>
        <pc:sldMkLst>
          <pc:docMk/>
          <pc:sldMk cId="1485134614" sldId="315"/>
        </pc:sldMkLst>
      </pc:sldChg>
    </pc:docChg>
  </pc:docChgLst>
  <pc:docChgLst>
    <pc:chgData name="Jose Mateus Ramiris" userId="d6dcff02-bda0-410e-b483-e9aa2ff64135" providerId="ADAL" clId="{BD469A60-DB1D-4A08-BEBD-7DE00C0AECA9}"/>
    <pc:docChg chg="custSel addSld delSld modSld">
      <pc:chgData name="Jose Mateus Ramiris" userId="d6dcff02-bda0-410e-b483-e9aa2ff64135" providerId="ADAL" clId="{BD469A60-DB1D-4A08-BEBD-7DE00C0AECA9}" dt="2023-12-28T01:52:52.058" v="4010" actId="20577"/>
      <pc:docMkLst>
        <pc:docMk/>
      </pc:docMkLst>
      <pc:sldChg chg="modSp mod">
        <pc:chgData name="Jose Mateus Ramiris" userId="d6dcff02-bda0-410e-b483-e9aa2ff64135" providerId="ADAL" clId="{BD469A60-DB1D-4A08-BEBD-7DE00C0AECA9}" dt="2023-12-27T22:10:09.325" v="9" actId="20577"/>
        <pc:sldMkLst>
          <pc:docMk/>
          <pc:sldMk cId="460064704" sldId="299"/>
        </pc:sldMkLst>
        <pc:spChg chg="mod">
          <ac:chgData name="Jose Mateus Ramiris" userId="d6dcff02-bda0-410e-b483-e9aa2ff64135" providerId="ADAL" clId="{BD469A60-DB1D-4A08-BEBD-7DE00C0AECA9}" dt="2023-12-27T22:10:09.325" v="9" actId="20577"/>
          <ac:spMkLst>
            <pc:docMk/>
            <pc:sldMk cId="460064704" sldId="299"/>
            <ac:spMk id="6" creationId="{26F27D85-77C7-8394-67F7-A671B5F6EB79}"/>
          </ac:spMkLst>
        </pc:spChg>
      </pc:sldChg>
      <pc:sldChg chg="modSp mod">
        <pc:chgData name="Jose Mateus Ramiris" userId="d6dcff02-bda0-410e-b483-e9aa2ff64135" providerId="ADAL" clId="{BD469A60-DB1D-4A08-BEBD-7DE00C0AECA9}" dt="2023-12-28T00:56:36.096" v="849" actId="34135"/>
        <pc:sldMkLst>
          <pc:docMk/>
          <pc:sldMk cId="3472546591" sldId="301"/>
        </pc:sldMkLst>
        <pc:spChg chg="mod">
          <ac:chgData name="Jose Mateus Ramiris" userId="d6dcff02-bda0-410e-b483-e9aa2ff64135" providerId="ADAL" clId="{BD469A60-DB1D-4A08-BEBD-7DE00C0AECA9}" dt="2023-12-28T00:56:36.096" v="849" actId="34135"/>
          <ac:spMkLst>
            <pc:docMk/>
            <pc:sldMk cId="3472546591" sldId="301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0:56:31.697" v="847" actId="34135"/>
          <ac:spMkLst>
            <pc:docMk/>
            <pc:sldMk cId="3472546591" sldId="301"/>
            <ac:spMk id="74" creationId="{55D996FD-EE19-3996-BDDD-ABAEC33CFDC1}"/>
          </ac:spMkLst>
        </pc:spChg>
      </pc:sldChg>
      <pc:sldChg chg="modSp add mod modNotesTx">
        <pc:chgData name="Jose Mateus Ramiris" userId="d6dcff02-bda0-410e-b483-e9aa2ff64135" providerId="ADAL" clId="{BD469A60-DB1D-4A08-BEBD-7DE00C0AECA9}" dt="2023-12-28T01:04:06.387" v="1352" actId="20577"/>
        <pc:sldMkLst>
          <pc:docMk/>
          <pc:sldMk cId="3250988096" sldId="302"/>
        </pc:sldMkLst>
        <pc:spChg chg="mod">
          <ac:chgData name="Jose Mateus Ramiris" userId="d6dcff02-bda0-410e-b483-e9aa2ff64135" providerId="ADAL" clId="{BD469A60-DB1D-4A08-BEBD-7DE00C0AECA9}" dt="2023-12-28T00:56:25.310" v="845" actId="34135"/>
          <ac:spMkLst>
            <pc:docMk/>
            <pc:sldMk cId="3250988096" sldId="302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0:56:21.496" v="843" actId="34135"/>
          <ac:spMkLst>
            <pc:docMk/>
            <pc:sldMk cId="3250988096" sldId="302"/>
            <ac:spMk id="74" creationId="{55D996FD-EE19-3996-BDDD-ABAEC33CFDC1}"/>
          </ac:spMkLst>
        </pc:spChg>
      </pc:sldChg>
      <pc:sldChg chg="modSp add mod modNotesTx">
        <pc:chgData name="Jose Mateus Ramiris" userId="d6dcff02-bda0-410e-b483-e9aa2ff64135" providerId="ADAL" clId="{BD469A60-DB1D-4A08-BEBD-7DE00C0AECA9}" dt="2023-12-28T01:11:51.209" v="2187" actId="6549"/>
        <pc:sldMkLst>
          <pc:docMk/>
          <pc:sldMk cId="189257550" sldId="303"/>
        </pc:sldMkLst>
        <pc:spChg chg="mod">
          <ac:chgData name="Jose Mateus Ramiris" userId="d6dcff02-bda0-410e-b483-e9aa2ff64135" providerId="ADAL" clId="{BD469A60-DB1D-4A08-BEBD-7DE00C0AECA9}" dt="2023-12-28T01:04:51.034" v="1373" actId="20577"/>
          <ac:spMkLst>
            <pc:docMk/>
            <pc:sldMk cId="189257550" sldId="303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07:28.875" v="1659" actId="113"/>
          <ac:spMkLst>
            <pc:docMk/>
            <pc:sldMk cId="189257550" sldId="303"/>
            <ac:spMk id="74" creationId="{55D996FD-EE19-3996-BDDD-ABAEC33CFDC1}"/>
          </ac:spMkLst>
        </pc:spChg>
      </pc:sldChg>
      <pc:sldChg chg="modSp add mod modNotesTx">
        <pc:chgData name="Jose Mateus Ramiris" userId="d6dcff02-bda0-410e-b483-e9aa2ff64135" providerId="ADAL" clId="{BD469A60-DB1D-4A08-BEBD-7DE00C0AECA9}" dt="2023-12-28T01:13:36.105" v="2250" actId="20577"/>
        <pc:sldMkLst>
          <pc:docMk/>
          <pc:sldMk cId="1710160549" sldId="304"/>
        </pc:sldMkLst>
        <pc:spChg chg="mod">
          <ac:chgData name="Jose Mateus Ramiris" userId="d6dcff02-bda0-410e-b483-e9aa2ff64135" providerId="ADAL" clId="{BD469A60-DB1D-4A08-BEBD-7DE00C0AECA9}" dt="2023-12-28T01:07:49.514" v="1666" actId="20577"/>
          <ac:spMkLst>
            <pc:docMk/>
            <pc:sldMk cId="1710160549" sldId="304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13:36.105" v="2250" actId="20577"/>
          <ac:spMkLst>
            <pc:docMk/>
            <pc:sldMk cId="1710160549" sldId="304"/>
            <ac:spMk id="74" creationId="{55D996FD-EE19-3996-BDDD-ABAEC33CFDC1}"/>
          </ac:spMkLst>
        </pc:spChg>
      </pc:sldChg>
      <pc:sldChg chg="delSp modSp add mod modNotesTx">
        <pc:chgData name="Jose Mateus Ramiris" userId="d6dcff02-bda0-410e-b483-e9aa2ff64135" providerId="ADAL" clId="{BD469A60-DB1D-4A08-BEBD-7DE00C0AECA9}" dt="2023-12-28T01:52:52.058" v="4010" actId="20577"/>
        <pc:sldMkLst>
          <pc:docMk/>
          <pc:sldMk cId="361799313" sldId="305"/>
        </pc:sldMkLst>
        <pc:spChg chg="del">
          <ac:chgData name="Jose Mateus Ramiris" userId="d6dcff02-bda0-410e-b483-e9aa2ff64135" providerId="ADAL" clId="{BD469A60-DB1D-4A08-BEBD-7DE00C0AECA9}" dt="2023-12-28T01:51:23.390" v="3855" actId="478"/>
          <ac:spMkLst>
            <pc:docMk/>
            <pc:sldMk cId="361799313" sldId="305"/>
            <ac:spMk id="2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52:30.715" v="3946" actId="34135"/>
          <ac:spMkLst>
            <pc:docMk/>
            <pc:sldMk cId="361799313" sldId="305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BD469A60-DB1D-4A08-BEBD-7DE00C0AECA9}" dt="2023-12-28T01:52:32.495" v="3947" actId="34135"/>
          <ac:spMkLst>
            <pc:docMk/>
            <pc:sldMk cId="361799313" sldId="305"/>
            <ac:spMk id="74" creationId="{55D996FD-EE19-3996-BDDD-ABAEC33CFDC1}"/>
          </ac:spMkLst>
        </pc:spChg>
      </pc:sldChg>
      <pc:sldChg chg="del">
        <pc:chgData name="Jose Mateus Ramiris" userId="d6dcff02-bda0-410e-b483-e9aa2ff64135" providerId="ADAL" clId="{BD469A60-DB1D-4A08-BEBD-7DE00C0AECA9}" dt="2023-12-28T00:51:54.750" v="352" actId="47"/>
        <pc:sldMkLst>
          <pc:docMk/>
          <pc:sldMk cId="1038920594" sldId="316"/>
        </pc:sldMkLst>
      </pc:sldChg>
      <pc:sldChg chg="del">
        <pc:chgData name="Jose Mateus Ramiris" userId="d6dcff02-bda0-410e-b483-e9aa2ff64135" providerId="ADAL" clId="{BD469A60-DB1D-4A08-BEBD-7DE00C0AECA9}" dt="2023-12-28T00:51:56.062" v="353" actId="47"/>
        <pc:sldMkLst>
          <pc:docMk/>
          <pc:sldMk cId="1497038194" sldId="317"/>
        </pc:sldMkLst>
      </pc:sldChg>
      <pc:sldChg chg="del">
        <pc:chgData name="Jose Mateus Ramiris" userId="d6dcff02-bda0-410e-b483-e9aa2ff64135" providerId="ADAL" clId="{BD469A60-DB1D-4A08-BEBD-7DE00C0AECA9}" dt="2023-12-28T00:51:57.191" v="354" actId="47"/>
        <pc:sldMkLst>
          <pc:docMk/>
          <pc:sldMk cId="1551545950" sldId="319"/>
        </pc:sldMkLst>
      </pc:sldChg>
      <pc:sldChg chg="del">
        <pc:chgData name="Jose Mateus Ramiris" userId="d6dcff02-bda0-410e-b483-e9aa2ff64135" providerId="ADAL" clId="{BD469A60-DB1D-4A08-BEBD-7DE00C0AECA9}" dt="2023-12-28T00:51:58.294" v="355" actId="47"/>
        <pc:sldMkLst>
          <pc:docMk/>
          <pc:sldMk cId="1341610995" sldId="320"/>
        </pc:sldMkLst>
      </pc:sldChg>
      <pc:sldChg chg="del">
        <pc:chgData name="Jose Mateus Ramiris" userId="d6dcff02-bda0-410e-b483-e9aa2ff64135" providerId="ADAL" clId="{BD469A60-DB1D-4A08-BEBD-7DE00C0AECA9}" dt="2023-12-28T00:51:59.344" v="356" actId="47"/>
        <pc:sldMkLst>
          <pc:docMk/>
          <pc:sldMk cId="1933205834" sldId="321"/>
        </pc:sldMkLst>
      </pc:sldChg>
      <pc:sldChg chg="del">
        <pc:chgData name="Jose Mateus Ramiris" userId="d6dcff02-bda0-410e-b483-e9aa2ff64135" providerId="ADAL" clId="{BD469A60-DB1D-4A08-BEBD-7DE00C0AECA9}" dt="2023-12-28T00:52:00.439" v="357" actId="47"/>
        <pc:sldMkLst>
          <pc:docMk/>
          <pc:sldMk cId="1140371209" sldId="322"/>
        </pc:sldMkLst>
      </pc:sldChg>
      <pc:sldChg chg="del">
        <pc:chgData name="Jose Mateus Ramiris" userId="d6dcff02-bda0-410e-b483-e9aa2ff64135" providerId="ADAL" clId="{BD469A60-DB1D-4A08-BEBD-7DE00C0AECA9}" dt="2023-12-28T00:52:01.503" v="358" actId="47"/>
        <pc:sldMkLst>
          <pc:docMk/>
          <pc:sldMk cId="384078105" sldId="323"/>
        </pc:sldMkLst>
      </pc:sldChg>
      <pc:sldChg chg="del">
        <pc:chgData name="Jose Mateus Ramiris" userId="d6dcff02-bda0-410e-b483-e9aa2ff64135" providerId="ADAL" clId="{BD469A60-DB1D-4A08-BEBD-7DE00C0AECA9}" dt="2023-12-28T00:52:02.479" v="359" actId="47"/>
        <pc:sldMkLst>
          <pc:docMk/>
          <pc:sldMk cId="1324840804" sldId="324"/>
        </pc:sldMkLst>
      </pc:sldChg>
      <pc:sldChg chg="del">
        <pc:chgData name="Jose Mateus Ramiris" userId="d6dcff02-bda0-410e-b483-e9aa2ff64135" providerId="ADAL" clId="{BD469A60-DB1D-4A08-BEBD-7DE00C0AECA9}" dt="2023-12-28T00:52:03.646" v="360" actId="47"/>
        <pc:sldMkLst>
          <pc:docMk/>
          <pc:sldMk cId="4123915331" sldId="325"/>
        </pc:sldMkLst>
      </pc:sldChg>
      <pc:sldChg chg="del">
        <pc:chgData name="Jose Mateus Ramiris" userId="d6dcff02-bda0-410e-b483-e9aa2ff64135" providerId="ADAL" clId="{BD469A60-DB1D-4A08-BEBD-7DE00C0AECA9}" dt="2023-12-28T00:52:04.717" v="361" actId="47"/>
        <pc:sldMkLst>
          <pc:docMk/>
          <pc:sldMk cId="1770334481" sldId="326"/>
        </pc:sldMkLst>
      </pc:sldChg>
      <pc:sldChg chg="del">
        <pc:chgData name="Jose Mateus Ramiris" userId="d6dcff02-bda0-410e-b483-e9aa2ff64135" providerId="ADAL" clId="{BD469A60-DB1D-4A08-BEBD-7DE00C0AECA9}" dt="2023-12-28T00:52:05.767" v="362" actId="47"/>
        <pc:sldMkLst>
          <pc:docMk/>
          <pc:sldMk cId="509068466" sldId="327"/>
        </pc:sldMkLst>
      </pc:sldChg>
      <pc:sldChg chg="del">
        <pc:chgData name="Jose Mateus Ramiris" userId="d6dcff02-bda0-410e-b483-e9aa2ff64135" providerId="ADAL" clId="{BD469A60-DB1D-4A08-BEBD-7DE00C0AECA9}" dt="2023-12-28T00:52:06.831" v="363" actId="47"/>
        <pc:sldMkLst>
          <pc:docMk/>
          <pc:sldMk cId="548264680" sldId="328"/>
        </pc:sldMkLst>
      </pc:sldChg>
      <pc:sldChg chg="del">
        <pc:chgData name="Jose Mateus Ramiris" userId="d6dcff02-bda0-410e-b483-e9aa2ff64135" providerId="ADAL" clId="{BD469A60-DB1D-4A08-BEBD-7DE00C0AECA9}" dt="2023-12-28T00:52:07.887" v="364" actId="47"/>
        <pc:sldMkLst>
          <pc:docMk/>
          <pc:sldMk cId="1108217691" sldId="329"/>
        </pc:sldMkLst>
      </pc:sldChg>
      <pc:sldChg chg="del">
        <pc:chgData name="Jose Mateus Ramiris" userId="d6dcff02-bda0-410e-b483-e9aa2ff64135" providerId="ADAL" clId="{BD469A60-DB1D-4A08-BEBD-7DE00C0AECA9}" dt="2023-12-28T00:52:08.934" v="365" actId="47"/>
        <pc:sldMkLst>
          <pc:docMk/>
          <pc:sldMk cId="3208342477" sldId="330"/>
        </pc:sldMkLst>
      </pc:sldChg>
      <pc:sldChg chg="del">
        <pc:chgData name="Jose Mateus Ramiris" userId="d6dcff02-bda0-410e-b483-e9aa2ff64135" providerId="ADAL" clId="{BD469A60-DB1D-4A08-BEBD-7DE00C0AECA9}" dt="2023-12-28T00:52:10.321" v="366" actId="47"/>
        <pc:sldMkLst>
          <pc:docMk/>
          <pc:sldMk cId="61900546" sldId="331"/>
        </pc:sldMkLst>
      </pc:sldChg>
      <pc:sldChg chg="del">
        <pc:chgData name="Jose Mateus Ramiris" userId="d6dcff02-bda0-410e-b483-e9aa2ff64135" providerId="ADAL" clId="{BD469A60-DB1D-4A08-BEBD-7DE00C0AECA9}" dt="2023-12-28T00:52:11.263" v="367" actId="47"/>
        <pc:sldMkLst>
          <pc:docMk/>
          <pc:sldMk cId="4234600384" sldId="332"/>
        </pc:sldMkLst>
      </pc:sldChg>
      <pc:sldChg chg="del">
        <pc:chgData name="Jose Mateus Ramiris" userId="d6dcff02-bda0-410e-b483-e9aa2ff64135" providerId="ADAL" clId="{BD469A60-DB1D-4A08-BEBD-7DE00C0AECA9}" dt="2023-12-28T00:52:12.193" v="368" actId="47"/>
        <pc:sldMkLst>
          <pc:docMk/>
          <pc:sldMk cId="2342924212" sldId="333"/>
        </pc:sldMkLst>
      </pc:sldChg>
      <pc:sldChg chg="del">
        <pc:chgData name="Jose Mateus Ramiris" userId="d6dcff02-bda0-410e-b483-e9aa2ff64135" providerId="ADAL" clId="{BD469A60-DB1D-4A08-BEBD-7DE00C0AECA9}" dt="2023-12-28T00:52:13.350" v="369" actId="47"/>
        <pc:sldMkLst>
          <pc:docMk/>
          <pc:sldMk cId="1960214629" sldId="334"/>
        </pc:sldMkLst>
      </pc:sldChg>
      <pc:sldChg chg="del">
        <pc:chgData name="Jose Mateus Ramiris" userId="d6dcff02-bda0-410e-b483-e9aa2ff64135" providerId="ADAL" clId="{BD469A60-DB1D-4A08-BEBD-7DE00C0AECA9}" dt="2023-12-28T00:52:14.215" v="370" actId="47"/>
        <pc:sldMkLst>
          <pc:docMk/>
          <pc:sldMk cId="1181155204" sldId="335"/>
        </pc:sldMkLst>
      </pc:sldChg>
      <pc:sldChg chg="del">
        <pc:chgData name="Jose Mateus Ramiris" userId="d6dcff02-bda0-410e-b483-e9aa2ff64135" providerId="ADAL" clId="{BD469A60-DB1D-4A08-BEBD-7DE00C0AECA9}" dt="2023-12-28T00:52:16.646" v="372" actId="47"/>
        <pc:sldMkLst>
          <pc:docMk/>
          <pc:sldMk cId="1432753528" sldId="336"/>
        </pc:sldMkLst>
      </pc:sldChg>
      <pc:sldChg chg="del">
        <pc:chgData name="Jose Mateus Ramiris" userId="d6dcff02-bda0-410e-b483-e9aa2ff64135" providerId="ADAL" clId="{BD469A60-DB1D-4A08-BEBD-7DE00C0AECA9}" dt="2023-12-28T00:52:15.431" v="371" actId="47"/>
        <pc:sldMkLst>
          <pc:docMk/>
          <pc:sldMk cId="3090684476" sldId="337"/>
        </pc:sldMkLst>
      </pc:sldChg>
    </pc:docChg>
  </pc:docChgLst>
  <pc:docChgLst>
    <pc:chgData name="Jose Mateus Ramiris" userId="d6dcff02-bda0-410e-b483-e9aa2ff64135" providerId="ADAL" clId="{551ACC72-2600-46EC-8A03-AA8E432D9077}"/>
    <pc:docChg chg="custSel delSld modSld">
      <pc:chgData name="Jose Mateus Ramiris" userId="d6dcff02-bda0-410e-b483-e9aa2ff64135" providerId="ADAL" clId="{551ACC72-2600-46EC-8A03-AA8E432D9077}" dt="2023-02-11T02:58:56.814" v="221" actId="20577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11T02:58:56.814" v="221" actId="20577"/>
        <pc:sldMkLst>
          <pc:docMk/>
          <pc:sldMk cId="3925058246" sldId="291"/>
        </pc:sldMkLst>
        <pc:spChg chg="add mod">
          <ac:chgData name="Jose Mateus Ramiris" userId="d6dcff02-bda0-410e-b483-e9aa2ff64135" providerId="ADAL" clId="{551ACC72-2600-46EC-8A03-AA8E432D9077}" dt="2023-02-11T02:58:56.814" v="221" actId="20577"/>
          <ac:spMkLst>
            <pc:docMk/>
            <pc:sldMk cId="3925058246" sldId="291"/>
            <ac:spMk id="2" creationId="{A95E3FE0-F6AC-CC71-9886-DA7624A664F1}"/>
          </ac:spMkLst>
        </pc:spChg>
        <pc:spChg chg="add del mod">
          <ac:chgData name="Jose Mateus Ramiris" userId="d6dcff02-bda0-410e-b483-e9aa2ff64135" providerId="ADAL" clId="{551ACC72-2600-46EC-8A03-AA8E432D9077}" dt="2023-02-08T03:15:38.964" v="192"/>
          <ac:spMkLst>
            <pc:docMk/>
            <pc:sldMk cId="3925058246" sldId="291"/>
            <ac:spMk id="8" creationId="{D17D15B8-0DA2-8782-8354-A5A5A2AFD285}"/>
          </ac:spMkLst>
        </pc:spChg>
        <pc:picChg chg="add del mod">
          <ac:chgData name="Jose Mateus Ramiris" userId="d6dcff02-bda0-410e-b483-e9aa2ff64135" providerId="ADAL" clId="{551ACC72-2600-46EC-8A03-AA8E432D9077}" dt="2023-02-08T03:15:00.256" v="184" actId="478"/>
          <ac:picMkLst>
            <pc:docMk/>
            <pc:sldMk cId="3925058246" sldId="291"/>
            <ac:picMk id="7" creationId="{2EDE47A5-8254-32D4-985C-F2E9C825D732}"/>
          </ac:picMkLst>
        </pc:picChg>
      </pc:sldChg>
      <pc:sldChg chg="addSp delSp modSp mod">
        <pc:chgData name="Jose Mateus Ramiris" userId="d6dcff02-bda0-410e-b483-e9aa2ff64135" providerId="ADAL" clId="{551ACC72-2600-46EC-8A03-AA8E432D9077}" dt="2023-02-10T19:26:55.963" v="209" actId="14100"/>
        <pc:sldMkLst>
          <pc:docMk/>
          <pc:sldMk cId="1556692816" sldId="298"/>
        </pc:sldMkLst>
        <pc:spChg chg="mod">
          <ac:chgData name="Jose Mateus Ramiris" userId="d6dcff02-bda0-410e-b483-e9aa2ff64135" providerId="ADAL" clId="{551ACC72-2600-46EC-8A03-AA8E432D9077}" dt="2023-02-10T19:26:55.963" v="209" actId="14100"/>
          <ac:spMkLst>
            <pc:docMk/>
            <pc:sldMk cId="1556692816" sldId="298"/>
            <ac:spMk id="72" creationId="{88D27CD9-36FA-5EE9-0008-FB2D27A9E41F}"/>
          </ac:spMkLst>
        </pc:spChg>
        <pc:spChg chg="add mod">
          <ac:chgData name="Jose Mateus Ramiris" userId="d6dcff02-bda0-410e-b483-e9aa2ff64135" providerId="ADAL" clId="{551ACC72-2600-46EC-8A03-AA8E432D9077}" dt="2023-02-08T03:09:36.945" v="72" actId="1076"/>
          <ac:spMkLst>
            <pc:docMk/>
            <pc:sldMk cId="1556692816" sldId="298"/>
            <ac:spMk id="73" creationId="{E8BC92DE-DA35-AC20-DBA1-E98A2AE1EFD8}"/>
          </ac:spMkLst>
        </pc:spChg>
        <pc:picChg chg="add del mod">
          <ac:chgData name="Jose Mateus Ramiris" userId="d6dcff02-bda0-410e-b483-e9aa2ff64135" providerId="ADAL" clId="{551ACC72-2600-46EC-8A03-AA8E432D9077}" dt="2023-02-08T03:10:46.107" v="75" actId="478"/>
          <ac:picMkLst>
            <pc:docMk/>
            <pc:sldMk cId="1556692816" sldId="298"/>
            <ac:picMk id="75" creationId="{FCEB4FB2-10DA-0B1E-0872-695124C72AA1}"/>
          </ac:picMkLst>
        </pc:picChg>
        <pc:picChg chg="add mod">
          <ac:chgData name="Jose Mateus Ramiris" userId="d6dcff02-bda0-410e-b483-e9aa2ff64135" providerId="ADAL" clId="{551ACC72-2600-46EC-8A03-AA8E432D9077}" dt="2023-02-08T03:11:19.861" v="81" actId="34135"/>
          <ac:picMkLst>
            <pc:docMk/>
            <pc:sldMk cId="1556692816" sldId="298"/>
            <ac:picMk id="77" creationId="{F91A27D1-DE52-765B-8465-193B3FA89B88}"/>
          </ac:picMkLst>
        </pc:picChg>
      </pc:sldChg>
      <pc:sldChg chg="del">
        <pc:chgData name="Jose Mateus Ramiris" userId="d6dcff02-bda0-410e-b483-e9aa2ff64135" providerId="ADAL" clId="{551ACC72-2600-46EC-8A03-AA8E432D9077}" dt="2023-02-10T02:02:55.800" v="195" actId="47"/>
        <pc:sldMkLst>
          <pc:docMk/>
          <pc:sldMk cId="2550302055" sldId="299"/>
        </pc:sldMkLst>
      </pc:sldChg>
    </pc:docChg>
  </pc:docChgLst>
  <pc:docChgLst>
    <pc:chgData name="Jose Mateus Ramiris" userId="d6dcff02-bda0-410e-b483-e9aa2ff64135" providerId="ADAL" clId="{7A90BCF8-DFEB-4DC2-9923-2E1B7C631953}"/>
    <pc:docChg chg="undo redo custSel addSld delSld modSld sldOrd">
      <pc:chgData name="Jose Mateus Ramiris" userId="d6dcff02-bda0-410e-b483-e9aa2ff64135" providerId="ADAL" clId="{7A90BCF8-DFEB-4DC2-9923-2E1B7C631953}" dt="2023-07-26T00:17:02.194" v="2960" actId="20577"/>
      <pc:docMkLst>
        <pc:docMk/>
      </pc:docMkLst>
      <pc:sldChg chg="addSp delSp modSp mod">
        <pc:chgData name="Jose Mateus Ramiris" userId="d6dcff02-bda0-410e-b483-e9aa2ff64135" providerId="ADAL" clId="{7A90BCF8-DFEB-4DC2-9923-2E1B7C631953}" dt="2023-07-11T14:19:53.229" v="120" actId="113"/>
        <pc:sldMkLst>
          <pc:docMk/>
          <pc:sldMk cId="0" sldId="257"/>
        </pc:sldMkLst>
        <pc:spChg chg="del">
          <ac:chgData name="Jose Mateus Ramiris" userId="d6dcff02-bda0-410e-b483-e9aa2ff64135" providerId="ADAL" clId="{7A90BCF8-DFEB-4DC2-9923-2E1B7C631953}" dt="2023-07-11T14:15:43.745" v="64" actId="478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Jose Mateus Ramiris" userId="d6dcff02-bda0-410e-b483-e9aa2ff64135" providerId="ADAL" clId="{7A90BCF8-DFEB-4DC2-9923-2E1B7C631953}" dt="2023-07-11T14:17:42.354" v="82" actId="478"/>
          <ac:spMkLst>
            <pc:docMk/>
            <pc:sldMk cId="0" sldId="257"/>
            <ac:spMk id="71" creationId="{00000000-0000-0000-0000-000000000000}"/>
          </ac:spMkLst>
        </pc:spChg>
        <pc:spChg chg="del">
          <ac:chgData name="Jose Mateus Ramiris" userId="d6dcff02-bda0-410e-b483-e9aa2ff64135" providerId="ADAL" clId="{7A90BCF8-DFEB-4DC2-9923-2E1B7C631953}" dt="2023-07-11T14:14:33.235" v="52" actId="478"/>
          <ac:spMkLst>
            <pc:docMk/>
            <pc:sldMk cId="0" sldId="257"/>
            <ac:spMk id="72" creationId="{88D27CD9-36FA-5EE9-0008-FB2D27A9E41F}"/>
          </ac:spMkLst>
        </pc:spChg>
        <pc:spChg chg="add del mod">
          <ac:chgData name="Jose Mateus Ramiris" userId="d6dcff02-bda0-410e-b483-e9aa2ff64135" providerId="ADAL" clId="{7A90BCF8-DFEB-4DC2-9923-2E1B7C631953}" dt="2023-07-11T14:17:44.948" v="83" actId="478"/>
          <ac:spMkLst>
            <pc:docMk/>
            <pc:sldMk cId="0" sldId="257"/>
            <ac:spMk id="78" creationId="{71E59D52-BB5A-F0EA-F644-BCB6712557F2}"/>
          </ac:spMkLst>
        </pc:spChg>
        <pc:spChg chg="mod">
          <ac:chgData name="Jose Mateus Ramiris" userId="d6dcff02-bda0-410e-b483-e9aa2ff64135" providerId="ADAL" clId="{7A90BCF8-DFEB-4DC2-9923-2E1B7C631953}" dt="2023-07-11T14:18:31.197" v="89"/>
          <ac:spMkLst>
            <pc:docMk/>
            <pc:sldMk cId="0" sldId="257"/>
            <ac:spMk id="80" creationId="{79AF2D95-41DF-4790-28A9-D1A9E2991048}"/>
          </ac:spMkLst>
        </pc:spChg>
        <pc:spChg chg="mod">
          <ac:chgData name="Jose Mateus Ramiris" userId="d6dcff02-bda0-410e-b483-e9aa2ff64135" providerId="ADAL" clId="{7A90BCF8-DFEB-4DC2-9923-2E1B7C631953}" dt="2023-07-11T14:18:31.197" v="89"/>
          <ac:spMkLst>
            <pc:docMk/>
            <pc:sldMk cId="0" sldId="257"/>
            <ac:spMk id="81" creationId="{932BBB99-3F1C-22FF-5A0A-DA4A343BA571}"/>
          </ac:spMkLst>
        </pc:spChg>
        <pc:spChg chg="add mod">
          <ac:chgData name="Jose Mateus Ramiris" userId="d6dcff02-bda0-410e-b483-e9aa2ff64135" providerId="ADAL" clId="{7A90BCF8-DFEB-4DC2-9923-2E1B7C631953}" dt="2023-07-11T14:19:53.229" v="120" actId="113"/>
          <ac:spMkLst>
            <pc:docMk/>
            <pc:sldMk cId="0" sldId="257"/>
            <ac:spMk id="82" creationId="{DD7C118D-35E4-836D-2B9A-C1D73EF560BA}"/>
          </ac:spMkLst>
        </pc:spChg>
        <pc:grpChg chg="del mod">
          <ac:chgData name="Jose Mateus Ramiris" userId="d6dcff02-bda0-410e-b483-e9aa2ff64135" providerId="ADAL" clId="{7A90BCF8-DFEB-4DC2-9923-2E1B7C631953}" dt="2023-07-11T14:15:34.186" v="62" actId="478"/>
          <ac:grpSpMkLst>
            <pc:docMk/>
            <pc:sldMk cId="0" sldId="257"/>
            <ac:grpSpMk id="4" creationId="{00000000-0000-0000-0000-000000000000}"/>
          </ac:grpSpMkLst>
        </pc:grpChg>
        <pc:grpChg chg="add mod">
          <ac:chgData name="Jose Mateus Ramiris" userId="d6dcff02-bda0-410e-b483-e9aa2ff64135" providerId="ADAL" clId="{7A90BCF8-DFEB-4DC2-9923-2E1B7C631953}" dt="2023-07-11T14:18:44.250" v="92" actId="1076"/>
          <ac:grpSpMkLst>
            <pc:docMk/>
            <pc:sldMk cId="0" sldId="257"/>
            <ac:grpSpMk id="79" creationId="{5B7EC1F3-4A39-272E-8628-2644472B04A1}"/>
          </ac:grpSpMkLst>
        </pc:grpChg>
        <pc:graphicFrameChg chg="mod modGraphic">
          <ac:chgData name="Jose Mateus Ramiris" userId="d6dcff02-bda0-410e-b483-e9aa2ff64135" providerId="ADAL" clId="{7A90BCF8-DFEB-4DC2-9923-2E1B7C631953}" dt="2023-07-11T14:18:35.961" v="91" actId="1076"/>
          <ac:graphicFrameMkLst>
            <pc:docMk/>
            <pc:sldMk cId="0" sldId="257"/>
            <ac:graphicFrameMk id="73" creationId="{6FC942B1-85E5-C90F-4252-6DB82FDBD30B}"/>
          </ac:graphicFrameMkLst>
        </pc:graphicFrameChg>
        <pc:graphicFrameChg chg="add mod">
          <ac:chgData name="Jose Mateus Ramiris" userId="d6dcff02-bda0-410e-b483-e9aa2ff64135" providerId="ADAL" clId="{7A90BCF8-DFEB-4DC2-9923-2E1B7C631953}" dt="2023-07-11T14:17:52.622" v="84" actId="1076"/>
          <ac:graphicFrameMkLst>
            <pc:docMk/>
            <pc:sldMk cId="0" sldId="257"/>
            <ac:graphicFrameMk id="74" creationId="{AC06F8D7-1694-1F07-CF85-F5D1F94DF0BA}"/>
          </ac:graphicFrameMkLst>
        </pc:graphicFrameChg>
        <pc:graphicFrameChg chg="add del mod">
          <ac:chgData name="Jose Mateus Ramiris" userId="d6dcff02-bda0-410e-b483-e9aa2ff64135" providerId="ADAL" clId="{7A90BCF8-DFEB-4DC2-9923-2E1B7C631953}" dt="2023-07-11T14:16:07.381" v="68" actId="478"/>
          <ac:graphicFrameMkLst>
            <pc:docMk/>
            <pc:sldMk cId="0" sldId="257"/>
            <ac:graphicFrameMk id="75" creationId="{9F20C209-2273-5DEC-A138-9EC8B63EF5E6}"/>
          </ac:graphicFrameMkLst>
        </pc:graphicFrameChg>
        <pc:graphicFrameChg chg="add mod modGraphic">
          <ac:chgData name="Jose Mateus Ramiris" userId="d6dcff02-bda0-410e-b483-e9aa2ff64135" providerId="ADAL" clId="{7A90BCF8-DFEB-4DC2-9923-2E1B7C631953}" dt="2023-07-11T14:18:16.836" v="88" actId="1076"/>
          <ac:graphicFrameMkLst>
            <pc:docMk/>
            <pc:sldMk cId="0" sldId="257"/>
            <ac:graphicFrameMk id="76" creationId="{DC9F2E8B-D3A3-7189-D658-2F1A0CCA8998}"/>
          </ac:graphicFrameMkLst>
        </pc:graphicFrameChg>
      </pc:sldChg>
      <pc:sldChg chg="delSp modSp mod">
        <pc:chgData name="Jose Mateus Ramiris" userId="d6dcff02-bda0-410e-b483-e9aa2ff64135" providerId="ADAL" clId="{7A90BCF8-DFEB-4DC2-9923-2E1B7C631953}" dt="2023-07-11T14:12:31.124" v="37" actId="1076"/>
        <pc:sldMkLst>
          <pc:docMk/>
          <pc:sldMk cId="2479405693" sldId="281"/>
        </pc:sldMkLst>
        <pc:spChg chg="del">
          <ac:chgData name="Jose Mateus Ramiris" userId="d6dcff02-bda0-410e-b483-e9aa2ff64135" providerId="ADAL" clId="{7A90BCF8-DFEB-4DC2-9923-2E1B7C631953}" dt="2023-07-11T14:12:08.590" v="4" actId="478"/>
          <ac:spMkLst>
            <pc:docMk/>
            <pc:sldMk cId="2479405693" sldId="281"/>
            <ac:spMk id="6" creationId="{26F27D85-77C7-8394-67F7-A671B5F6EB79}"/>
          </ac:spMkLst>
        </pc:spChg>
        <pc:spChg chg="mod">
          <ac:chgData name="Jose Mateus Ramiris" userId="d6dcff02-bda0-410e-b483-e9aa2ff64135" providerId="ADAL" clId="{7A90BCF8-DFEB-4DC2-9923-2E1B7C631953}" dt="2023-07-11T14:12:31.124" v="37" actId="1076"/>
          <ac:spMkLst>
            <pc:docMk/>
            <pc:sldMk cId="2479405693" sldId="281"/>
            <ac:spMk id="8" creationId="{D1CD6D78-A23F-5A65-0DAF-E0408A78D3D7}"/>
          </ac:spMkLst>
        </pc:spChg>
      </pc:sldChg>
      <pc:sldChg chg="delSp modSp del mod">
        <pc:chgData name="Jose Mateus Ramiris" userId="d6dcff02-bda0-410e-b483-e9aa2ff64135" providerId="ADAL" clId="{7A90BCF8-DFEB-4DC2-9923-2E1B7C631953}" dt="2023-07-11T14:31:26.464" v="194" actId="47"/>
        <pc:sldMkLst>
          <pc:docMk/>
          <pc:sldMk cId="3925058246" sldId="291"/>
        </pc:sldMkLst>
        <pc:spChg chg="del mod">
          <ac:chgData name="Jose Mateus Ramiris" userId="d6dcff02-bda0-410e-b483-e9aa2ff64135" providerId="ADAL" clId="{7A90BCF8-DFEB-4DC2-9923-2E1B7C631953}" dt="2023-07-11T14:13:59.240" v="51" actId="478"/>
          <ac:spMkLst>
            <pc:docMk/>
            <pc:sldMk cId="3925058246" sldId="291"/>
            <ac:spMk id="2" creationId="{A95E3FE0-F6AC-CC71-9886-DA7624A664F1}"/>
          </ac:spMkLst>
        </pc:spChg>
      </pc:sldChg>
      <pc:sldChg chg="delSp del mod">
        <pc:chgData name="Jose Mateus Ramiris" userId="d6dcff02-bda0-410e-b483-e9aa2ff64135" providerId="ADAL" clId="{7A90BCF8-DFEB-4DC2-9923-2E1B7C631953}" dt="2023-07-11T14:14:57.402" v="56" actId="2696"/>
        <pc:sldMkLst>
          <pc:docMk/>
          <pc:sldMk cId="3883505640" sldId="296"/>
        </pc:sldMkLst>
        <pc:graphicFrameChg chg="del">
          <ac:chgData name="Jose Mateus Ramiris" userId="d6dcff02-bda0-410e-b483-e9aa2ff64135" providerId="ADAL" clId="{7A90BCF8-DFEB-4DC2-9923-2E1B7C631953}" dt="2023-07-11T14:14:53.119" v="55" actId="478"/>
          <ac:graphicFrameMkLst>
            <pc:docMk/>
            <pc:sldMk cId="3883505640" sldId="296"/>
            <ac:graphicFrameMk id="73" creationId="{6FC942B1-85E5-C90F-4252-6DB82FDBD30B}"/>
          </ac:graphicFrameMkLst>
        </pc:graphicFrameChg>
      </pc:sldChg>
      <pc:sldChg chg="del">
        <pc:chgData name="Jose Mateus Ramiris" userId="d6dcff02-bda0-410e-b483-e9aa2ff64135" providerId="ADAL" clId="{7A90BCF8-DFEB-4DC2-9923-2E1B7C631953}" dt="2023-07-11T14:20:06.055" v="121" actId="2696"/>
        <pc:sldMkLst>
          <pc:docMk/>
          <pc:sldMk cId="1416139816" sldId="297"/>
        </pc:sldMkLst>
      </pc:sldChg>
      <pc:sldChg chg="addSp delSp modSp mod">
        <pc:chgData name="Jose Mateus Ramiris" userId="d6dcff02-bda0-410e-b483-e9aa2ff64135" providerId="ADAL" clId="{7A90BCF8-DFEB-4DC2-9923-2E1B7C631953}" dt="2023-07-11T14:40:39.406" v="376" actId="20577"/>
        <pc:sldMkLst>
          <pc:docMk/>
          <pc:sldMk cId="1556692816" sldId="298"/>
        </pc:sldMkLst>
        <pc:spChg chg="del mod">
          <ac:chgData name="Jose Mateus Ramiris" userId="d6dcff02-bda0-410e-b483-e9aa2ff64135" providerId="ADAL" clId="{7A90BCF8-DFEB-4DC2-9923-2E1B7C631953}" dt="2023-07-11T14:34:29.014" v="235" actId="478"/>
          <ac:spMkLst>
            <pc:docMk/>
            <pc:sldMk cId="1556692816" sldId="298"/>
            <ac:spMk id="71" creationId="{00000000-0000-0000-0000-000000000000}"/>
          </ac:spMkLst>
        </pc:spChg>
        <pc:spChg chg="add del mod">
          <ac:chgData name="Jose Mateus Ramiris" userId="d6dcff02-bda0-410e-b483-e9aa2ff64135" providerId="ADAL" clId="{7A90BCF8-DFEB-4DC2-9923-2E1B7C631953}" dt="2023-07-11T14:34:40.261" v="237" actId="1076"/>
          <ac:spMkLst>
            <pc:docMk/>
            <pc:sldMk cId="1556692816" sldId="298"/>
            <ac:spMk id="72" creationId="{88D27CD9-36FA-5EE9-0008-FB2D27A9E41F}"/>
          </ac:spMkLst>
        </pc:spChg>
        <pc:spChg chg="del">
          <ac:chgData name="Jose Mateus Ramiris" userId="d6dcff02-bda0-410e-b483-e9aa2ff64135" providerId="ADAL" clId="{7A90BCF8-DFEB-4DC2-9923-2E1B7C631953}" dt="2023-07-11T14:22:19.016" v="165" actId="478"/>
          <ac:spMkLst>
            <pc:docMk/>
            <pc:sldMk cId="1556692816" sldId="298"/>
            <ac:spMk id="73" creationId="{E8BC92DE-DA35-AC20-DBA1-E98A2AE1EFD8}"/>
          </ac:spMkLst>
        </pc:spChg>
        <pc:spChg chg="add mod">
          <ac:chgData name="Jose Mateus Ramiris" userId="d6dcff02-bda0-410e-b483-e9aa2ff64135" providerId="ADAL" clId="{7A90BCF8-DFEB-4DC2-9923-2E1B7C631953}" dt="2023-07-11T14:40:39.406" v="376" actId="20577"/>
          <ac:spMkLst>
            <pc:docMk/>
            <pc:sldMk cId="1556692816" sldId="298"/>
            <ac:spMk id="74" creationId="{BBB455C4-2F08-9A8F-B118-8095E7327383}"/>
          </ac:spMkLst>
        </pc:spChg>
        <pc:grpChg chg="mod">
          <ac:chgData name="Jose Mateus Ramiris" userId="d6dcff02-bda0-410e-b483-e9aa2ff64135" providerId="ADAL" clId="{7A90BCF8-DFEB-4DC2-9923-2E1B7C631953}" dt="2023-07-11T14:34:35.237" v="236" actId="1076"/>
          <ac:grpSpMkLst>
            <pc:docMk/>
            <pc:sldMk cId="1556692816" sldId="298"/>
            <ac:grpSpMk id="4" creationId="{00000000-0000-0000-0000-000000000000}"/>
          </ac:grpSpMkLst>
        </pc:grpChg>
        <pc:picChg chg="add mod">
          <ac:chgData name="Jose Mateus Ramiris" userId="d6dcff02-bda0-410e-b483-e9aa2ff64135" providerId="ADAL" clId="{7A90BCF8-DFEB-4DC2-9923-2E1B7C631953}" dt="2023-07-11T14:35:34.037" v="294" actId="1076"/>
          <ac:picMkLst>
            <pc:docMk/>
            <pc:sldMk cId="1556692816" sldId="298"/>
            <ac:picMk id="75" creationId="{C7FA5099-4747-2232-7634-F7A7DD7591D4}"/>
          </ac:picMkLst>
        </pc:picChg>
        <pc:picChg chg="mod">
          <ac:chgData name="Jose Mateus Ramiris" userId="d6dcff02-bda0-410e-b483-e9aa2ff64135" providerId="ADAL" clId="{7A90BCF8-DFEB-4DC2-9923-2E1B7C631953}" dt="2023-07-11T14:34:46.641" v="240" actId="1076"/>
          <ac:picMkLst>
            <pc:docMk/>
            <pc:sldMk cId="1556692816" sldId="298"/>
            <ac:picMk id="77" creationId="{F91A27D1-DE52-765B-8465-193B3FA89B88}"/>
          </ac:picMkLst>
        </pc:picChg>
      </pc:sldChg>
      <pc:sldChg chg="delSp modSp add mod">
        <pc:chgData name="Jose Mateus Ramiris" userId="d6dcff02-bda0-410e-b483-e9aa2ff64135" providerId="ADAL" clId="{7A90BCF8-DFEB-4DC2-9923-2E1B7C631953}" dt="2023-07-11T14:12:52.660" v="49" actId="1076"/>
        <pc:sldMkLst>
          <pc:docMk/>
          <pc:sldMk cId="460064704" sldId="299"/>
        </pc:sldMkLst>
        <pc:spChg chg="mod">
          <ac:chgData name="Jose Mateus Ramiris" userId="d6dcff02-bda0-410e-b483-e9aa2ff64135" providerId="ADAL" clId="{7A90BCF8-DFEB-4DC2-9923-2E1B7C631953}" dt="2023-07-11T14:12:52.660" v="49" actId="1076"/>
          <ac:spMkLst>
            <pc:docMk/>
            <pc:sldMk cId="460064704" sldId="299"/>
            <ac:spMk id="6" creationId="{26F27D85-77C7-8394-67F7-A671B5F6EB79}"/>
          </ac:spMkLst>
        </pc:spChg>
        <pc:spChg chg="del">
          <ac:chgData name="Jose Mateus Ramiris" userId="d6dcff02-bda0-410e-b483-e9aa2ff64135" providerId="ADAL" clId="{7A90BCF8-DFEB-4DC2-9923-2E1B7C631953}" dt="2023-07-11T14:12:37.540" v="38" actId="478"/>
          <ac:spMkLst>
            <pc:docMk/>
            <pc:sldMk cId="460064704" sldId="299"/>
            <ac:spMk id="8" creationId="{D1CD6D78-A23F-5A65-0DAF-E0408A78D3D7}"/>
          </ac:spMkLst>
        </pc:spChg>
      </pc:sldChg>
      <pc:sldChg chg="delSp modSp add del mod">
        <pc:chgData name="Jose Mateus Ramiris" userId="d6dcff02-bda0-410e-b483-e9aa2ff64135" providerId="ADAL" clId="{7A90BCF8-DFEB-4DC2-9923-2E1B7C631953}" dt="2023-07-11T14:29:16.099" v="178" actId="2696"/>
        <pc:sldMkLst>
          <pc:docMk/>
          <pc:sldMk cId="3295476248" sldId="300"/>
        </pc:sldMkLst>
        <pc:spChg chg="del">
          <ac:chgData name="Jose Mateus Ramiris" userId="d6dcff02-bda0-410e-b483-e9aa2ff64135" providerId="ADAL" clId="{7A90BCF8-DFEB-4DC2-9923-2E1B7C631953}" dt="2023-07-11T14:28:22.037" v="175" actId="478"/>
          <ac:spMkLst>
            <pc:docMk/>
            <pc:sldMk cId="3295476248" sldId="300"/>
            <ac:spMk id="82" creationId="{DD7C118D-35E4-836D-2B9A-C1D73EF560BA}"/>
          </ac:spMkLst>
        </pc:spChg>
        <pc:graphicFrameChg chg="del">
          <ac:chgData name="Jose Mateus Ramiris" userId="d6dcff02-bda0-410e-b483-e9aa2ff64135" providerId="ADAL" clId="{7A90BCF8-DFEB-4DC2-9923-2E1B7C631953}" dt="2023-07-11T14:28:17.681" v="173" actId="478"/>
          <ac:graphicFrameMkLst>
            <pc:docMk/>
            <pc:sldMk cId="3295476248" sldId="300"/>
            <ac:graphicFrameMk id="73" creationId="{6FC942B1-85E5-C90F-4252-6DB82FDBD30B}"/>
          </ac:graphicFrameMkLst>
        </pc:graphicFrameChg>
        <pc:graphicFrameChg chg="del">
          <ac:chgData name="Jose Mateus Ramiris" userId="d6dcff02-bda0-410e-b483-e9aa2ff64135" providerId="ADAL" clId="{7A90BCF8-DFEB-4DC2-9923-2E1B7C631953}" dt="2023-07-11T14:28:15.339" v="171" actId="478"/>
          <ac:graphicFrameMkLst>
            <pc:docMk/>
            <pc:sldMk cId="3295476248" sldId="300"/>
            <ac:graphicFrameMk id="74" creationId="{AC06F8D7-1694-1F07-CF85-F5D1F94DF0BA}"/>
          </ac:graphicFrameMkLst>
        </pc:graphicFrameChg>
        <pc:graphicFrameChg chg="del modGraphic">
          <ac:chgData name="Jose Mateus Ramiris" userId="d6dcff02-bda0-410e-b483-e9aa2ff64135" providerId="ADAL" clId="{7A90BCF8-DFEB-4DC2-9923-2E1B7C631953}" dt="2023-07-11T14:28:20.229" v="174" actId="478"/>
          <ac:graphicFrameMkLst>
            <pc:docMk/>
            <pc:sldMk cId="3295476248" sldId="300"/>
            <ac:graphicFrameMk id="76" creationId="{DC9F2E8B-D3A3-7189-D658-2F1A0CCA8998}"/>
          </ac:graphicFrameMkLst>
        </pc:graphicFrameChg>
      </pc:sldChg>
      <pc:sldChg chg="add">
        <pc:chgData name="Jose Mateus Ramiris" userId="d6dcff02-bda0-410e-b483-e9aa2ff64135" providerId="ADAL" clId="{7A90BCF8-DFEB-4DC2-9923-2E1B7C631953}" dt="2023-07-11T14:29:08.902" v="177"/>
        <pc:sldMkLst>
          <pc:docMk/>
          <pc:sldMk cId="3472546591" sldId="301"/>
        </pc:sldMkLst>
      </pc:sldChg>
      <pc:sldChg chg="add">
        <pc:chgData name="Jose Mateus Ramiris" userId="d6dcff02-bda0-410e-b483-e9aa2ff64135" providerId="ADAL" clId="{7A90BCF8-DFEB-4DC2-9923-2E1B7C631953}" dt="2023-07-11T14:30:25.743" v="180"/>
        <pc:sldMkLst>
          <pc:docMk/>
          <pc:sldMk cId="2821306521" sldId="302"/>
        </pc:sldMkLst>
      </pc:sldChg>
      <pc:sldChg chg="add del">
        <pc:chgData name="Jose Mateus Ramiris" userId="d6dcff02-bda0-410e-b483-e9aa2ff64135" providerId="ADAL" clId="{7A90BCF8-DFEB-4DC2-9923-2E1B7C631953}" dt="2023-07-11T14:30:35.200" v="183" actId="47"/>
        <pc:sldMkLst>
          <pc:docMk/>
          <pc:sldMk cId="42031076" sldId="303"/>
        </pc:sldMkLst>
      </pc:sldChg>
      <pc:sldChg chg="add del">
        <pc:chgData name="Jose Mateus Ramiris" userId="d6dcff02-bda0-410e-b483-e9aa2ff64135" providerId="ADAL" clId="{7A90BCF8-DFEB-4DC2-9923-2E1B7C631953}" dt="2023-07-11T14:37:05.946" v="297" actId="47"/>
        <pc:sldMkLst>
          <pc:docMk/>
          <pc:sldMk cId="3008437914" sldId="303"/>
        </pc:sldMkLst>
      </pc:sldChg>
      <pc:sldChg chg="addSp delSp modSp add mod">
        <pc:chgData name="Jose Mateus Ramiris" userId="d6dcff02-bda0-410e-b483-e9aa2ff64135" providerId="ADAL" clId="{7A90BCF8-DFEB-4DC2-9923-2E1B7C631953}" dt="2023-07-11T14:41:20.999" v="507" actId="6549"/>
        <pc:sldMkLst>
          <pc:docMk/>
          <pc:sldMk cId="4283032968" sldId="303"/>
        </pc:sldMkLst>
        <pc:spChg chg="del">
          <ac:chgData name="Jose Mateus Ramiris" userId="d6dcff02-bda0-410e-b483-e9aa2ff64135" providerId="ADAL" clId="{7A90BCF8-DFEB-4DC2-9923-2E1B7C631953}" dt="2023-07-11T14:38:42.924" v="303" actId="478"/>
          <ac:spMkLst>
            <pc:docMk/>
            <pc:sldMk cId="4283032968" sldId="303"/>
            <ac:spMk id="71" creationId="{00000000-0000-0000-0000-000000000000}"/>
          </ac:spMkLst>
        </pc:spChg>
        <pc:spChg chg="del">
          <ac:chgData name="Jose Mateus Ramiris" userId="d6dcff02-bda0-410e-b483-e9aa2ff64135" providerId="ADAL" clId="{7A90BCF8-DFEB-4DC2-9923-2E1B7C631953}" dt="2023-07-11T14:38:57.564" v="305" actId="478"/>
          <ac:spMkLst>
            <pc:docMk/>
            <pc:sldMk cId="4283032968" sldId="303"/>
            <ac:spMk id="72" creationId="{2B1A9BD6-125F-52C2-E011-3CBD658AB755}"/>
          </ac:spMkLst>
        </pc:spChg>
        <pc:spChg chg="add del mod">
          <ac:chgData name="Jose Mateus Ramiris" userId="d6dcff02-bda0-410e-b483-e9aa2ff64135" providerId="ADAL" clId="{7A90BCF8-DFEB-4DC2-9923-2E1B7C631953}" dt="2023-07-11T14:38:45.082" v="304" actId="478"/>
          <ac:spMkLst>
            <pc:docMk/>
            <pc:sldMk cId="4283032968" sldId="303"/>
            <ac:spMk id="74" creationId="{4D1E869B-06B5-D38A-C142-A9AB22380A8C}"/>
          </ac:spMkLst>
        </pc:spChg>
        <pc:spChg chg="add mod">
          <ac:chgData name="Jose Mateus Ramiris" userId="d6dcff02-bda0-410e-b483-e9aa2ff64135" providerId="ADAL" clId="{7A90BCF8-DFEB-4DC2-9923-2E1B7C631953}" dt="2023-07-11T14:41:20.999" v="507" actId="6549"/>
          <ac:spMkLst>
            <pc:docMk/>
            <pc:sldMk cId="4283032968" sldId="303"/>
            <ac:spMk id="76" creationId="{59071154-37DE-D8EF-3FC4-9DE5E6BD8A77}"/>
          </ac:spMkLst>
        </pc:spChg>
      </pc:sldChg>
      <pc:sldChg chg="add del">
        <pc:chgData name="Jose Mateus Ramiris" userId="d6dcff02-bda0-410e-b483-e9aa2ff64135" providerId="ADAL" clId="{7A90BCF8-DFEB-4DC2-9923-2E1B7C631953}" dt="2023-07-11T14:31:23.323" v="192" actId="47"/>
        <pc:sldMkLst>
          <pc:docMk/>
          <pc:sldMk cId="284477159" sldId="304"/>
        </pc:sldMkLst>
      </pc:sldChg>
      <pc:sldChg chg="add del">
        <pc:chgData name="Jose Mateus Ramiris" userId="d6dcff02-bda0-410e-b483-e9aa2ff64135" providerId="ADAL" clId="{7A90BCF8-DFEB-4DC2-9923-2E1B7C631953}" dt="2023-07-11T14:38:19.734" v="302" actId="47"/>
        <pc:sldMkLst>
          <pc:docMk/>
          <pc:sldMk cId="3436879126" sldId="304"/>
        </pc:sldMkLst>
      </pc:sldChg>
      <pc:sldChg chg="add del">
        <pc:chgData name="Jose Mateus Ramiris" userId="d6dcff02-bda0-410e-b483-e9aa2ff64135" providerId="ADAL" clId="{7A90BCF8-DFEB-4DC2-9923-2E1B7C631953}" dt="2023-07-11T14:43:35.505" v="512" actId="47"/>
        <pc:sldMkLst>
          <pc:docMk/>
          <pc:sldMk cId="3883505640" sldId="304"/>
        </pc:sldMkLst>
      </pc:sldChg>
      <pc:sldChg chg="delSp add del mod">
        <pc:chgData name="Jose Mateus Ramiris" userId="d6dcff02-bda0-410e-b483-e9aa2ff64135" providerId="ADAL" clId="{7A90BCF8-DFEB-4DC2-9923-2E1B7C631953}" dt="2023-07-11T14:44:56.291" v="520" actId="47"/>
        <pc:sldMkLst>
          <pc:docMk/>
          <pc:sldMk cId="3552590893" sldId="305"/>
        </pc:sldMkLst>
        <pc:picChg chg="del">
          <ac:chgData name="Jose Mateus Ramiris" userId="d6dcff02-bda0-410e-b483-e9aa2ff64135" providerId="ADAL" clId="{7A90BCF8-DFEB-4DC2-9923-2E1B7C631953}" dt="2023-07-11T14:44:32.749" v="517" actId="478"/>
          <ac:picMkLst>
            <pc:docMk/>
            <pc:sldMk cId="3552590893" sldId="305"/>
            <ac:picMk id="76" creationId="{79902127-E7EC-98D2-6438-837CB0DF3954}"/>
          </ac:picMkLst>
        </pc:picChg>
      </pc:sldChg>
      <pc:sldChg chg="add del">
        <pc:chgData name="Jose Mateus Ramiris" userId="d6dcff02-bda0-410e-b483-e9aa2ff64135" providerId="ADAL" clId="{7A90BCF8-DFEB-4DC2-9923-2E1B7C631953}" dt="2023-07-11T14:31:24.900" v="193" actId="47"/>
        <pc:sldMkLst>
          <pc:docMk/>
          <pc:sldMk cId="3883505640" sldId="305"/>
        </pc:sldMkLst>
      </pc:sldChg>
      <pc:sldChg chg="modSp add mod">
        <pc:chgData name="Jose Mateus Ramiris" userId="d6dcff02-bda0-410e-b483-e9aa2ff64135" providerId="ADAL" clId="{7A90BCF8-DFEB-4DC2-9923-2E1B7C631953}" dt="2023-07-11T15:05:15.793" v="522" actId="1076"/>
        <pc:sldMkLst>
          <pc:docMk/>
          <pc:sldMk cId="3294296809" sldId="306"/>
        </pc:sldMkLst>
        <pc:spChg chg="mod">
          <ac:chgData name="Jose Mateus Ramiris" userId="d6dcff02-bda0-410e-b483-e9aa2ff64135" providerId="ADAL" clId="{7A90BCF8-DFEB-4DC2-9923-2E1B7C631953}" dt="2023-07-11T15:05:11.310" v="521" actId="6549"/>
          <ac:spMkLst>
            <pc:docMk/>
            <pc:sldMk cId="3294296809" sldId="306"/>
            <ac:spMk id="73" creationId="{3437C745-F245-9598-A781-2858200243B3}"/>
          </ac:spMkLst>
        </pc:spChg>
        <pc:picChg chg="mod">
          <ac:chgData name="Jose Mateus Ramiris" userId="d6dcff02-bda0-410e-b483-e9aa2ff64135" providerId="ADAL" clId="{7A90BCF8-DFEB-4DC2-9923-2E1B7C631953}" dt="2023-07-11T15:05:15.793" v="522" actId="1076"/>
          <ac:picMkLst>
            <pc:docMk/>
            <pc:sldMk cId="3294296809" sldId="306"/>
            <ac:picMk id="74" creationId="{50A585B3-CC74-3CCE-90C8-95F0E4873914}"/>
          </ac:picMkLst>
        </pc:picChg>
      </pc:sldChg>
      <pc:sldChg chg="add del ord">
        <pc:chgData name="Jose Mateus Ramiris" userId="d6dcff02-bda0-410e-b483-e9aa2ff64135" providerId="ADAL" clId="{7A90BCF8-DFEB-4DC2-9923-2E1B7C631953}" dt="2023-07-11T14:35:53.179" v="296" actId="2696"/>
        <pc:sldMkLst>
          <pc:docMk/>
          <pc:sldMk cId="4184111145" sldId="306"/>
        </pc:sldMkLst>
      </pc:sldChg>
      <pc:sldChg chg="add del">
        <pc:chgData name="Jose Mateus Ramiris" userId="d6dcff02-bda0-410e-b483-e9aa2ff64135" providerId="ADAL" clId="{7A90BCF8-DFEB-4DC2-9923-2E1B7C631953}" dt="2023-07-11T15:12:43.663" v="525" actId="47"/>
        <pc:sldMkLst>
          <pc:docMk/>
          <pc:sldMk cId="3883505640" sldId="307"/>
        </pc:sldMkLst>
      </pc:sldChg>
      <pc:sldChg chg="add">
        <pc:chgData name="Jose Mateus Ramiris" userId="d6dcff02-bda0-410e-b483-e9aa2ff64135" providerId="ADAL" clId="{7A90BCF8-DFEB-4DC2-9923-2E1B7C631953}" dt="2023-07-11T14:44:53.130" v="519"/>
        <pc:sldMkLst>
          <pc:docMk/>
          <pc:sldMk cId="3488946045" sldId="308"/>
        </pc:sldMkLst>
      </pc:sldChg>
      <pc:sldChg chg="modSp add mod">
        <pc:chgData name="Jose Mateus Ramiris" userId="d6dcff02-bda0-410e-b483-e9aa2ff64135" providerId="ADAL" clId="{7A90BCF8-DFEB-4DC2-9923-2E1B7C631953}" dt="2023-07-11T15:13:07.003" v="528" actId="207"/>
        <pc:sldMkLst>
          <pc:docMk/>
          <pc:sldMk cId="1676669100" sldId="309"/>
        </pc:sldMkLst>
        <pc:spChg chg="mod">
          <ac:chgData name="Jose Mateus Ramiris" userId="d6dcff02-bda0-410e-b483-e9aa2ff64135" providerId="ADAL" clId="{7A90BCF8-DFEB-4DC2-9923-2E1B7C631953}" dt="2023-07-11T15:13:07.003" v="528" actId="207"/>
          <ac:spMkLst>
            <pc:docMk/>
            <pc:sldMk cId="1676669100" sldId="309"/>
            <ac:spMk id="73" creationId="{3437C745-F245-9598-A781-2858200243B3}"/>
          </ac:spMkLst>
        </pc:spChg>
      </pc:sldChg>
      <pc:sldChg chg="add">
        <pc:chgData name="Jose Mateus Ramiris" userId="d6dcff02-bda0-410e-b483-e9aa2ff64135" providerId="ADAL" clId="{7A90BCF8-DFEB-4DC2-9923-2E1B7C631953}" dt="2023-07-11T15:35:36.398" v="530"/>
        <pc:sldMkLst>
          <pc:docMk/>
          <pc:sldMk cId="2093428840" sldId="310"/>
        </pc:sldMkLst>
      </pc:sldChg>
      <pc:sldChg chg="modSp add mod">
        <pc:chgData name="Jose Mateus Ramiris" userId="d6dcff02-bda0-410e-b483-e9aa2ff64135" providerId="ADAL" clId="{7A90BCF8-DFEB-4DC2-9923-2E1B7C631953}" dt="2023-07-19T15:27:19.778" v="2218" actId="20577"/>
        <pc:sldMkLst>
          <pc:docMk/>
          <pc:sldMk cId="3612363744" sldId="311"/>
        </pc:sldMkLst>
        <pc:spChg chg="mod">
          <ac:chgData name="Jose Mateus Ramiris" userId="d6dcff02-bda0-410e-b483-e9aa2ff64135" providerId="ADAL" clId="{7A90BCF8-DFEB-4DC2-9923-2E1B7C631953}" dt="2023-07-11T15:51:40.526" v="788" actId="1076"/>
          <ac:spMkLst>
            <pc:docMk/>
            <pc:sldMk cId="3612363744" sldId="311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7A90BCF8-DFEB-4DC2-9923-2E1B7C631953}" dt="2023-07-19T15:27:19.778" v="2218" actId="20577"/>
          <ac:spMkLst>
            <pc:docMk/>
            <pc:sldMk cId="3612363744" sldId="311"/>
            <ac:spMk id="74" creationId="{D2EEDEC7-99F3-FDA8-F341-66E3055FBC87}"/>
          </ac:spMkLst>
        </pc:spChg>
        <pc:grpChg chg="mod">
          <ac:chgData name="Jose Mateus Ramiris" userId="d6dcff02-bda0-410e-b483-e9aa2ff64135" providerId="ADAL" clId="{7A90BCF8-DFEB-4DC2-9923-2E1B7C631953}" dt="2023-07-11T15:51:38.087" v="787" actId="1076"/>
          <ac:grpSpMkLst>
            <pc:docMk/>
            <pc:sldMk cId="3612363744" sldId="311"/>
            <ac:grpSpMk id="4" creationId="{00000000-0000-0000-0000-000000000000}"/>
          </ac:grpSpMkLst>
        </pc:grpChg>
      </pc:sldChg>
      <pc:sldChg chg="modSp add mod">
        <pc:chgData name="Jose Mateus Ramiris" userId="d6dcff02-bda0-410e-b483-e9aa2ff64135" providerId="ADAL" clId="{7A90BCF8-DFEB-4DC2-9923-2E1B7C631953}" dt="2023-07-19T15:05:21.015" v="2179" actId="20577"/>
        <pc:sldMkLst>
          <pc:docMk/>
          <pc:sldMk cId="855289215" sldId="312"/>
        </pc:sldMkLst>
        <pc:spChg chg="mod">
          <ac:chgData name="Jose Mateus Ramiris" userId="d6dcff02-bda0-410e-b483-e9aa2ff64135" providerId="ADAL" clId="{7A90BCF8-DFEB-4DC2-9923-2E1B7C631953}" dt="2023-07-19T15:05:21.015" v="2179" actId="20577"/>
          <ac:spMkLst>
            <pc:docMk/>
            <pc:sldMk cId="855289215" sldId="312"/>
            <ac:spMk id="74" creationId="{D2EEDEC7-99F3-FDA8-F341-66E3055FBC87}"/>
          </ac:spMkLst>
        </pc:spChg>
      </pc:sldChg>
      <pc:sldChg chg="addSp modSp add mod">
        <pc:chgData name="Jose Mateus Ramiris" userId="d6dcff02-bda0-410e-b483-e9aa2ff64135" providerId="ADAL" clId="{7A90BCF8-DFEB-4DC2-9923-2E1B7C631953}" dt="2023-07-21T04:11:39.199" v="2432" actId="14100"/>
        <pc:sldMkLst>
          <pc:docMk/>
          <pc:sldMk cId="1745780346" sldId="313"/>
        </pc:sldMkLst>
        <pc:spChg chg="mod">
          <ac:chgData name="Jose Mateus Ramiris" userId="d6dcff02-bda0-410e-b483-e9aa2ff64135" providerId="ADAL" clId="{7A90BCF8-DFEB-4DC2-9923-2E1B7C631953}" dt="2023-07-21T04:08:40.041" v="2425" actId="1076"/>
          <ac:spMkLst>
            <pc:docMk/>
            <pc:sldMk cId="1745780346" sldId="313"/>
            <ac:spMk id="74" creationId="{D2EEDEC7-99F3-FDA8-F341-66E3055FBC87}"/>
          </ac:spMkLst>
        </pc:spChg>
        <pc:picChg chg="add mod">
          <ac:chgData name="Jose Mateus Ramiris" userId="d6dcff02-bda0-410e-b483-e9aa2ff64135" providerId="ADAL" clId="{7A90BCF8-DFEB-4DC2-9923-2E1B7C631953}" dt="2023-07-21T04:11:39.199" v="2432" actId="14100"/>
          <ac:picMkLst>
            <pc:docMk/>
            <pc:sldMk cId="1745780346" sldId="313"/>
            <ac:picMk id="73" creationId="{0AA70FA6-3464-25C3-E519-4F245A299D8F}"/>
          </ac:picMkLst>
        </pc:picChg>
      </pc:sldChg>
      <pc:sldChg chg="delSp modSp add mod">
        <pc:chgData name="Jose Mateus Ramiris" userId="d6dcff02-bda0-410e-b483-e9aa2ff64135" providerId="ADAL" clId="{7A90BCF8-DFEB-4DC2-9923-2E1B7C631953}" dt="2023-07-26T00:17:02.194" v="2960" actId="20577"/>
        <pc:sldMkLst>
          <pc:docMk/>
          <pc:sldMk cId="1858031507" sldId="314"/>
        </pc:sldMkLst>
        <pc:spChg chg="mod">
          <ac:chgData name="Jose Mateus Ramiris" userId="d6dcff02-bda0-410e-b483-e9aa2ff64135" providerId="ADAL" clId="{7A90BCF8-DFEB-4DC2-9923-2E1B7C631953}" dt="2023-07-26T00:17:02.194" v="2960" actId="20577"/>
          <ac:spMkLst>
            <pc:docMk/>
            <pc:sldMk cId="1858031507" sldId="314"/>
            <ac:spMk id="74" creationId="{D2EEDEC7-99F3-FDA8-F341-66E3055FBC87}"/>
          </ac:spMkLst>
        </pc:spChg>
        <pc:picChg chg="del">
          <ac:chgData name="Jose Mateus Ramiris" userId="d6dcff02-bda0-410e-b483-e9aa2ff64135" providerId="ADAL" clId="{7A90BCF8-DFEB-4DC2-9923-2E1B7C631953}" dt="2023-07-26T00:07:56.926" v="2434" actId="478"/>
          <ac:picMkLst>
            <pc:docMk/>
            <pc:sldMk cId="1858031507" sldId="314"/>
            <ac:picMk id="73" creationId="{0AA70FA6-3464-25C3-E519-4F245A299D8F}"/>
          </ac:picMkLst>
        </pc:picChg>
      </pc:sldChg>
    </pc:docChg>
  </pc:docChgLst>
  <pc:docChgLst>
    <pc:chgData name="Jose Mateus Ramiris" userId="d6dcff02-bda0-410e-b483-e9aa2ff64135" providerId="ADAL" clId="{5266F7E2-DEDA-4DDE-B72C-203E401361CF}"/>
    <pc:docChg chg="modSld">
      <pc:chgData name="Jose Mateus Ramiris" userId="d6dcff02-bda0-410e-b483-e9aa2ff64135" providerId="ADAL" clId="{5266F7E2-DEDA-4DDE-B72C-203E401361CF}" dt="2024-02-15T17:25:41.529" v="6" actId="6549"/>
      <pc:docMkLst>
        <pc:docMk/>
      </pc:docMkLst>
      <pc:sldChg chg="modSp mod">
        <pc:chgData name="Jose Mateus Ramiris" userId="d6dcff02-bda0-410e-b483-e9aa2ff64135" providerId="ADAL" clId="{5266F7E2-DEDA-4DDE-B72C-203E401361CF}" dt="2024-02-15T17:25:41.529" v="6" actId="6549"/>
        <pc:sldMkLst>
          <pc:docMk/>
          <pc:sldMk cId="361799313" sldId="305"/>
        </pc:sldMkLst>
        <pc:spChg chg="mod">
          <ac:chgData name="Jose Mateus Ramiris" userId="d6dcff02-bda0-410e-b483-e9aa2ff64135" providerId="ADAL" clId="{5266F7E2-DEDA-4DDE-B72C-203E401361CF}" dt="2024-02-15T17:25:41.529" v="6" actId="6549"/>
          <ac:spMkLst>
            <pc:docMk/>
            <pc:sldMk cId="361799313" sldId="305"/>
            <ac:spMk id="74" creationId="{55D996FD-EE19-3996-BDDD-ABAEC33CFDC1}"/>
          </ac:spMkLst>
        </pc:spChg>
      </pc:sldChg>
    </pc:docChg>
  </pc:docChgLst>
  <pc:docChgLst>
    <pc:chgData name="Jose Mateus Ramiris" userId="d6dcff02-bda0-410e-b483-e9aa2ff64135" providerId="ADAL" clId="{9662E829-97FA-4019-B1CA-51735E8DF518}"/>
    <pc:docChg chg="custSel addSld delSld modSld">
      <pc:chgData name="Jose Mateus Ramiris" userId="d6dcff02-bda0-410e-b483-e9aa2ff64135" providerId="ADAL" clId="{9662E829-97FA-4019-B1CA-51735E8DF518}" dt="2023-12-26T17:54:27.538" v="498" actId="2890"/>
      <pc:docMkLst>
        <pc:docMk/>
      </pc:docMkLst>
      <pc:sldChg chg="del">
        <pc:chgData name="Jose Mateus Ramiris" userId="d6dcff02-bda0-410e-b483-e9aa2ff64135" providerId="ADAL" clId="{9662E829-97FA-4019-B1CA-51735E8DF518}" dt="2023-12-26T15:14:10.078" v="71" actId="47"/>
        <pc:sldMkLst>
          <pc:docMk/>
          <pc:sldMk cId="0" sldId="257"/>
        </pc:sldMkLst>
      </pc:sldChg>
      <pc:sldChg chg="modSp mod">
        <pc:chgData name="Jose Mateus Ramiris" userId="d6dcff02-bda0-410e-b483-e9aa2ff64135" providerId="ADAL" clId="{9662E829-97FA-4019-B1CA-51735E8DF518}" dt="2023-12-26T15:13:33.208" v="60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9662E829-97FA-4019-B1CA-51735E8DF518}" dt="2023-12-26T15:13:33.208" v="60" actId="20577"/>
          <ac:spMkLst>
            <pc:docMk/>
            <pc:sldMk cId="2479405693" sldId="281"/>
            <ac:spMk id="8" creationId="{D1CD6D78-A23F-5A65-0DAF-E0408A78D3D7}"/>
          </ac:spMkLst>
        </pc:spChg>
      </pc:sldChg>
      <pc:sldChg chg="del">
        <pc:chgData name="Jose Mateus Ramiris" userId="d6dcff02-bda0-410e-b483-e9aa2ff64135" providerId="ADAL" clId="{9662E829-97FA-4019-B1CA-51735E8DF518}" dt="2023-12-26T17:45:23.588" v="446" actId="47"/>
        <pc:sldMkLst>
          <pc:docMk/>
          <pc:sldMk cId="1556692816" sldId="298"/>
        </pc:sldMkLst>
      </pc:sldChg>
      <pc:sldChg chg="modSp mod">
        <pc:chgData name="Jose Mateus Ramiris" userId="d6dcff02-bda0-410e-b483-e9aa2ff64135" providerId="ADAL" clId="{9662E829-97FA-4019-B1CA-51735E8DF518}" dt="2023-12-26T17:31:47.044" v="102" actId="20577"/>
        <pc:sldMkLst>
          <pc:docMk/>
          <pc:sldMk cId="460064704" sldId="299"/>
        </pc:sldMkLst>
        <pc:spChg chg="mod">
          <ac:chgData name="Jose Mateus Ramiris" userId="d6dcff02-bda0-410e-b483-e9aa2ff64135" providerId="ADAL" clId="{9662E829-97FA-4019-B1CA-51735E8DF518}" dt="2023-12-26T17:31:47.044" v="102" actId="20577"/>
          <ac:spMkLst>
            <pc:docMk/>
            <pc:sldMk cId="460064704" sldId="299"/>
            <ac:spMk id="6" creationId="{26F27D85-77C7-8394-67F7-A671B5F6EB79}"/>
          </ac:spMkLst>
        </pc:spChg>
      </pc:sldChg>
      <pc:sldChg chg="addSp delSp modSp mod">
        <pc:chgData name="Jose Mateus Ramiris" userId="d6dcff02-bda0-410e-b483-e9aa2ff64135" providerId="ADAL" clId="{9662E829-97FA-4019-B1CA-51735E8DF518}" dt="2023-12-26T17:44:58.286" v="432" actId="1076"/>
        <pc:sldMkLst>
          <pc:docMk/>
          <pc:sldMk cId="3472546591" sldId="301"/>
        </pc:sldMkLst>
        <pc:spChg chg="mod">
          <ac:chgData name="Jose Mateus Ramiris" userId="d6dcff02-bda0-410e-b483-e9aa2ff64135" providerId="ADAL" clId="{9662E829-97FA-4019-B1CA-51735E8DF518}" dt="2023-12-26T17:44:58.286" v="432" actId="1076"/>
          <ac:spMkLst>
            <pc:docMk/>
            <pc:sldMk cId="3472546591" sldId="301"/>
            <ac:spMk id="71" creationId="{00000000-0000-0000-0000-000000000000}"/>
          </ac:spMkLst>
        </pc:spChg>
        <pc:spChg chg="add mod">
          <ac:chgData name="Jose Mateus Ramiris" userId="d6dcff02-bda0-410e-b483-e9aa2ff64135" providerId="ADAL" clId="{9662E829-97FA-4019-B1CA-51735E8DF518}" dt="2023-12-26T17:36:54.694" v="382" actId="1076"/>
          <ac:spMkLst>
            <pc:docMk/>
            <pc:sldMk cId="3472546591" sldId="301"/>
            <ac:spMk id="74" creationId="{55D996FD-EE19-3996-BDDD-ABAEC33CFDC1}"/>
          </ac:spMkLst>
        </pc:spChg>
        <pc:graphicFrameChg chg="del">
          <ac:chgData name="Jose Mateus Ramiris" userId="d6dcff02-bda0-410e-b483-e9aa2ff64135" providerId="ADAL" clId="{9662E829-97FA-4019-B1CA-51735E8DF518}" dt="2023-12-26T15:14:16.971" v="73" actId="478"/>
          <ac:graphicFrameMkLst>
            <pc:docMk/>
            <pc:sldMk cId="3472546591" sldId="301"/>
            <ac:graphicFrameMk id="72" creationId="{E76D71C4-C211-8639-AC87-183471CCBE5C}"/>
          </ac:graphicFrameMkLst>
        </pc:graphicFrameChg>
        <pc:graphicFrameChg chg="del">
          <ac:chgData name="Jose Mateus Ramiris" userId="d6dcff02-bda0-410e-b483-e9aa2ff64135" providerId="ADAL" clId="{9662E829-97FA-4019-B1CA-51735E8DF518}" dt="2023-12-26T15:14:16.138" v="72" actId="478"/>
          <ac:graphicFrameMkLst>
            <pc:docMk/>
            <pc:sldMk cId="3472546591" sldId="301"/>
            <ac:graphicFrameMk id="73" creationId="{6FC942B1-85E5-C90F-4252-6DB82FDBD30B}"/>
          </ac:graphicFrameMkLst>
        </pc:graphicFrameChg>
      </pc:sldChg>
      <pc:sldChg chg="delSp modSp del mod">
        <pc:chgData name="Jose Mateus Ramiris" userId="d6dcff02-bda0-410e-b483-e9aa2ff64135" providerId="ADAL" clId="{9662E829-97FA-4019-B1CA-51735E8DF518}" dt="2023-12-26T17:45:21.861" v="445" actId="47"/>
        <pc:sldMkLst>
          <pc:docMk/>
          <pc:sldMk cId="2821306521" sldId="302"/>
        </pc:sldMkLst>
        <pc:graphicFrameChg chg="del modGraphic">
          <ac:chgData name="Jose Mateus Ramiris" userId="d6dcff02-bda0-410e-b483-e9aa2ff64135" providerId="ADAL" clId="{9662E829-97FA-4019-B1CA-51735E8DF518}" dt="2023-12-26T15:20:11.198" v="76" actId="478"/>
          <ac:graphicFrameMkLst>
            <pc:docMk/>
            <pc:sldMk cId="2821306521" sldId="302"/>
            <ac:graphicFrameMk id="72" creationId="{E76D71C4-C211-8639-AC87-183471CCBE5C}"/>
          </ac:graphicFrameMkLst>
        </pc:graphicFrameChg>
        <pc:graphicFrameChg chg="del">
          <ac:chgData name="Jose Mateus Ramiris" userId="d6dcff02-bda0-410e-b483-e9aa2ff64135" providerId="ADAL" clId="{9662E829-97FA-4019-B1CA-51735E8DF518}" dt="2023-12-26T15:20:07.901" v="74" actId="478"/>
          <ac:graphicFrameMkLst>
            <pc:docMk/>
            <pc:sldMk cId="2821306521" sldId="302"/>
            <ac:graphicFrameMk id="73" creationId="{6FC942B1-85E5-C90F-4252-6DB82FDBD30B}"/>
          </ac:graphicFrameMkLst>
        </pc:graphicFrameChg>
      </pc:sldChg>
      <pc:sldChg chg="del">
        <pc:chgData name="Jose Mateus Ramiris" userId="d6dcff02-bda0-410e-b483-e9aa2ff64135" providerId="ADAL" clId="{9662E829-97FA-4019-B1CA-51735E8DF518}" dt="2023-12-26T17:45:24.825" v="447" actId="47"/>
        <pc:sldMkLst>
          <pc:docMk/>
          <pc:sldMk cId="4283032968" sldId="303"/>
        </pc:sldMkLst>
      </pc:sldChg>
      <pc:sldChg chg="del">
        <pc:chgData name="Jose Mateus Ramiris" userId="d6dcff02-bda0-410e-b483-e9aa2ff64135" providerId="ADAL" clId="{9662E829-97FA-4019-B1CA-51735E8DF518}" dt="2023-12-26T17:45:27.036" v="449" actId="47"/>
        <pc:sldMkLst>
          <pc:docMk/>
          <pc:sldMk cId="3294296809" sldId="306"/>
        </pc:sldMkLst>
      </pc:sldChg>
      <pc:sldChg chg="del">
        <pc:chgData name="Jose Mateus Ramiris" userId="d6dcff02-bda0-410e-b483-e9aa2ff64135" providerId="ADAL" clId="{9662E829-97FA-4019-B1CA-51735E8DF518}" dt="2023-12-26T17:45:25.921" v="448" actId="47"/>
        <pc:sldMkLst>
          <pc:docMk/>
          <pc:sldMk cId="3488946045" sldId="308"/>
        </pc:sldMkLst>
      </pc:sldChg>
      <pc:sldChg chg="del">
        <pc:chgData name="Jose Mateus Ramiris" userId="d6dcff02-bda0-410e-b483-e9aa2ff64135" providerId="ADAL" clId="{9662E829-97FA-4019-B1CA-51735E8DF518}" dt="2023-12-26T17:45:28.203" v="450" actId="47"/>
        <pc:sldMkLst>
          <pc:docMk/>
          <pc:sldMk cId="1676669100" sldId="309"/>
        </pc:sldMkLst>
      </pc:sldChg>
      <pc:sldChg chg="del">
        <pc:chgData name="Jose Mateus Ramiris" userId="d6dcff02-bda0-410e-b483-e9aa2ff64135" providerId="ADAL" clId="{9662E829-97FA-4019-B1CA-51735E8DF518}" dt="2023-12-26T17:45:29.211" v="451" actId="47"/>
        <pc:sldMkLst>
          <pc:docMk/>
          <pc:sldMk cId="2093428840" sldId="310"/>
        </pc:sldMkLst>
      </pc:sldChg>
      <pc:sldChg chg="del">
        <pc:chgData name="Jose Mateus Ramiris" userId="d6dcff02-bda0-410e-b483-e9aa2ff64135" providerId="ADAL" clId="{9662E829-97FA-4019-B1CA-51735E8DF518}" dt="2023-12-26T17:45:30.411" v="452" actId="47"/>
        <pc:sldMkLst>
          <pc:docMk/>
          <pc:sldMk cId="3612363744" sldId="311"/>
        </pc:sldMkLst>
      </pc:sldChg>
      <pc:sldChg chg="del">
        <pc:chgData name="Jose Mateus Ramiris" userId="d6dcff02-bda0-410e-b483-e9aa2ff64135" providerId="ADAL" clId="{9662E829-97FA-4019-B1CA-51735E8DF518}" dt="2023-12-26T17:45:31.720" v="453" actId="47"/>
        <pc:sldMkLst>
          <pc:docMk/>
          <pc:sldMk cId="855289215" sldId="312"/>
        </pc:sldMkLst>
      </pc:sldChg>
      <pc:sldChg chg="del">
        <pc:chgData name="Jose Mateus Ramiris" userId="d6dcff02-bda0-410e-b483-e9aa2ff64135" providerId="ADAL" clId="{9662E829-97FA-4019-B1CA-51735E8DF518}" dt="2023-12-26T17:45:32.819" v="454" actId="47"/>
        <pc:sldMkLst>
          <pc:docMk/>
          <pc:sldMk cId="553751274" sldId="313"/>
        </pc:sldMkLst>
      </pc:sldChg>
      <pc:sldChg chg="del">
        <pc:chgData name="Jose Mateus Ramiris" userId="d6dcff02-bda0-410e-b483-e9aa2ff64135" providerId="ADAL" clId="{9662E829-97FA-4019-B1CA-51735E8DF518}" dt="2023-12-26T17:45:34.624" v="455" actId="47"/>
        <pc:sldMkLst>
          <pc:docMk/>
          <pc:sldMk cId="2946985243" sldId="314"/>
        </pc:sldMkLst>
      </pc:sldChg>
      <pc:sldChg chg="del">
        <pc:chgData name="Jose Mateus Ramiris" userId="d6dcff02-bda0-410e-b483-e9aa2ff64135" providerId="ADAL" clId="{9662E829-97FA-4019-B1CA-51735E8DF518}" dt="2023-12-26T17:45:36.113" v="456" actId="47"/>
        <pc:sldMkLst>
          <pc:docMk/>
          <pc:sldMk cId="1485134614" sldId="315"/>
        </pc:sldMkLst>
      </pc:sldChg>
      <pc:sldChg chg="modSp add mod">
        <pc:chgData name="Jose Mateus Ramiris" userId="d6dcff02-bda0-410e-b483-e9aa2ff64135" providerId="ADAL" clId="{9662E829-97FA-4019-B1CA-51735E8DF518}" dt="2023-12-26T17:45:16.501" v="444" actId="14100"/>
        <pc:sldMkLst>
          <pc:docMk/>
          <pc:sldMk cId="1038920594" sldId="316"/>
        </pc:sldMkLst>
        <pc:spChg chg="mod">
          <ac:chgData name="Jose Mateus Ramiris" userId="d6dcff02-bda0-410e-b483-e9aa2ff64135" providerId="ADAL" clId="{9662E829-97FA-4019-B1CA-51735E8DF518}" dt="2023-12-26T17:45:16.501" v="444" actId="14100"/>
          <ac:spMkLst>
            <pc:docMk/>
            <pc:sldMk cId="1038920594" sldId="316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9662E829-97FA-4019-B1CA-51735E8DF518}" dt="2023-12-26T17:41:23.394" v="401" actId="20577"/>
          <ac:spMkLst>
            <pc:docMk/>
            <pc:sldMk cId="1038920594" sldId="316"/>
            <ac:spMk id="74" creationId="{55D996FD-EE19-3996-BDDD-ABAEC33CFDC1}"/>
          </ac:spMkLst>
        </pc:spChg>
      </pc:sldChg>
      <pc:sldChg chg="modSp add mod">
        <pc:chgData name="Jose Mateus Ramiris" userId="d6dcff02-bda0-410e-b483-e9aa2ff64135" providerId="ADAL" clId="{9662E829-97FA-4019-B1CA-51735E8DF518}" dt="2023-12-26T17:54:21.356" v="497" actId="6549"/>
        <pc:sldMkLst>
          <pc:docMk/>
          <pc:sldMk cId="1497038194" sldId="317"/>
        </pc:sldMkLst>
        <pc:spChg chg="mod">
          <ac:chgData name="Jose Mateus Ramiris" userId="d6dcff02-bda0-410e-b483-e9aa2ff64135" providerId="ADAL" clId="{9662E829-97FA-4019-B1CA-51735E8DF518}" dt="2023-12-26T17:49:56.333" v="478" actId="1076"/>
          <ac:spMkLst>
            <pc:docMk/>
            <pc:sldMk cId="1497038194" sldId="317"/>
            <ac:spMk id="71" creationId="{00000000-0000-0000-0000-000000000000}"/>
          </ac:spMkLst>
        </pc:spChg>
        <pc:spChg chg="mod">
          <ac:chgData name="Jose Mateus Ramiris" userId="d6dcff02-bda0-410e-b483-e9aa2ff64135" providerId="ADAL" clId="{9662E829-97FA-4019-B1CA-51735E8DF518}" dt="2023-12-26T17:54:21.356" v="497" actId="6549"/>
          <ac:spMkLst>
            <pc:docMk/>
            <pc:sldMk cId="1497038194" sldId="317"/>
            <ac:spMk id="74" creationId="{55D996FD-EE19-3996-BDDD-ABAEC33CFDC1}"/>
          </ac:spMkLst>
        </pc:spChg>
      </pc:sldChg>
      <pc:sldChg chg="add">
        <pc:chgData name="Jose Mateus Ramiris" userId="d6dcff02-bda0-410e-b483-e9aa2ff64135" providerId="ADAL" clId="{9662E829-97FA-4019-B1CA-51735E8DF518}" dt="2023-12-26T17:54:27.538" v="498" actId="2890"/>
        <pc:sldMkLst>
          <pc:docMk/>
          <pc:sldMk cId="2430971517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2EBB6-5862-494B-8207-748368CD48D6}" type="datetimeFigureOut">
              <a:rPr lang="pt-BR" smtClean="0"/>
              <a:t>21/03/2024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A86BC-2743-4ED8-9D36-466CE28E98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79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389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978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349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A86BC-2743-4ED8-9D36-466CE28E989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1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784850" y="496066"/>
            <a:ext cx="8077199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Requisitos </a:t>
            </a:r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n</a:t>
            </a:r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ão Funcionais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13254" y="2604843"/>
            <a:ext cx="17748640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Requisitos não funcionais descrevem as características e qualidades que o software deve ter, como desempenho, usabilidade, segurança, entre outros. Um exemplo de requisito não funcional é imaginar o mesmo sistema de venda de vestuário sendo capaz de processar 5000 cadastro por minuto ou efetuar 1000 pedidos por minuto(vendas). 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just"/>
            <a:r>
              <a:rPr lang="pt-BR" sz="5400" b="1" dirty="0">
                <a:solidFill>
                  <a:srgbClr val="FF0000"/>
                </a:solidFill>
                <a:latin typeface="Abadi" panose="020B0604020104020204" pitchFamily="34" charset="0"/>
              </a:rPr>
              <a:t>Outro requisito não funcional desse mesmo sistema?</a:t>
            </a:r>
          </a:p>
        </p:txBody>
      </p:sp>
    </p:spTree>
    <p:extLst>
      <p:ext uri="{BB962C8B-B14F-4D97-AF65-F5344CB8AC3E}">
        <p14:creationId xmlns:p14="http://schemas.microsoft.com/office/powerpoint/2010/main" val="1710160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AB530-6AC6-D6C2-4F5E-DD7CFA9F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50" y="1517820"/>
            <a:ext cx="17659297" cy="9737387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chemeClr val="accent3"/>
                </a:solidFill>
                <a:effectLst/>
                <a:latin typeface="Söhne"/>
              </a:rPr>
              <a:t>Requisitos Não Funcionais: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Referem-se a características do sistema que não estão diretamente relacionadas às funções específicas do software.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Incluem aspectos como desempenho, segurança, usabilidade, escalabilidade, disponibilidade e confiabilidade.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Exemplos: tempos de resposta, capacidade de lidar com um certo número de usuários concorrentes, segurança de dados.</a:t>
            </a: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258071EE-D5FE-B662-A0DE-1C069415B37C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A36A926F-AE54-1D73-69C2-C9BBAE6C4ED1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E1649A67-E7FC-6CBE-3FAA-08FA44FF8E4B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424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072697" y="0"/>
            <a:ext cx="9905999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Requisitos </a:t>
            </a:r>
            <a:r>
              <a:rPr lang="pt-BR" sz="6600" b="1" dirty="0">
                <a:solidFill>
                  <a:srgbClr val="4C4C4C"/>
                </a:solidFill>
                <a:latin typeface="Arial" panose="020B0604020202020204" pitchFamily="34" charset="0"/>
              </a:rPr>
              <a:t>funcionais e n</a:t>
            </a:r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ão Funcionais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35069" y="1954129"/>
            <a:ext cx="19581256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Então o </a:t>
            </a:r>
            <a:r>
              <a:rPr lang="pt-BR" sz="5400" b="1" dirty="0">
                <a:solidFill>
                  <a:srgbClr val="FF0000"/>
                </a:solidFill>
                <a:latin typeface="Abadi" panose="020B0604020104020204" pitchFamily="34" charset="0"/>
              </a:rPr>
              <a:t>requisito funcional 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é o requisito obrigatório, necessário para meu sistema funcionar(existir), como cadastrar produto, efetuar uma venda, cadastrar um usuário novo no sistema isso é fundamental para a existência da aplicação.</a:t>
            </a:r>
          </a:p>
          <a:p>
            <a:pPr algn="just"/>
            <a:r>
              <a:rPr lang="pt-BR" sz="5400" b="1" dirty="0">
                <a:solidFill>
                  <a:srgbClr val="FF0000"/>
                </a:solidFill>
                <a:latin typeface="Abadi" panose="020B0604020104020204" pitchFamily="34" charset="0"/>
              </a:rPr>
              <a:t>O requisito não funcional 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é tudo que é desejável na aplicação, o processamento de um número X (por minuto) de venda ou cadastro de produto, o sistema seja fácil de usar/ intuitivo (</a:t>
            </a:r>
            <a:r>
              <a:rPr lang="pt-BR" sz="540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usabilidade),etc...   </a:t>
            </a:r>
          </a:p>
          <a:p>
            <a:pPr algn="just"/>
            <a:r>
              <a:rPr lang="pt-BR" sz="5400" b="1">
                <a:solidFill>
                  <a:srgbClr val="FF0000"/>
                </a:solidFill>
                <a:latin typeface="Abadi" panose="020B0604020104020204" pitchFamily="34" charset="0"/>
              </a:rPr>
              <a:t>Um </a:t>
            </a:r>
            <a:r>
              <a:rPr lang="pt-BR" sz="5400" b="1" dirty="0">
                <a:solidFill>
                  <a:srgbClr val="FF0000"/>
                </a:solidFill>
                <a:latin typeface="Abadi" panose="020B0604020104020204" pitchFamily="34" charset="0"/>
              </a:rPr>
              <a:t>requisito não funcional 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pode passar a ser um </a:t>
            </a:r>
            <a:r>
              <a:rPr lang="pt-BR" sz="5400" b="1" dirty="0">
                <a:solidFill>
                  <a:srgbClr val="FF0000"/>
                </a:solidFill>
                <a:latin typeface="Abadi" panose="020B0604020104020204" pitchFamily="34" charset="0"/>
              </a:rPr>
              <a:t>requisito funcional??</a:t>
            </a:r>
          </a:p>
        </p:txBody>
      </p:sp>
    </p:spTree>
    <p:extLst>
      <p:ext uri="{BB962C8B-B14F-4D97-AF65-F5344CB8AC3E}">
        <p14:creationId xmlns:p14="http://schemas.microsoft.com/office/powerpoint/2010/main" val="361799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AB530-6AC6-D6C2-4F5E-DD7CFA9F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01" y="2145518"/>
            <a:ext cx="17659297" cy="7509748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A premissa é que o sistema efetue venda de vestuário, para efetuar a venda é necessário que consiga cadastrar novos produtos, cadastrar novos usuários e efetuar a venda no sistema, isso é requisito funcional, se ele consegue fazer um cadastro por minuto e efetuar uma venda por minuto o requisito básico / obrigatório foi atingido.</a:t>
            </a: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258071EE-D5FE-B662-A0DE-1C069415B37C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A36A926F-AE54-1D73-69C2-C9BBAE6C4ED1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E1649A67-E7FC-6CBE-3FAA-08FA44FF8E4B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3216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AB530-6AC6-D6C2-4F5E-DD7CFA9F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401" y="2987675"/>
            <a:ext cx="17659297" cy="469359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Os requisitos não funcionais fica para o desempenho do software, se para cadastrar um produto é necessário o usuário estar logado, sem o login é criptografado, tudo isso é requisito não funcional.</a:t>
            </a: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258071EE-D5FE-B662-A0DE-1C069415B37C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A36A926F-AE54-1D73-69C2-C9BBAE6C4ED1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E1649A67-E7FC-6CBE-3FAA-08FA44FF8E4B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7029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1735506" y="3239430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Levantamento </a:t>
            </a:r>
            <a:br>
              <a:rPr lang="pt-BR" sz="8000" b="1" dirty="0">
                <a:solidFill>
                  <a:srgbClr val="FF0000"/>
                </a:solidFill>
              </a:rPr>
            </a:br>
            <a:r>
              <a:rPr lang="pt-BR" sz="8000" b="1" dirty="0">
                <a:solidFill>
                  <a:srgbClr val="FF0000"/>
                </a:solidFill>
              </a:rPr>
              <a:t>de</a:t>
            </a:r>
            <a:br>
              <a:rPr lang="pt-BR" sz="8000" b="1" dirty="0">
                <a:solidFill>
                  <a:srgbClr val="FF0000"/>
                </a:solidFill>
              </a:rPr>
            </a:br>
            <a:r>
              <a:rPr lang="pt-BR" sz="8000" b="1" dirty="0">
                <a:solidFill>
                  <a:srgbClr val="FF0000"/>
                </a:solidFill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2584450" y="4330918"/>
            <a:ext cx="67018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Requisitos</a:t>
            </a:r>
          </a:p>
        </p:txBody>
      </p:sp>
    </p:spTree>
    <p:extLst>
      <p:ext uri="{BB962C8B-B14F-4D97-AF65-F5344CB8AC3E}">
        <p14:creationId xmlns:p14="http://schemas.microsoft.com/office/powerpoint/2010/main" val="460064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013449" y="3066098"/>
            <a:ext cx="8077199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O que é requisito?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77729" y="4365161"/>
            <a:ext cx="177486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Em termos gerais requisito é uma condição ou capacidade necessária para atingir um objetivo ou satisfazer uma necessidade. Esse termo é utilizado em vários contextos e abrange várias áreas do conhecimento.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54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784850" y="496066"/>
            <a:ext cx="8077199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 de Software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13254" y="2604843"/>
            <a:ext cx="1774864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Quando pensamos em desenvolver um software, precisamos entender quais são as necessidade e expectativas dos usuários e das partes interessadas envolvidas.</a:t>
            </a:r>
          </a:p>
          <a:p>
            <a:pPr algn="just"/>
            <a:r>
              <a:rPr lang="pt-BR" sz="5400" b="1" dirty="0">
                <a:solidFill>
                  <a:srgbClr val="FF0000"/>
                </a:solidFill>
                <a:latin typeface="Abadi" panose="020B0604020104020204" pitchFamily="34" charset="0"/>
              </a:rPr>
              <a:t>Os requisitos de software 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são basicamente as especificações que definem  o que o software precisa fazer para atender a essas necessidades. </a:t>
            </a:r>
          </a:p>
          <a:p>
            <a:pPr algn="just"/>
            <a:b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</a:b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Existe dois tipos principais de requisitos de software:</a:t>
            </a:r>
            <a:b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</a:br>
            <a:r>
              <a:rPr lang="pt-BR" sz="5400" b="1" dirty="0">
                <a:solidFill>
                  <a:srgbClr val="FF0000"/>
                </a:solidFill>
                <a:latin typeface="Abadi" panose="020B0604020104020204" pitchFamily="34" charset="0"/>
              </a:rPr>
              <a:t>Requisitos funcionais </a:t>
            </a:r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e </a:t>
            </a:r>
            <a:r>
              <a:rPr lang="pt-BR" sz="5400" b="1" dirty="0">
                <a:solidFill>
                  <a:srgbClr val="FF0000"/>
                </a:solidFill>
                <a:latin typeface="Abadi" panose="020B0604020104020204" pitchFamily="34" charset="0"/>
              </a:rPr>
              <a:t>requisitos não funcionais</a:t>
            </a:r>
            <a:r>
              <a:rPr lang="pt-BR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.</a:t>
            </a:r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98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AB530-6AC6-D6C2-4F5E-DD7CFA9F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766" y="2628027"/>
            <a:ext cx="16911459" cy="7509748"/>
          </a:xfrm>
        </p:spPr>
        <p:txBody>
          <a:bodyPr/>
          <a:lstStyle/>
          <a:p>
            <a:pPr algn="just"/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Os requisitos de software são descrições detalhadas das funções e características que um programa ou sistema de software deve ter para atender às necessidades e expectativas dos usuários, bem como para cumprir os objetivos do projeto. Esses requisitos atuam como a base para o design, desenvolvimento, teste e manutenção do software.</a:t>
            </a:r>
            <a:endParaRPr lang="pt-BR" dirty="0"/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258071EE-D5FE-B662-A0DE-1C069415B37C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A36A926F-AE54-1D73-69C2-C9BBAE6C4ED1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E1649A67-E7FC-6CBE-3FAA-08FA44FF8E4B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2838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AB530-6AC6-D6C2-4F5E-DD7CFA9F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53" y="2835275"/>
            <a:ext cx="17659297" cy="6571030"/>
          </a:xfrm>
        </p:spPr>
        <p:txBody>
          <a:bodyPr/>
          <a:lstStyle/>
          <a:p>
            <a:pPr algn="just"/>
            <a:r>
              <a:rPr lang="pt-BR" dirty="0">
                <a:solidFill>
                  <a:schemeClr val="bg1"/>
                </a:solidFill>
              </a:rPr>
              <a:t>Imaginando um software que efetue a venda de vestuário, o requisito de software é as ações/ exigências que aplicação precisa ter para existir e atender aos usuários, essas ações/ exigências é abstraída através de um levantamento feito com os usuários da aplicação.</a:t>
            </a: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258071EE-D5FE-B662-A0DE-1C069415B37C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A36A926F-AE54-1D73-69C2-C9BBAE6C4ED1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E1649A67-E7FC-6CBE-3FAA-08FA44FF8E4B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7194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5784850" y="496066"/>
            <a:ext cx="8077199" cy="20435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Requisitos Funcionais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5D996FD-EE19-3996-BDDD-ABAEC33CFD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413254" y="2604843"/>
            <a:ext cx="177486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Requisitos funcionais descrevem as funcionalidades e tarefas específicas que o software deve executar. Por exemplo, um sistema de venda de vestuário, um requisito funcional é permitir que o usuário cadastre novos produtos.</a:t>
            </a:r>
          </a:p>
          <a:p>
            <a:pPr algn="just"/>
            <a:endParaRPr lang="pt-BR" sz="54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  <a:p>
            <a:pPr algn="just"/>
            <a:r>
              <a:rPr lang="pt-BR" sz="5400" b="1" dirty="0">
                <a:solidFill>
                  <a:srgbClr val="FF0000"/>
                </a:solidFill>
                <a:latin typeface="Abadi" panose="020B0604020104020204" pitchFamily="34" charset="0"/>
              </a:rPr>
              <a:t>Outro requisito funcional desse mesmo sistema?</a:t>
            </a:r>
          </a:p>
        </p:txBody>
      </p:sp>
    </p:spTree>
    <p:extLst>
      <p:ext uri="{BB962C8B-B14F-4D97-AF65-F5344CB8AC3E}">
        <p14:creationId xmlns:p14="http://schemas.microsoft.com/office/powerpoint/2010/main" val="18925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AB530-6AC6-D6C2-4F5E-DD7CFA9F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853" y="2835275"/>
            <a:ext cx="17659297" cy="6571030"/>
          </a:xfrm>
        </p:spPr>
        <p:txBody>
          <a:bodyPr/>
          <a:lstStyle/>
          <a:p>
            <a:pPr algn="l"/>
            <a:r>
              <a:rPr lang="pt-BR" b="1" i="0" dirty="0">
                <a:solidFill>
                  <a:schemeClr val="accent3"/>
                </a:solidFill>
                <a:effectLst/>
                <a:latin typeface="Söhne"/>
              </a:rPr>
              <a:t>Requisitos Funcionais: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Descrevem as funções específicas que o software deve executar.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Especificam como o sistema deve responder a entradas particulares e se comportar em situações específicas.</a:t>
            </a:r>
            <a:br>
              <a:rPr lang="pt-BR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pt-BR" b="0" i="0" dirty="0">
                <a:solidFill>
                  <a:srgbClr val="D1D5DB"/>
                </a:solidFill>
                <a:effectLst/>
                <a:latin typeface="Söhne"/>
              </a:rPr>
              <a:t>Exemplos: funções do usuário, operações do sistema, interações entre componentes.</a:t>
            </a:r>
          </a:p>
        </p:txBody>
      </p:sp>
      <p:grpSp>
        <p:nvGrpSpPr>
          <p:cNvPr id="3" name="object 4">
            <a:extLst>
              <a:ext uri="{FF2B5EF4-FFF2-40B4-BE49-F238E27FC236}">
                <a16:creationId xmlns:a16="http://schemas.microsoft.com/office/drawing/2014/main" id="{258071EE-D5FE-B662-A0DE-1C069415B37C}"/>
              </a:ext>
            </a:extLst>
          </p:cNvPr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A36A926F-AE54-1D73-69C2-C9BBAE6C4ED1}"/>
                </a:ext>
              </a:extLst>
            </p:cNvPr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E1649A67-E7FC-6CBE-3FAA-08FA44FF8E4B}"/>
                </a:ext>
              </a:extLst>
            </p:cNvPr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934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Words>636</Words>
  <Application>Microsoft Office PowerPoint</Application>
  <PresentationFormat>Personalizar</PresentationFormat>
  <Paragraphs>31</Paragraphs>
  <Slides>15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Arial</vt:lpstr>
      <vt:lpstr>Abadi</vt:lpstr>
      <vt:lpstr>Söhne</vt:lpstr>
      <vt:lpstr>Montserrat</vt:lpstr>
      <vt:lpstr>Montserrat Light</vt:lpstr>
      <vt:lpstr>Calibri</vt:lpstr>
      <vt:lpstr>Office Theme</vt:lpstr>
      <vt:lpstr>Apresentação do PowerPoint</vt:lpstr>
      <vt:lpstr>Apresentação do PowerPoint</vt:lpstr>
      <vt:lpstr>Apresentação do PowerPoint</vt:lpstr>
      <vt:lpstr>O que é requisito?</vt:lpstr>
      <vt:lpstr>Requisito de Software</vt:lpstr>
      <vt:lpstr>Os requisitos de software são descrições detalhadas das funções e características que um programa ou sistema de software deve ter para atender às necessidades e expectativas dos usuários, bem como para cumprir os objetivos do projeto. Esses requisitos atuam como a base para o design, desenvolvimento, teste e manutenção do software.</vt:lpstr>
      <vt:lpstr>Imaginando um software que efetue a venda de vestuário, o requisito de software é as ações/ exigências que aplicação precisa ter para existir e atender aos usuários, essas ações/ exigências é abstraída através de um levantamento feito com os usuários da aplicação.</vt:lpstr>
      <vt:lpstr>Requisitos Funcionais</vt:lpstr>
      <vt:lpstr>Requisitos Funcionais: Descrevem as funções específicas que o software deve executar. Especificam como o sistema deve responder a entradas particulares e se comportar em situações específicas. Exemplos: funções do usuário, operações do sistema, interações entre componentes.</vt:lpstr>
      <vt:lpstr>Requisitos não Funcionais</vt:lpstr>
      <vt:lpstr>Requisitos Não Funcionais: Referem-se a características do sistema que não estão diretamente relacionadas às funções específicas do software. Incluem aspectos como desempenho, segurança, usabilidade, escalabilidade, disponibilidade e confiabilidade. Exemplos: tempos de resposta, capacidade de lidar com um certo número de usuários concorrentes, segurança de dados.</vt:lpstr>
      <vt:lpstr>Requisitos funcionais e não Funcionais</vt:lpstr>
      <vt:lpstr>A premissa é que o sistema efetue venda de vestuário, para efetuar a venda é necessário que consiga cadastrar novos produtos, cadastrar novos usuários e efetuar a venda no sistema, isso é requisito funcional, se ele consegue fazer um cadastro por minuto e efetuar uma venda por minuto o requisito básico / obrigatório foi atingido.</vt:lpstr>
      <vt:lpstr>Os requisitos não funcionais fica para o desempenho do software, se para cadastrar um produto é necessário o usuário estar logado, sem o login é criptografado, tudo isso é requisito não funcional.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18</cp:revision>
  <dcterms:created xsi:type="dcterms:W3CDTF">2021-08-24T16:20:14Z</dcterms:created>
  <dcterms:modified xsi:type="dcterms:W3CDTF">2024-03-21T12:18:11Z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