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24"/>
  </p:notesMasterIdLst>
  <p:sldIdLst>
    <p:sldId id="256" r:id="rId5"/>
    <p:sldId id="281" r:id="rId6"/>
    <p:sldId id="299" r:id="rId7"/>
    <p:sldId id="301" r:id="rId8"/>
    <p:sldId id="326" r:id="rId9"/>
    <p:sldId id="327" r:id="rId10"/>
    <p:sldId id="334" r:id="rId11"/>
    <p:sldId id="328" r:id="rId12"/>
    <p:sldId id="329" r:id="rId13"/>
    <p:sldId id="330" r:id="rId14"/>
    <p:sldId id="331" r:id="rId15"/>
    <p:sldId id="337" r:id="rId16"/>
    <p:sldId id="338" r:id="rId17"/>
    <p:sldId id="332" r:id="rId18"/>
    <p:sldId id="333" r:id="rId19"/>
    <p:sldId id="339" r:id="rId20"/>
    <p:sldId id="335" r:id="rId21"/>
    <p:sldId id="336" r:id="rId22"/>
    <p:sldId id="277" r:id="rId23"/>
  </p:sldIdLst>
  <p:sldSz cx="20104100" cy="11309350"/>
  <p:notesSz cx="20104100" cy="11309350"/>
  <p:embeddedFontLs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Montserrat Light" panose="00000400000000000000" pitchFamily="2" charset="0"/>
      <p:regular r:id="rId29"/>
      <p:italic r:id="rId30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69A60-DB1D-4A08-BEBD-7DE00C0AECA9}" v="2" dt="2023-12-28T01:36:13.413"/>
    <p1510:client id="{D7765929-7B0E-4C60-A9AB-BAB596C446B4}" v="2" dt="2023-12-28T02:37:42.58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39" autoAdjust="0"/>
  </p:normalViewPr>
  <p:slideViewPr>
    <p:cSldViewPr>
      <p:cViewPr>
        <p:scale>
          <a:sx n="36" d="100"/>
          <a:sy n="36" d="100"/>
        </p:scale>
        <p:origin x="1158" y="102"/>
      </p:cViewPr>
      <p:guideLst>
        <p:guide orient="horz" pos="289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teus Ramiris" userId="d6dcff02-bda0-410e-b483-e9aa2ff64135" providerId="ADAL" clId="{0F001834-70F7-4244-A30A-C49348566797}"/>
    <pc:docChg chg="undo custSel addSld delSld modSld">
      <pc:chgData name="Jose Mateus Ramiris" userId="d6dcff02-bda0-410e-b483-e9aa2ff64135" providerId="ADAL" clId="{0F001834-70F7-4244-A30A-C49348566797}" dt="2023-08-02T02:46:00.712" v="1279" actId="20577"/>
      <pc:docMkLst>
        <pc:docMk/>
      </pc:docMkLst>
      <pc:sldChg chg="addSp delSp modSp mod">
        <pc:chgData name="Jose Mateus Ramiris" userId="d6dcff02-bda0-410e-b483-e9aa2ff64135" providerId="ADAL" clId="{0F001834-70F7-4244-A30A-C49348566797}" dt="2023-08-02T02:17:03.840" v="32" actId="20577"/>
        <pc:sldMkLst>
          <pc:docMk/>
          <pc:sldMk cId="3612363744" sldId="311"/>
        </pc:sldMkLst>
        <pc:spChg chg="del">
          <ac:chgData name="Jose Mateus Ramiris" userId="d6dcff02-bda0-410e-b483-e9aa2ff64135" providerId="ADAL" clId="{0F001834-70F7-4244-A30A-C49348566797}" dt="2023-08-02T02:16:26.230" v="12" actId="478"/>
          <ac:spMkLst>
            <pc:docMk/>
            <pc:sldMk cId="3612363744" sldId="311"/>
            <ac:spMk id="2" creationId="{00000000-0000-0000-0000-000000000000}"/>
          </ac:spMkLst>
        </pc:spChg>
        <pc:spChg chg="mod">
          <ac:chgData name="Jose Mateus Ramiris" userId="d6dcff02-bda0-410e-b483-e9aa2ff64135" providerId="ADAL" clId="{0F001834-70F7-4244-A30A-C49348566797}" dt="2023-08-02T02:17:03.840" v="32" actId="20577"/>
          <ac:spMkLst>
            <pc:docMk/>
            <pc:sldMk cId="3612363744" sldId="311"/>
            <ac:spMk id="74" creationId="{D2EEDEC7-99F3-FDA8-F341-66E3055FBC87}"/>
          </ac:spMkLst>
        </pc:spChg>
        <pc:graphicFrameChg chg="add del mod">
          <ac:chgData name="Jose Mateus Ramiris" userId="d6dcff02-bda0-410e-b483-e9aa2ff64135" providerId="ADAL" clId="{0F001834-70F7-4244-A30A-C49348566797}" dt="2023-08-02T02:15:39.600" v="3"/>
          <ac:graphicFrameMkLst>
            <pc:docMk/>
            <pc:sldMk cId="3612363744" sldId="311"/>
            <ac:graphicFrameMk id="72" creationId="{4B23FAA9-8F6A-FDDA-78F3-BBD307FF6F75}"/>
          </ac:graphicFrameMkLst>
        </pc:graphicFrameChg>
      </pc:sldChg>
      <pc:sldChg chg="addSp delSp modSp mod">
        <pc:chgData name="Jose Mateus Ramiris" userId="d6dcff02-bda0-410e-b483-e9aa2ff64135" providerId="ADAL" clId="{0F001834-70F7-4244-A30A-C49348566797}" dt="2023-08-02T02:25:33.844" v="239" actId="34135"/>
        <pc:sldMkLst>
          <pc:docMk/>
          <pc:sldMk cId="855289215" sldId="312"/>
        </pc:sldMkLst>
        <pc:spChg chg="del">
          <ac:chgData name="Jose Mateus Ramiris" userId="d6dcff02-bda0-410e-b483-e9aa2ff64135" providerId="ADAL" clId="{0F001834-70F7-4244-A30A-C49348566797}" dt="2023-08-02T02:18:49.181" v="40" actId="478"/>
          <ac:spMkLst>
            <pc:docMk/>
            <pc:sldMk cId="855289215" sldId="312"/>
            <ac:spMk id="2" creationId="{00000000-0000-0000-0000-000000000000}"/>
          </ac:spMkLst>
        </pc:spChg>
        <pc:spChg chg="mod">
          <ac:chgData name="Jose Mateus Ramiris" userId="d6dcff02-bda0-410e-b483-e9aa2ff64135" providerId="ADAL" clId="{0F001834-70F7-4244-A30A-C49348566797}" dt="2023-08-02T02:25:04.192" v="231" actId="1076"/>
          <ac:spMkLst>
            <pc:docMk/>
            <pc:sldMk cId="855289215" sldId="312"/>
            <ac:spMk id="71" creationId="{00000000-0000-0000-0000-000000000000}"/>
          </ac:spMkLst>
        </pc:spChg>
        <pc:spChg chg="add mod">
          <ac:chgData name="Jose Mateus Ramiris" userId="d6dcff02-bda0-410e-b483-e9aa2ff64135" providerId="ADAL" clId="{0F001834-70F7-4244-A30A-C49348566797}" dt="2023-08-02T02:25:33.844" v="239" actId="34135"/>
          <ac:spMkLst>
            <pc:docMk/>
            <pc:sldMk cId="855289215" sldId="312"/>
            <ac:spMk id="72" creationId="{AFE43831-D011-2E89-31FF-D700FCC2542B}"/>
          </ac:spMkLst>
        </pc:spChg>
        <pc:spChg chg="del mod">
          <ac:chgData name="Jose Mateus Ramiris" userId="d6dcff02-bda0-410e-b483-e9aa2ff64135" providerId="ADAL" clId="{0F001834-70F7-4244-A30A-C49348566797}" dt="2023-08-02T02:17:26.202" v="37" actId="478"/>
          <ac:spMkLst>
            <pc:docMk/>
            <pc:sldMk cId="855289215" sldId="312"/>
            <ac:spMk id="74" creationId="{D2EEDEC7-99F3-FDA8-F341-66E3055FBC87}"/>
          </ac:spMkLst>
        </pc:spChg>
        <pc:grpChg chg="mod">
          <ac:chgData name="Jose Mateus Ramiris" userId="d6dcff02-bda0-410e-b483-e9aa2ff64135" providerId="ADAL" clId="{0F001834-70F7-4244-A30A-C49348566797}" dt="2023-08-02T02:24:53.678" v="228" actId="1076"/>
          <ac:grpSpMkLst>
            <pc:docMk/>
            <pc:sldMk cId="855289215" sldId="312"/>
            <ac:grpSpMk id="4" creationId="{00000000-0000-0000-0000-000000000000}"/>
          </ac:grpSpMkLst>
        </pc:grpChg>
      </pc:sldChg>
      <pc:sldChg chg="modSp add mod">
        <pc:chgData name="Jose Mateus Ramiris" userId="d6dcff02-bda0-410e-b483-e9aa2ff64135" providerId="ADAL" clId="{0F001834-70F7-4244-A30A-C49348566797}" dt="2023-08-02T02:29:25.280" v="255" actId="20577"/>
        <pc:sldMkLst>
          <pc:docMk/>
          <pc:sldMk cId="553751274" sldId="313"/>
        </pc:sldMkLst>
        <pc:spChg chg="mod">
          <ac:chgData name="Jose Mateus Ramiris" userId="d6dcff02-bda0-410e-b483-e9aa2ff64135" providerId="ADAL" clId="{0F001834-70F7-4244-A30A-C49348566797}" dt="2023-08-02T02:29:25.280" v="255" actId="20577"/>
          <ac:spMkLst>
            <pc:docMk/>
            <pc:sldMk cId="553751274" sldId="313"/>
            <ac:spMk id="72" creationId="{AFE43831-D011-2E89-31FF-D700FCC2542B}"/>
          </ac:spMkLst>
        </pc:spChg>
      </pc:sldChg>
      <pc:sldChg chg="del">
        <pc:chgData name="Jose Mateus Ramiris" userId="d6dcff02-bda0-410e-b483-e9aa2ff64135" providerId="ADAL" clId="{0F001834-70F7-4244-A30A-C49348566797}" dt="2023-08-02T02:27:05.864" v="240" actId="47"/>
        <pc:sldMkLst>
          <pc:docMk/>
          <pc:sldMk cId="1745780346" sldId="313"/>
        </pc:sldMkLst>
      </pc:sldChg>
      <pc:sldChg chg="del">
        <pc:chgData name="Jose Mateus Ramiris" userId="d6dcff02-bda0-410e-b483-e9aa2ff64135" providerId="ADAL" clId="{0F001834-70F7-4244-A30A-C49348566797}" dt="2023-08-02T02:27:08.028" v="241" actId="47"/>
        <pc:sldMkLst>
          <pc:docMk/>
          <pc:sldMk cId="1858031507" sldId="314"/>
        </pc:sldMkLst>
      </pc:sldChg>
      <pc:sldChg chg="modSp add mod">
        <pc:chgData name="Jose Mateus Ramiris" userId="d6dcff02-bda0-410e-b483-e9aa2ff64135" providerId="ADAL" clId="{0F001834-70F7-4244-A30A-C49348566797}" dt="2023-08-02T02:46:00.712" v="1279" actId="20577"/>
        <pc:sldMkLst>
          <pc:docMk/>
          <pc:sldMk cId="2946985243" sldId="314"/>
        </pc:sldMkLst>
        <pc:spChg chg="mod">
          <ac:chgData name="Jose Mateus Ramiris" userId="d6dcff02-bda0-410e-b483-e9aa2ff64135" providerId="ADAL" clId="{0F001834-70F7-4244-A30A-C49348566797}" dt="2023-08-02T02:46:00.712" v="1279" actId="20577"/>
          <ac:spMkLst>
            <pc:docMk/>
            <pc:sldMk cId="2946985243" sldId="314"/>
            <ac:spMk id="72" creationId="{AFE43831-D011-2E89-31FF-D700FCC2542B}"/>
          </ac:spMkLst>
        </pc:spChg>
      </pc:sldChg>
      <pc:sldChg chg="add">
        <pc:chgData name="Jose Mateus Ramiris" userId="d6dcff02-bda0-410e-b483-e9aa2ff64135" providerId="ADAL" clId="{0F001834-70F7-4244-A30A-C49348566797}" dt="2023-08-02T02:29:44.349" v="257" actId="2890"/>
        <pc:sldMkLst>
          <pc:docMk/>
          <pc:sldMk cId="1485134614" sldId="315"/>
        </pc:sldMkLst>
      </pc:sldChg>
    </pc:docChg>
  </pc:docChgLst>
  <pc:docChgLst>
    <pc:chgData name="Jose Mateus Ramiris" userId="d6dcff02-bda0-410e-b483-e9aa2ff64135" providerId="ADAL" clId="{BD469A60-DB1D-4A08-BEBD-7DE00C0AECA9}"/>
    <pc:docChg chg="custSel addSld delSld modSld">
      <pc:chgData name="Jose Mateus Ramiris" userId="d6dcff02-bda0-410e-b483-e9aa2ff64135" providerId="ADAL" clId="{BD469A60-DB1D-4A08-BEBD-7DE00C0AECA9}" dt="2023-12-28T01:52:52.058" v="4010" actId="20577"/>
      <pc:docMkLst>
        <pc:docMk/>
      </pc:docMkLst>
      <pc:sldChg chg="modSp mod">
        <pc:chgData name="Jose Mateus Ramiris" userId="d6dcff02-bda0-410e-b483-e9aa2ff64135" providerId="ADAL" clId="{BD469A60-DB1D-4A08-BEBD-7DE00C0AECA9}" dt="2023-12-27T22:10:09.325" v="9" actId="20577"/>
        <pc:sldMkLst>
          <pc:docMk/>
          <pc:sldMk cId="460064704" sldId="299"/>
        </pc:sldMkLst>
        <pc:spChg chg="mod">
          <ac:chgData name="Jose Mateus Ramiris" userId="d6dcff02-bda0-410e-b483-e9aa2ff64135" providerId="ADAL" clId="{BD469A60-DB1D-4A08-BEBD-7DE00C0AECA9}" dt="2023-12-27T22:10:09.325" v="9" actId="20577"/>
          <ac:spMkLst>
            <pc:docMk/>
            <pc:sldMk cId="460064704" sldId="299"/>
            <ac:spMk id="6" creationId="{26F27D85-77C7-8394-67F7-A671B5F6EB79}"/>
          </ac:spMkLst>
        </pc:spChg>
      </pc:sldChg>
      <pc:sldChg chg="modSp mod">
        <pc:chgData name="Jose Mateus Ramiris" userId="d6dcff02-bda0-410e-b483-e9aa2ff64135" providerId="ADAL" clId="{BD469A60-DB1D-4A08-BEBD-7DE00C0AECA9}" dt="2023-12-28T00:56:36.096" v="849" actId="34135"/>
        <pc:sldMkLst>
          <pc:docMk/>
          <pc:sldMk cId="3472546591" sldId="301"/>
        </pc:sldMkLst>
        <pc:spChg chg="mod">
          <ac:chgData name="Jose Mateus Ramiris" userId="d6dcff02-bda0-410e-b483-e9aa2ff64135" providerId="ADAL" clId="{BD469A60-DB1D-4A08-BEBD-7DE00C0AECA9}" dt="2023-12-28T00:56:36.096" v="849" actId="34135"/>
          <ac:spMkLst>
            <pc:docMk/>
            <pc:sldMk cId="3472546591" sldId="301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BD469A60-DB1D-4A08-BEBD-7DE00C0AECA9}" dt="2023-12-28T00:56:31.697" v="847" actId="34135"/>
          <ac:spMkLst>
            <pc:docMk/>
            <pc:sldMk cId="3472546591" sldId="301"/>
            <ac:spMk id="74" creationId="{55D996FD-EE19-3996-BDDD-ABAEC33CFDC1}"/>
          </ac:spMkLst>
        </pc:spChg>
      </pc:sldChg>
      <pc:sldChg chg="modSp add mod modNotesTx">
        <pc:chgData name="Jose Mateus Ramiris" userId="d6dcff02-bda0-410e-b483-e9aa2ff64135" providerId="ADAL" clId="{BD469A60-DB1D-4A08-BEBD-7DE00C0AECA9}" dt="2023-12-28T01:04:06.387" v="1352" actId="20577"/>
        <pc:sldMkLst>
          <pc:docMk/>
          <pc:sldMk cId="3250988096" sldId="302"/>
        </pc:sldMkLst>
        <pc:spChg chg="mod">
          <ac:chgData name="Jose Mateus Ramiris" userId="d6dcff02-bda0-410e-b483-e9aa2ff64135" providerId="ADAL" clId="{BD469A60-DB1D-4A08-BEBD-7DE00C0AECA9}" dt="2023-12-28T00:56:25.310" v="845" actId="34135"/>
          <ac:spMkLst>
            <pc:docMk/>
            <pc:sldMk cId="3250988096" sldId="302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BD469A60-DB1D-4A08-BEBD-7DE00C0AECA9}" dt="2023-12-28T00:56:21.496" v="843" actId="34135"/>
          <ac:spMkLst>
            <pc:docMk/>
            <pc:sldMk cId="3250988096" sldId="302"/>
            <ac:spMk id="74" creationId="{55D996FD-EE19-3996-BDDD-ABAEC33CFDC1}"/>
          </ac:spMkLst>
        </pc:spChg>
      </pc:sldChg>
      <pc:sldChg chg="modSp add mod modNotesTx">
        <pc:chgData name="Jose Mateus Ramiris" userId="d6dcff02-bda0-410e-b483-e9aa2ff64135" providerId="ADAL" clId="{BD469A60-DB1D-4A08-BEBD-7DE00C0AECA9}" dt="2023-12-28T01:11:51.209" v="2187" actId="6549"/>
        <pc:sldMkLst>
          <pc:docMk/>
          <pc:sldMk cId="189257550" sldId="303"/>
        </pc:sldMkLst>
        <pc:spChg chg="mod">
          <ac:chgData name="Jose Mateus Ramiris" userId="d6dcff02-bda0-410e-b483-e9aa2ff64135" providerId="ADAL" clId="{BD469A60-DB1D-4A08-BEBD-7DE00C0AECA9}" dt="2023-12-28T01:04:51.034" v="1373" actId="20577"/>
          <ac:spMkLst>
            <pc:docMk/>
            <pc:sldMk cId="189257550" sldId="303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BD469A60-DB1D-4A08-BEBD-7DE00C0AECA9}" dt="2023-12-28T01:07:28.875" v="1659" actId="113"/>
          <ac:spMkLst>
            <pc:docMk/>
            <pc:sldMk cId="189257550" sldId="303"/>
            <ac:spMk id="74" creationId="{55D996FD-EE19-3996-BDDD-ABAEC33CFDC1}"/>
          </ac:spMkLst>
        </pc:spChg>
      </pc:sldChg>
      <pc:sldChg chg="modSp add mod modNotesTx">
        <pc:chgData name="Jose Mateus Ramiris" userId="d6dcff02-bda0-410e-b483-e9aa2ff64135" providerId="ADAL" clId="{BD469A60-DB1D-4A08-BEBD-7DE00C0AECA9}" dt="2023-12-28T01:13:36.105" v="2250" actId="20577"/>
        <pc:sldMkLst>
          <pc:docMk/>
          <pc:sldMk cId="1710160549" sldId="304"/>
        </pc:sldMkLst>
        <pc:spChg chg="mod">
          <ac:chgData name="Jose Mateus Ramiris" userId="d6dcff02-bda0-410e-b483-e9aa2ff64135" providerId="ADAL" clId="{BD469A60-DB1D-4A08-BEBD-7DE00C0AECA9}" dt="2023-12-28T01:07:49.514" v="1666" actId="20577"/>
          <ac:spMkLst>
            <pc:docMk/>
            <pc:sldMk cId="1710160549" sldId="304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BD469A60-DB1D-4A08-BEBD-7DE00C0AECA9}" dt="2023-12-28T01:13:36.105" v="2250" actId="20577"/>
          <ac:spMkLst>
            <pc:docMk/>
            <pc:sldMk cId="1710160549" sldId="304"/>
            <ac:spMk id="74" creationId="{55D996FD-EE19-3996-BDDD-ABAEC33CFDC1}"/>
          </ac:spMkLst>
        </pc:spChg>
      </pc:sldChg>
      <pc:sldChg chg="delSp modSp add mod modNotesTx">
        <pc:chgData name="Jose Mateus Ramiris" userId="d6dcff02-bda0-410e-b483-e9aa2ff64135" providerId="ADAL" clId="{BD469A60-DB1D-4A08-BEBD-7DE00C0AECA9}" dt="2023-12-28T01:52:52.058" v="4010" actId="20577"/>
        <pc:sldMkLst>
          <pc:docMk/>
          <pc:sldMk cId="361799313" sldId="305"/>
        </pc:sldMkLst>
        <pc:spChg chg="del">
          <ac:chgData name="Jose Mateus Ramiris" userId="d6dcff02-bda0-410e-b483-e9aa2ff64135" providerId="ADAL" clId="{BD469A60-DB1D-4A08-BEBD-7DE00C0AECA9}" dt="2023-12-28T01:51:23.390" v="3855" actId="478"/>
          <ac:spMkLst>
            <pc:docMk/>
            <pc:sldMk cId="361799313" sldId="305"/>
            <ac:spMk id="2" creationId="{00000000-0000-0000-0000-000000000000}"/>
          </ac:spMkLst>
        </pc:spChg>
        <pc:spChg chg="mod">
          <ac:chgData name="Jose Mateus Ramiris" userId="d6dcff02-bda0-410e-b483-e9aa2ff64135" providerId="ADAL" clId="{BD469A60-DB1D-4A08-BEBD-7DE00C0AECA9}" dt="2023-12-28T01:52:30.715" v="3946" actId="34135"/>
          <ac:spMkLst>
            <pc:docMk/>
            <pc:sldMk cId="361799313" sldId="305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BD469A60-DB1D-4A08-BEBD-7DE00C0AECA9}" dt="2023-12-28T01:52:32.495" v="3947" actId="34135"/>
          <ac:spMkLst>
            <pc:docMk/>
            <pc:sldMk cId="361799313" sldId="305"/>
            <ac:spMk id="74" creationId="{55D996FD-EE19-3996-BDDD-ABAEC33CFDC1}"/>
          </ac:spMkLst>
        </pc:spChg>
      </pc:sldChg>
      <pc:sldChg chg="del">
        <pc:chgData name="Jose Mateus Ramiris" userId="d6dcff02-bda0-410e-b483-e9aa2ff64135" providerId="ADAL" clId="{BD469A60-DB1D-4A08-BEBD-7DE00C0AECA9}" dt="2023-12-28T00:51:54.750" v="352" actId="47"/>
        <pc:sldMkLst>
          <pc:docMk/>
          <pc:sldMk cId="1038920594" sldId="316"/>
        </pc:sldMkLst>
      </pc:sldChg>
      <pc:sldChg chg="del">
        <pc:chgData name="Jose Mateus Ramiris" userId="d6dcff02-bda0-410e-b483-e9aa2ff64135" providerId="ADAL" clId="{BD469A60-DB1D-4A08-BEBD-7DE00C0AECA9}" dt="2023-12-28T00:51:56.062" v="353" actId="47"/>
        <pc:sldMkLst>
          <pc:docMk/>
          <pc:sldMk cId="1497038194" sldId="317"/>
        </pc:sldMkLst>
      </pc:sldChg>
      <pc:sldChg chg="del">
        <pc:chgData name="Jose Mateus Ramiris" userId="d6dcff02-bda0-410e-b483-e9aa2ff64135" providerId="ADAL" clId="{BD469A60-DB1D-4A08-BEBD-7DE00C0AECA9}" dt="2023-12-28T00:51:57.191" v="354" actId="47"/>
        <pc:sldMkLst>
          <pc:docMk/>
          <pc:sldMk cId="1551545950" sldId="319"/>
        </pc:sldMkLst>
      </pc:sldChg>
      <pc:sldChg chg="del">
        <pc:chgData name="Jose Mateus Ramiris" userId="d6dcff02-bda0-410e-b483-e9aa2ff64135" providerId="ADAL" clId="{BD469A60-DB1D-4A08-BEBD-7DE00C0AECA9}" dt="2023-12-28T00:51:58.294" v="355" actId="47"/>
        <pc:sldMkLst>
          <pc:docMk/>
          <pc:sldMk cId="1341610995" sldId="320"/>
        </pc:sldMkLst>
      </pc:sldChg>
      <pc:sldChg chg="del">
        <pc:chgData name="Jose Mateus Ramiris" userId="d6dcff02-bda0-410e-b483-e9aa2ff64135" providerId="ADAL" clId="{BD469A60-DB1D-4A08-BEBD-7DE00C0AECA9}" dt="2023-12-28T00:51:59.344" v="356" actId="47"/>
        <pc:sldMkLst>
          <pc:docMk/>
          <pc:sldMk cId="1933205834" sldId="321"/>
        </pc:sldMkLst>
      </pc:sldChg>
      <pc:sldChg chg="del">
        <pc:chgData name="Jose Mateus Ramiris" userId="d6dcff02-bda0-410e-b483-e9aa2ff64135" providerId="ADAL" clId="{BD469A60-DB1D-4A08-BEBD-7DE00C0AECA9}" dt="2023-12-28T00:52:00.439" v="357" actId="47"/>
        <pc:sldMkLst>
          <pc:docMk/>
          <pc:sldMk cId="1140371209" sldId="322"/>
        </pc:sldMkLst>
      </pc:sldChg>
      <pc:sldChg chg="del">
        <pc:chgData name="Jose Mateus Ramiris" userId="d6dcff02-bda0-410e-b483-e9aa2ff64135" providerId="ADAL" clId="{BD469A60-DB1D-4A08-BEBD-7DE00C0AECA9}" dt="2023-12-28T00:52:01.503" v="358" actId="47"/>
        <pc:sldMkLst>
          <pc:docMk/>
          <pc:sldMk cId="384078105" sldId="323"/>
        </pc:sldMkLst>
      </pc:sldChg>
      <pc:sldChg chg="del">
        <pc:chgData name="Jose Mateus Ramiris" userId="d6dcff02-bda0-410e-b483-e9aa2ff64135" providerId="ADAL" clId="{BD469A60-DB1D-4A08-BEBD-7DE00C0AECA9}" dt="2023-12-28T00:52:02.479" v="359" actId="47"/>
        <pc:sldMkLst>
          <pc:docMk/>
          <pc:sldMk cId="1324840804" sldId="324"/>
        </pc:sldMkLst>
      </pc:sldChg>
      <pc:sldChg chg="del">
        <pc:chgData name="Jose Mateus Ramiris" userId="d6dcff02-bda0-410e-b483-e9aa2ff64135" providerId="ADAL" clId="{BD469A60-DB1D-4A08-BEBD-7DE00C0AECA9}" dt="2023-12-28T00:52:03.646" v="360" actId="47"/>
        <pc:sldMkLst>
          <pc:docMk/>
          <pc:sldMk cId="4123915331" sldId="325"/>
        </pc:sldMkLst>
      </pc:sldChg>
      <pc:sldChg chg="del">
        <pc:chgData name="Jose Mateus Ramiris" userId="d6dcff02-bda0-410e-b483-e9aa2ff64135" providerId="ADAL" clId="{BD469A60-DB1D-4A08-BEBD-7DE00C0AECA9}" dt="2023-12-28T00:52:04.717" v="361" actId="47"/>
        <pc:sldMkLst>
          <pc:docMk/>
          <pc:sldMk cId="1770334481" sldId="326"/>
        </pc:sldMkLst>
      </pc:sldChg>
      <pc:sldChg chg="del">
        <pc:chgData name="Jose Mateus Ramiris" userId="d6dcff02-bda0-410e-b483-e9aa2ff64135" providerId="ADAL" clId="{BD469A60-DB1D-4A08-BEBD-7DE00C0AECA9}" dt="2023-12-28T00:52:05.767" v="362" actId="47"/>
        <pc:sldMkLst>
          <pc:docMk/>
          <pc:sldMk cId="509068466" sldId="327"/>
        </pc:sldMkLst>
      </pc:sldChg>
      <pc:sldChg chg="del">
        <pc:chgData name="Jose Mateus Ramiris" userId="d6dcff02-bda0-410e-b483-e9aa2ff64135" providerId="ADAL" clId="{BD469A60-DB1D-4A08-BEBD-7DE00C0AECA9}" dt="2023-12-28T00:52:06.831" v="363" actId="47"/>
        <pc:sldMkLst>
          <pc:docMk/>
          <pc:sldMk cId="548264680" sldId="328"/>
        </pc:sldMkLst>
      </pc:sldChg>
      <pc:sldChg chg="del">
        <pc:chgData name="Jose Mateus Ramiris" userId="d6dcff02-bda0-410e-b483-e9aa2ff64135" providerId="ADAL" clId="{BD469A60-DB1D-4A08-BEBD-7DE00C0AECA9}" dt="2023-12-28T00:52:07.887" v="364" actId="47"/>
        <pc:sldMkLst>
          <pc:docMk/>
          <pc:sldMk cId="1108217691" sldId="329"/>
        </pc:sldMkLst>
      </pc:sldChg>
      <pc:sldChg chg="del">
        <pc:chgData name="Jose Mateus Ramiris" userId="d6dcff02-bda0-410e-b483-e9aa2ff64135" providerId="ADAL" clId="{BD469A60-DB1D-4A08-BEBD-7DE00C0AECA9}" dt="2023-12-28T00:52:08.934" v="365" actId="47"/>
        <pc:sldMkLst>
          <pc:docMk/>
          <pc:sldMk cId="3208342477" sldId="330"/>
        </pc:sldMkLst>
      </pc:sldChg>
      <pc:sldChg chg="del">
        <pc:chgData name="Jose Mateus Ramiris" userId="d6dcff02-bda0-410e-b483-e9aa2ff64135" providerId="ADAL" clId="{BD469A60-DB1D-4A08-BEBD-7DE00C0AECA9}" dt="2023-12-28T00:52:10.321" v="366" actId="47"/>
        <pc:sldMkLst>
          <pc:docMk/>
          <pc:sldMk cId="61900546" sldId="331"/>
        </pc:sldMkLst>
      </pc:sldChg>
      <pc:sldChg chg="del">
        <pc:chgData name="Jose Mateus Ramiris" userId="d6dcff02-bda0-410e-b483-e9aa2ff64135" providerId="ADAL" clId="{BD469A60-DB1D-4A08-BEBD-7DE00C0AECA9}" dt="2023-12-28T00:52:11.263" v="367" actId="47"/>
        <pc:sldMkLst>
          <pc:docMk/>
          <pc:sldMk cId="4234600384" sldId="332"/>
        </pc:sldMkLst>
      </pc:sldChg>
      <pc:sldChg chg="del">
        <pc:chgData name="Jose Mateus Ramiris" userId="d6dcff02-bda0-410e-b483-e9aa2ff64135" providerId="ADAL" clId="{BD469A60-DB1D-4A08-BEBD-7DE00C0AECA9}" dt="2023-12-28T00:52:12.193" v="368" actId="47"/>
        <pc:sldMkLst>
          <pc:docMk/>
          <pc:sldMk cId="2342924212" sldId="333"/>
        </pc:sldMkLst>
      </pc:sldChg>
      <pc:sldChg chg="del">
        <pc:chgData name="Jose Mateus Ramiris" userId="d6dcff02-bda0-410e-b483-e9aa2ff64135" providerId="ADAL" clId="{BD469A60-DB1D-4A08-BEBD-7DE00C0AECA9}" dt="2023-12-28T00:52:13.350" v="369" actId="47"/>
        <pc:sldMkLst>
          <pc:docMk/>
          <pc:sldMk cId="1960214629" sldId="334"/>
        </pc:sldMkLst>
      </pc:sldChg>
      <pc:sldChg chg="del">
        <pc:chgData name="Jose Mateus Ramiris" userId="d6dcff02-bda0-410e-b483-e9aa2ff64135" providerId="ADAL" clId="{BD469A60-DB1D-4A08-BEBD-7DE00C0AECA9}" dt="2023-12-28T00:52:14.215" v="370" actId="47"/>
        <pc:sldMkLst>
          <pc:docMk/>
          <pc:sldMk cId="1181155204" sldId="335"/>
        </pc:sldMkLst>
      </pc:sldChg>
      <pc:sldChg chg="del">
        <pc:chgData name="Jose Mateus Ramiris" userId="d6dcff02-bda0-410e-b483-e9aa2ff64135" providerId="ADAL" clId="{BD469A60-DB1D-4A08-BEBD-7DE00C0AECA9}" dt="2023-12-28T00:52:16.646" v="372" actId="47"/>
        <pc:sldMkLst>
          <pc:docMk/>
          <pc:sldMk cId="1432753528" sldId="336"/>
        </pc:sldMkLst>
      </pc:sldChg>
      <pc:sldChg chg="del">
        <pc:chgData name="Jose Mateus Ramiris" userId="d6dcff02-bda0-410e-b483-e9aa2ff64135" providerId="ADAL" clId="{BD469A60-DB1D-4A08-BEBD-7DE00C0AECA9}" dt="2023-12-28T00:52:15.431" v="371" actId="47"/>
        <pc:sldMkLst>
          <pc:docMk/>
          <pc:sldMk cId="3090684476" sldId="337"/>
        </pc:sldMkLst>
      </pc:sldChg>
    </pc:docChg>
  </pc:docChgLst>
  <pc:docChgLst>
    <pc:chgData name="Jose Mateus Ramiris" userId="d6dcff02-bda0-410e-b483-e9aa2ff64135" providerId="ADAL" clId="{D7765929-7B0E-4C60-A9AB-BAB596C446B4}"/>
    <pc:docChg chg="custSel addSld delSld modSld">
      <pc:chgData name="Jose Mateus Ramiris" userId="d6dcff02-bda0-410e-b483-e9aa2ff64135" providerId="ADAL" clId="{D7765929-7B0E-4C60-A9AB-BAB596C446B4}" dt="2023-12-28T03:02:15.163" v="4315" actId="47"/>
      <pc:docMkLst>
        <pc:docMk/>
      </pc:docMkLst>
      <pc:sldChg chg="delSp modSp mod modNotesTx">
        <pc:chgData name="Jose Mateus Ramiris" userId="d6dcff02-bda0-410e-b483-e9aa2ff64135" providerId="ADAL" clId="{D7765929-7B0E-4C60-A9AB-BAB596C446B4}" dt="2023-12-28T02:27:54.474" v="2112" actId="20577"/>
        <pc:sldMkLst>
          <pc:docMk/>
          <pc:sldMk cId="3472546591" sldId="301"/>
        </pc:sldMkLst>
        <pc:spChg chg="del">
          <ac:chgData name="Jose Mateus Ramiris" userId="d6dcff02-bda0-410e-b483-e9aa2ff64135" providerId="ADAL" clId="{D7765929-7B0E-4C60-A9AB-BAB596C446B4}" dt="2023-12-28T02:09:44.119" v="244" actId="478"/>
          <ac:spMkLst>
            <pc:docMk/>
            <pc:sldMk cId="3472546591" sldId="301"/>
            <ac:spMk id="2" creationId="{00000000-0000-0000-0000-000000000000}"/>
          </ac:spMkLst>
        </pc:spChg>
        <pc:spChg chg="mod">
          <ac:chgData name="Jose Mateus Ramiris" userId="d6dcff02-bda0-410e-b483-e9aa2ff64135" providerId="ADAL" clId="{D7765929-7B0E-4C60-A9AB-BAB596C446B4}" dt="2023-12-28T02:08:03.815" v="93" actId="1076"/>
          <ac:spMkLst>
            <pc:docMk/>
            <pc:sldMk cId="3472546591" sldId="301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D7765929-7B0E-4C60-A9AB-BAB596C446B4}" dt="2023-12-28T02:13:11.323" v="711" actId="20577"/>
          <ac:spMkLst>
            <pc:docMk/>
            <pc:sldMk cId="3472546591" sldId="301"/>
            <ac:spMk id="74" creationId="{55D996FD-EE19-3996-BDDD-ABAEC33CFDC1}"/>
          </ac:spMkLst>
        </pc:spChg>
      </pc:sldChg>
      <pc:sldChg chg="delSp modSp mod modNotesTx">
        <pc:chgData name="Jose Mateus Ramiris" userId="d6dcff02-bda0-410e-b483-e9aa2ff64135" providerId="ADAL" clId="{D7765929-7B0E-4C60-A9AB-BAB596C446B4}" dt="2023-12-28T02:46:36.864" v="3327" actId="20577"/>
        <pc:sldMkLst>
          <pc:docMk/>
          <pc:sldMk cId="3250988096" sldId="302"/>
        </pc:sldMkLst>
        <pc:spChg chg="del">
          <ac:chgData name="Jose Mateus Ramiris" userId="d6dcff02-bda0-410e-b483-e9aa2ff64135" providerId="ADAL" clId="{D7765929-7B0E-4C60-A9AB-BAB596C446B4}" dt="2023-12-28T02:32:33.246" v="2482" actId="478"/>
          <ac:spMkLst>
            <pc:docMk/>
            <pc:sldMk cId="3250988096" sldId="302"/>
            <ac:spMk id="2" creationId="{00000000-0000-0000-0000-000000000000}"/>
          </ac:spMkLst>
        </pc:spChg>
        <pc:spChg chg="mod">
          <ac:chgData name="Jose Mateus Ramiris" userId="d6dcff02-bda0-410e-b483-e9aa2ff64135" providerId="ADAL" clId="{D7765929-7B0E-4C60-A9AB-BAB596C446B4}" dt="2023-12-28T02:37:36.571" v="2960" actId="14100"/>
          <ac:spMkLst>
            <pc:docMk/>
            <pc:sldMk cId="3250988096" sldId="302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D7765929-7B0E-4C60-A9AB-BAB596C446B4}" dt="2023-12-28T02:38:04.177" v="2969" actId="14100"/>
          <ac:spMkLst>
            <pc:docMk/>
            <pc:sldMk cId="3250988096" sldId="302"/>
            <ac:spMk id="74" creationId="{55D996FD-EE19-3996-BDDD-ABAEC33CFDC1}"/>
          </ac:spMkLst>
        </pc:spChg>
      </pc:sldChg>
      <pc:sldChg chg="del">
        <pc:chgData name="Jose Mateus Ramiris" userId="d6dcff02-bda0-410e-b483-e9aa2ff64135" providerId="ADAL" clId="{D7765929-7B0E-4C60-A9AB-BAB596C446B4}" dt="2023-12-28T03:02:13.790" v="4314" actId="47"/>
        <pc:sldMkLst>
          <pc:docMk/>
          <pc:sldMk cId="1710160549" sldId="304"/>
        </pc:sldMkLst>
      </pc:sldChg>
      <pc:sldChg chg="del">
        <pc:chgData name="Jose Mateus Ramiris" userId="d6dcff02-bda0-410e-b483-e9aa2ff64135" providerId="ADAL" clId="{D7765929-7B0E-4C60-A9AB-BAB596C446B4}" dt="2023-12-28T03:02:15.163" v="4315" actId="47"/>
        <pc:sldMkLst>
          <pc:docMk/>
          <pc:sldMk cId="361799313" sldId="305"/>
        </pc:sldMkLst>
      </pc:sldChg>
      <pc:sldChg chg="modSp add mod modNotesTx">
        <pc:chgData name="Jose Mateus Ramiris" userId="d6dcff02-bda0-410e-b483-e9aa2ff64135" providerId="ADAL" clId="{D7765929-7B0E-4C60-A9AB-BAB596C446B4}" dt="2023-12-28T03:00:14.066" v="4313" actId="20577"/>
        <pc:sldMkLst>
          <pc:docMk/>
          <pc:sldMk cId="2483572216" sldId="306"/>
        </pc:sldMkLst>
        <pc:spChg chg="mod">
          <ac:chgData name="Jose Mateus Ramiris" userId="d6dcff02-bda0-410e-b483-e9aa2ff64135" providerId="ADAL" clId="{D7765929-7B0E-4C60-A9AB-BAB596C446B4}" dt="2023-12-28T02:38:38.955" v="2983" actId="6549"/>
          <ac:spMkLst>
            <pc:docMk/>
            <pc:sldMk cId="2483572216" sldId="306"/>
            <ac:spMk id="74" creationId="{55D996FD-EE19-3996-BDDD-ABAEC33CFDC1}"/>
          </ac:spMkLst>
        </pc:spChg>
      </pc:sldChg>
    </pc:docChg>
  </pc:docChgLst>
  <pc:docChgLst>
    <pc:chgData name="Jose Mateus Ramiris" userId="d6dcff02-bda0-410e-b483-e9aa2ff64135" providerId="ADAL" clId="{551ACC72-2600-46EC-8A03-AA8E432D9077}"/>
    <pc:docChg chg="custSel delSld modSld">
      <pc:chgData name="Jose Mateus Ramiris" userId="d6dcff02-bda0-410e-b483-e9aa2ff64135" providerId="ADAL" clId="{551ACC72-2600-46EC-8A03-AA8E432D9077}" dt="2023-02-11T02:58:56.814" v="221" actId="20577"/>
      <pc:docMkLst>
        <pc:docMk/>
      </pc:docMkLst>
      <pc:sldChg chg="addSp delSp modSp mod">
        <pc:chgData name="Jose Mateus Ramiris" userId="d6dcff02-bda0-410e-b483-e9aa2ff64135" providerId="ADAL" clId="{551ACC72-2600-46EC-8A03-AA8E432D9077}" dt="2023-02-11T02:58:56.814" v="221" actId="20577"/>
        <pc:sldMkLst>
          <pc:docMk/>
          <pc:sldMk cId="3925058246" sldId="291"/>
        </pc:sldMkLst>
        <pc:spChg chg="add mod">
          <ac:chgData name="Jose Mateus Ramiris" userId="d6dcff02-bda0-410e-b483-e9aa2ff64135" providerId="ADAL" clId="{551ACC72-2600-46EC-8A03-AA8E432D9077}" dt="2023-02-11T02:58:56.814" v="221" actId="20577"/>
          <ac:spMkLst>
            <pc:docMk/>
            <pc:sldMk cId="3925058246" sldId="291"/>
            <ac:spMk id="2" creationId="{A95E3FE0-F6AC-CC71-9886-DA7624A664F1}"/>
          </ac:spMkLst>
        </pc:spChg>
        <pc:spChg chg="add del mod">
          <ac:chgData name="Jose Mateus Ramiris" userId="d6dcff02-bda0-410e-b483-e9aa2ff64135" providerId="ADAL" clId="{551ACC72-2600-46EC-8A03-AA8E432D9077}" dt="2023-02-08T03:15:38.964" v="192"/>
          <ac:spMkLst>
            <pc:docMk/>
            <pc:sldMk cId="3925058246" sldId="291"/>
            <ac:spMk id="8" creationId="{D17D15B8-0DA2-8782-8354-A5A5A2AFD285}"/>
          </ac:spMkLst>
        </pc:spChg>
        <pc:picChg chg="add del mod">
          <ac:chgData name="Jose Mateus Ramiris" userId="d6dcff02-bda0-410e-b483-e9aa2ff64135" providerId="ADAL" clId="{551ACC72-2600-46EC-8A03-AA8E432D9077}" dt="2023-02-08T03:15:00.256" v="184" actId="478"/>
          <ac:picMkLst>
            <pc:docMk/>
            <pc:sldMk cId="3925058246" sldId="291"/>
            <ac:picMk id="7" creationId="{2EDE47A5-8254-32D4-985C-F2E9C825D732}"/>
          </ac:picMkLst>
        </pc:picChg>
      </pc:sldChg>
      <pc:sldChg chg="addSp delSp modSp mod">
        <pc:chgData name="Jose Mateus Ramiris" userId="d6dcff02-bda0-410e-b483-e9aa2ff64135" providerId="ADAL" clId="{551ACC72-2600-46EC-8A03-AA8E432D9077}" dt="2023-02-10T19:26:55.963" v="209" actId="14100"/>
        <pc:sldMkLst>
          <pc:docMk/>
          <pc:sldMk cId="1556692816" sldId="298"/>
        </pc:sldMkLst>
        <pc:spChg chg="mod">
          <ac:chgData name="Jose Mateus Ramiris" userId="d6dcff02-bda0-410e-b483-e9aa2ff64135" providerId="ADAL" clId="{551ACC72-2600-46EC-8A03-AA8E432D9077}" dt="2023-02-10T19:26:55.963" v="209" actId="14100"/>
          <ac:spMkLst>
            <pc:docMk/>
            <pc:sldMk cId="1556692816" sldId="298"/>
            <ac:spMk id="72" creationId="{88D27CD9-36FA-5EE9-0008-FB2D27A9E41F}"/>
          </ac:spMkLst>
        </pc:spChg>
        <pc:spChg chg="add mod">
          <ac:chgData name="Jose Mateus Ramiris" userId="d6dcff02-bda0-410e-b483-e9aa2ff64135" providerId="ADAL" clId="{551ACC72-2600-46EC-8A03-AA8E432D9077}" dt="2023-02-08T03:09:36.945" v="72" actId="1076"/>
          <ac:spMkLst>
            <pc:docMk/>
            <pc:sldMk cId="1556692816" sldId="298"/>
            <ac:spMk id="73" creationId="{E8BC92DE-DA35-AC20-DBA1-E98A2AE1EFD8}"/>
          </ac:spMkLst>
        </pc:spChg>
        <pc:picChg chg="add del mod">
          <ac:chgData name="Jose Mateus Ramiris" userId="d6dcff02-bda0-410e-b483-e9aa2ff64135" providerId="ADAL" clId="{551ACC72-2600-46EC-8A03-AA8E432D9077}" dt="2023-02-08T03:10:46.107" v="75" actId="478"/>
          <ac:picMkLst>
            <pc:docMk/>
            <pc:sldMk cId="1556692816" sldId="298"/>
            <ac:picMk id="75" creationId="{FCEB4FB2-10DA-0B1E-0872-695124C72AA1}"/>
          </ac:picMkLst>
        </pc:picChg>
        <pc:picChg chg="add mod">
          <ac:chgData name="Jose Mateus Ramiris" userId="d6dcff02-bda0-410e-b483-e9aa2ff64135" providerId="ADAL" clId="{551ACC72-2600-46EC-8A03-AA8E432D9077}" dt="2023-02-08T03:11:19.861" v="81" actId="34135"/>
          <ac:picMkLst>
            <pc:docMk/>
            <pc:sldMk cId="1556692816" sldId="298"/>
            <ac:picMk id="77" creationId="{F91A27D1-DE52-765B-8465-193B3FA89B88}"/>
          </ac:picMkLst>
        </pc:picChg>
      </pc:sldChg>
      <pc:sldChg chg="del">
        <pc:chgData name="Jose Mateus Ramiris" userId="d6dcff02-bda0-410e-b483-e9aa2ff64135" providerId="ADAL" clId="{551ACC72-2600-46EC-8A03-AA8E432D9077}" dt="2023-02-10T02:02:55.800" v="195" actId="47"/>
        <pc:sldMkLst>
          <pc:docMk/>
          <pc:sldMk cId="2550302055" sldId="299"/>
        </pc:sldMkLst>
      </pc:sldChg>
    </pc:docChg>
  </pc:docChgLst>
  <pc:docChgLst>
    <pc:chgData name="Jose Mateus Ramiris" userId="d6dcff02-bda0-410e-b483-e9aa2ff64135" providerId="ADAL" clId="{7A90BCF8-DFEB-4DC2-9923-2E1B7C631953}"/>
    <pc:docChg chg="undo redo custSel addSld delSld modSld sldOrd">
      <pc:chgData name="Jose Mateus Ramiris" userId="d6dcff02-bda0-410e-b483-e9aa2ff64135" providerId="ADAL" clId="{7A90BCF8-DFEB-4DC2-9923-2E1B7C631953}" dt="2023-07-26T00:17:02.194" v="2960" actId="20577"/>
      <pc:docMkLst>
        <pc:docMk/>
      </pc:docMkLst>
      <pc:sldChg chg="addSp delSp modSp mod">
        <pc:chgData name="Jose Mateus Ramiris" userId="d6dcff02-bda0-410e-b483-e9aa2ff64135" providerId="ADAL" clId="{7A90BCF8-DFEB-4DC2-9923-2E1B7C631953}" dt="2023-07-11T14:19:53.229" v="120" actId="113"/>
        <pc:sldMkLst>
          <pc:docMk/>
          <pc:sldMk cId="0" sldId="257"/>
        </pc:sldMkLst>
        <pc:spChg chg="del">
          <ac:chgData name="Jose Mateus Ramiris" userId="d6dcff02-bda0-410e-b483-e9aa2ff64135" providerId="ADAL" clId="{7A90BCF8-DFEB-4DC2-9923-2E1B7C631953}" dt="2023-07-11T14:15:43.745" v="64" actId="478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Jose Mateus Ramiris" userId="d6dcff02-bda0-410e-b483-e9aa2ff64135" providerId="ADAL" clId="{7A90BCF8-DFEB-4DC2-9923-2E1B7C631953}" dt="2023-07-11T14:17:42.354" v="82" actId="478"/>
          <ac:spMkLst>
            <pc:docMk/>
            <pc:sldMk cId="0" sldId="257"/>
            <ac:spMk id="71" creationId="{00000000-0000-0000-0000-000000000000}"/>
          </ac:spMkLst>
        </pc:spChg>
        <pc:spChg chg="del">
          <ac:chgData name="Jose Mateus Ramiris" userId="d6dcff02-bda0-410e-b483-e9aa2ff64135" providerId="ADAL" clId="{7A90BCF8-DFEB-4DC2-9923-2E1B7C631953}" dt="2023-07-11T14:14:33.235" v="52" actId="478"/>
          <ac:spMkLst>
            <pc:docMk/>
            <pc:sldMk cId="0" sldId="257"/>
            <ac:spMk id="72" creationId="{88D27CD9-36FA-5EE9-0008-FB2D27A9E41F}"/>
          </ac:spMkLst>
        </pc:spChg>
        <pc:spChg chg="add del mod">
          <ac:chgData name="Jose Mateus Ramiris" userId="d6dcff02-bda0-410e-b483-e9aa2ff64135" providerId="ADAL" clId="{7A90BCF8-DFEB-4DC2-9923-2E1B7C631953}" dt="2023-07-11T14:17:44.948" v="83" actId="478"/>
          <ac:spMkLst>
            <pc:docMk/>
            <pc:sldMk cId="0" sldId="257"/>
            <ac:spMk id="78" creationId="{71E59D52-BB5A-F0EA-F644-BCB6712557F2}"/>
          </ac:spMkLst>
        </pc:spChg>
        <pc:spChg chg="mod">
          <ac:chgData name="Jose Mateus Ramiris" userId="d6dcff02-bda0-410e-b483-e9aa2ff64135" providerId="ADAL" clId="{7A90BCF8-DFEB-4DC2-9923-2E1B7C631953}" dt="2023-07-11T14:18:31.197" v="89"/>
          <ac:spMkLst>
            <pc:docMk/>
            <pc:sldMk cId="0" sldId="257"/>
            <ac:spMk id="80" creationId="{79AF2D95-41DF-4790-28A9-D1A9E2991048}"/>
          </ac:spMkLst>
        </pc:spChg>
        <pc:spChg chg="mod">
          <ac:chgData name="Jose Mateus Ramiris" userId="d6dcff02-bda0-410e-b483-e9aa2ff64135" providerId="ADAL" clId="{7A90BCF8-DFEB-4DC2-9923-2E1B7C631953}" dt="2023-07-11T14:18:31.197" v="89"/>
          <ac:spMkLst>
            <pc:docMk/>
            <pc:sldMk cId="0" sldId="257"/>
            <ac:spMk id="81" creationId="{932BBB99-3F1C-22FF-5A0A-DA4A343BA571}"/>
          </ac:spMkLst>
        </pc:spChg>
        <pc:spChg chg="add mod">
          <ac:chgData name="Jose Mateus Ramiris" userId="d6dcff02-bda0-410e-b483-e9aa2ff64135" providerId="ADAL" clId="{7A90BCF8-DFEB-4DC2-9923-2E1B7C631953}" dt="2023-07-11T14:19:53.229" v="120" actId="113"/>
          <ac:spMkLst>
            <pc:docMk/>
            <pc:sldMk cId="0" sldId="257"/>
            <ac:spMk id="82" creationId="{DD7C118D-35E4-836D-2B9A-C1D73EF560BA}"/>
          </ac:spMkLst>
        </pc:spChg>
        <pc:grpChg chg="del mod">
          <ac:chgData name="Jose Mateus Ramiris" userId="d6dcff02-bda0-410e-b483-e9aa2ff64135" providerId="ADAL" clId="{7A90BCF8-DFEB-4DC2-9923-2E1B7C631953}" dt="2023-07-11T14:15:34.186" v="62" actId="478"/>
          <ac:grpSpMkLst>
            <pc:docMk/>
            <pc:sldMk cId="0" sldId="257"/>
            <ac:grpSpMk id="4" creationId="{00000000-0000-0000-0000-000000000000}"/>
          </ac:grpSpMkLst>
        </pc:grpChg>
        <pc:grpChg chg="add mod">
          <ac:chgData name="Jose Mateus Ramiris" userId="d6dcff02-bda0-410e-b483-e9aa2ff64135" providerId="ADAL" clId="{7A90BCF8-DFEB-4DC2-9923-2E1B7C631953}" dt="2023-07-11T14:18:44.250" v="92" actId="1076"/>
          <ac:grpSpMkLst>
            <pc:docMk/>
            <pc:sldMk cId="0" sldId="257"/>
            <ac:grpSpMk id="79" creationId="{5B7EC1F3-4A39-272E-8628-2644472B04A1}"/>
          </ac:grpSpMkLst>
        </pc:grpChg>
        <pc:graphicFrameChg chg="mod modGraphic">
          <ac:chgData name="Jose Mateus Ramiris" userId="d6dcff02-bda0-410e-b483-e9aa2ff64135" providerId="ADAL" clId="{7A90BCF8-DFEB-4DC2-9923-2E1B7C631953}" dt="2023-07-11T14:18:35.961" v="91" actId="1076"/>
          <ac:graphicFrameMkLst>
            <pc:docMk/>
            <pc:sldMk cId="0" sldId="257"/>
            <ac:graphicFrameMk id="73" creationId="{6FC942B1-85E5-C90F-4252-6DB82FDBD30B}"/>
          </ac:graphicFrameMkLst>
        </pc:graphicFrameChg>
        <pc:graphicFrameChg chg="add mod">
          <ac:chgData name="Jose Mateus Ramiris" userId="d6dcff02-bda0-410e-b483-e9aa2ff64135" providerId="ADAL" clId="{7A90BCF8-DFEB-4DC2-9923-2E1B7C631953}" dt="2023-07-11T14:17:52.622" v="84" actId="1076"/>
          <ac:graphicFrameMkLst>
            <pc:docMk/>
            <pc:sldMk cId="0" sldId="257"/>
            <ac:graphicFrameMk id="74" creationId="{AC06F8D7-1694-1F07-CF85-F5D1F94DF0BA}"/>
          </ac:graphicFrameMkLst>
        </pc:graphicFrameChg>
        <pc:graphicFrameChg chg="add del mod">
          <ac:chgData name="Jose Mateus Ramiris" userId="d6dcff02-bda0-410e-b483-e9aa2ff64135" providerId="ADAL" clId="{7A90BCF8-DFEB-4DC2-9923-2E1B7C631953}" dt="2023-07-11T14:16:07.381" v="68" actId="478"/>
          <ac:graphicFrameMkLst>
            <pc:docMk/>
            <pc:sldMk cId="0" sldId="257"/>
            <ac:graphicFrameMk id="75" creationId="{9F20C209-2273-5DEC-A138-9EC8B63EF5E6}"/>
          </ac:graphicFrameMkLst>
        </pc:graphicFrameChg>
        <pc:graphicFrameChg chg="add mod modGraphic">
          <ac:chgData name="Jose Mateus Ramiris" userId="d6dcff02-bda0-410e-b483-e9aa2ff64135" providerId="ADAL" clId="{7A90BCF8-DFEB-4DC2-9923-2E1B7C631953}" dt="2023-07-11T14:18:16.836" v="88" actId="1076"/>
          <ac:graphicFrameMkLst>
            <pc:docMk/>
            <pc:sldMk cId="0" sldId="257"/>
            <ac:graphicFrameMk id="76" creationId="{DC9F2E8B-D3A3-7189-D658-2F1A0CCA8998}"/>
          </ac:graphicFrameMkLst>
        </pc:graphicFrameChg>
      </pc:sldChg>
      <pc:sldChg chg="delSp modSp mod">
        <pc:chgData name="Jose Mateus Ramiris" userId="d6dcff02-bda0-410e-b483-e9aa2ff64135" providerId="ADAL" clId="{7A90BCF8-DFEB-4DC2-9923-2E1B7C631953}" dt="2023-07-11T14:12:31.124" v="37" actId="1076"/>
        <pc:sldMkLst>
          <pc:docMk/>
          <pc:sldMk cId="2479405693" sldId="281"/>
        </pc:sldMkLst>
        <pc:spChg chg="del">
          <ac:chgData name="Jose Mateus Ramiris" userId="d6dcff02-bda0-410e-b483-e9aa2ff64135" providerId="ADAL" clId="{7A90BCF8-DFEB-4DC2-9923-2E1B7C631953}" dt="2023-07-11T14:12:08.590" v="4" actId="478"/>
          <ac:spMkLst>
            <pc:docMk/>
            <pc:sldMk cId="2479405693" sldId="281"/>
            <ac:spMk id="6" creationId="{26F27D85-77C7-8394-67F7-A671B5F6EB79}"/>
          </ac:spMkLst>
        </pc:spChg>
        <pc:spChg chg="mod">
          <ac:chgData name="Jose Mateus Ramiris" userId="d6dcff02-bda0-410e-b483-e9aa2ff64135" providerId="ADAL" clId="{7A90BCF8-DFEB-4DC2-9923-2E1B7C631953}" dt="2023-07-11T14:12:31.124" v="37" actId="1076"/>
          <ac:spMkLst>
            <pc:docMk/>
            <pc:sldMk cId="2479405693" sldId="281"/>
            <ac:spMk id="8" creationId="{D1CD6D78-A23F-5A65-0DAF-E0408A78D3D7}"/>
          </ac:spMkLst>
        </pc:spChg>
      </pc:sldChg>
      <pc:sldChg chg="delSp modSp del mod">
        <pc:chgData name="Jose Mateus Ramiris" userId="d6dcff02-bda0-410e-b483-e9aa2ff64135" providerId="ADAL" clId="{7A90BCF8-DFEB-4DC2-9923-2E1B7C631953}" dt="2023-07-11T14:31:26.464" v="194" actId="47"/>
        <pc:sldMkLst>
          <pc:docMk/>
          <pc:sldMk cId="3925058246" sldId="291"/>
        </pc:sldMkLst>
        <pc:spChg chg="del mod">
          <ac:chgData name="Jose Mateus Ramiris" userId="d6dcff02-bda0-410e-b483-e9aa2ff64135" providerId="ADAL" clId="{7A90BCF8-DFEB-4DC2-9923-2E1B7C631953}" dt="2023-07-11T14:13:59.240" v="51" actId="478"/>
          <ac:spMkLst>
            <pc:docMk/>
            <pc:sldMk cId="3925058246" sldId="291"/>
            <ac:spMk id="2" creationId="{A95E3FE0-F6AC-CC71-9886-DA7624A664F1}"/>
          </ac:spMkLst>
        </pc:spChg>
      </pc:sldChg>
      <pc:sldChg chg="delSp del mod">
        <pc:chgData name="Jose Mateus Ramiris" userId="d6dcff02-bda0-410e-b483-e9aa2ff64135" providerId="ADAL" clId="{7A90BCF8-DFEB-4DC2-9923-2E1B7C631953}" dt="2023-07-11T14:14:57.402" v="56" actId="2696"/>
        <pc:sldMkLst>
          <pc:docMk/>
          <pc:sldMk cId="3883505640" sldId="296"/>
        </pc:sldMkLst>
        <pc:graphicFrameChg chg="del">
          <ac:chgData name="Jose Mateus Ramiris" userId="d6dcff02-bda0-410e-b483-e9aa2ff64135" providerId="ADAL" clId="{7A90BCF8-DFEB-4DC2-9923-2E1B7C631953}" dt="2023-07-11T14:14:53.119" v="55" actId="478"/>
          <ac:graphicFrameMkLst>
            <pc:docMk/>
            <pc:sldMk cId="3883505640" sldId="296"/>
            <ac:graphicFrameMk id="73" creationId="{6FC942B1-85E5-C90F-4252-6DB82FDBD30B}"/>
          </ac:graphicFrameMkLst>
        </pc:graphicFrameChg>
      </pc:sldChg>
      <pc:sldChg chg="del">
        <pc:chgData name="Jose Mateus Ramiris" userId="d6dcff02-bda0-410e-b483-e9aa2ff64135" providerId="ADAL" clId="{7A90BCF8-DFEB-4DC2-9923-2E1B7C631953}" dt="2023-07-11T14:20:06.055" v="121" actId="2696"/>
        <pc:sldMkLst>
          <pc:docMk/>
          <pc:sldMk cId="1416139816" sldId="297"/>
        </pc:sldMkLst>
      </pc:sldChg>
      <pc:sldChg chg="addSp delSp modSp mod">
        <pc:chgData name="Jose Mateus Ramiris" userId="d6dcff02-bda0-410e-b483-e9aa2ff64135" providerId="ADAL" clId="{7A90BCF8-DFEB-4DC2-9923-2E1B7C631953}" dt="2023-07-11T14:40:39.406" v="376" actId="20577"/>
        <pc:sldMkLst>
          <pc:docMk/>
          <pc:sldMk cId="1556692816" sldId="298"/>
        </pc:sldMkLst>
        <pc:spChg chg="del mod">
          <ac:chgData name="Jose Mateus Ramiris" userId="d6dcff02-bda0-410e-b483-e9aa2ff64135" providerId="ADAL" clId="{7A90BCF8-DFEB-4DC2-9923-2E1B7C631953}" dt="2023-07-11T14:34:29.014" v="235" actId="478"/>
          <ac:spMkLst>
            <pc:docMk/>
            <pc:sldMk cId="1556692816" sldId="298"/>
            <ac:spMk id="71" creationId="{00000000-0000-0000-0000-000000000000}"/>
          </ac:spMkLst>
        </pc:spChg>
        <pc:spChg chg="add del mod">
          <ac:chgData name="Jose Mateus Ramiris" userId="d6dcff02-bda0-410e-b483-e9aa2ff64135" providerId="ADAL" clId="{7A90BCF8-DFEB-4DC2-9923-2E1B7C631953}" dt="2023-07-11T14:34:40.261" v="237" actId="1076"/>
          <ac:spMkLst>
            <pc:docMk/>
            <pc:sldMk cId="1556692816" sldId="298"/>
            <ac:spMk id="72" creationId="{88D27CD9-36FA-5EE9-0008-FB2D27A9E41F}"/>
          </ac:spMkLst>
        </pc:spChg>
        <pc:spChg chg="del">
          <ac:chgData name="Jose Mateus Ramiris" userId="d6dcff02-bda0-410e-b483-e9aa2ff64135" providerId="ADAL" clId="{7A90BCF8-DFEB-4DC2-9923-2E1B7C631953}" dt="2023-07-11T14:22:19.016" v="165" actId="478"/>
          <ac:spMkLst>
            <pc:docMk/>
            <pc:sldMk cId="1556692816" sldId="298"/>
            <ac:spMk id="73" creationId="{E8BC92DE-DA35-AC20-DBA1-E98A2AE1EFD8}"/>
          </ac:spMkLst>
        </pc:spChg>
        <pc:spChg chg="add mod">
          <ac:chgData name="Jose Mateus Ramiris" userId="d6dcff02-bda0-410e-b483-e9aa2ff64135" providerId="ADAL" clId="{7A90BCF8-DFEB-4DC2-9923-2E1B7C631953}" dt="2023-07-11T14:40:39.406" v="376" actId="20577"/>
          <ac:spMkLst>
            <pc:docMk/>
            <pc:sldMk cId="1556692816" sldId="298"/>
            <ac:spMk id="74" creationId="{BBB455C4-2F08-9A8F-B118-8095E7327383}"/>
          </ac:spMkLst>
        </pc:spChg>
        <pc:grpChg chg="mod">
          <ac:chgData name="Jose Mateus Ramiris" userId="d6dcff02-bda0-410e-b483-e9aa2ff64135" providerId="ADAL" clId="{7A90BCF8-DFEB-4DC2-9923-2E1B7C631953}" dt="2023-07-11T14:34:35.237" v="236" actId="1076"/>
          <ac:grpSpMkLst>
            <pc:docMk/>
            <pc:sldMk cId="1556692816" sldId="298"/>
            <ac:grpSpMk id="4" creationId="{00000000-0000-0000-0000-000000000000}"/>
          </ac:grpSpMkLst>
        </pc:grpChg>
        <pc:picChg chg="add mod">
          <ac:chgData name="Jose Mateus Ramiris" userId="d6dcff02-bda0-410e-b483-e9aa2ff64135" providerId="ADAL" clId="{7A90BCF8-DFEB-4DC2-9923-2E1B7C631953}" dt="2023-07-11T14:35:34.037" v="294" actId="1076"/>
          <ac:picMkLst>
            <pc:docMk/>
            <pc:sldMk cId="1556692816" sldId="298"/>
            <ac:picMk id="75" creationId="{C7FA5099-4747-2232-7634-F7A7DD7591D4}"/>
          </ac:picMkLst>
        </pc:picChg>
        <pc:picChg chg="mod">
          <ac:chgData name="Jose Mateus Ramiris" userId="d6dcff02-bda0-410e-b483-e9aa2ff64135" providerId="ADAL" clId="{7A90BCF8-DFEB-4DC2-9923-2E1B7C631953}" dt="2023-07-11T14:34:46.641" v="240" actId="1076"/>
          <ac:picMkLst>
            <pc:docMk/>
            <pc:sldMk cId="1556692816" sldId="298"/>
            <ac:picMk id="77" creationId="{F91A27D1-DE52-765B-8465-193B3FA89B88}"/>
          </ac:picMkLst>
        </pc:picChg>
      </pc:sldChg>
      <pc:sldChg chg="delSp modSp add mod">
        <pc:chgData name="Jose Mateus Ramiris" userId="d6dcff02-bda0-410e-b483-e9aa2ff64135" providerId="ADAL" clId="{7A90BCF8-DFEB-4DC2-9923-2E1B7C631953}" dt="2023-07-11T14:12:52.660" v="49" actId="1076"/>
        <pc:sldMkLst>
          <pc:docMk/>
          <pc:sldMk cId="460064704" sldId="299"/>
        </pc:sldMkLst>
        <pc:spChg chg="mod">
          <ac:chgData name="Jose Mateus Ramiris" userId="d6dcff02-bda0-410e-b483-e9aa2ff64135" providerId="ADAL" clId="{7A90BCF8-DFEB-4DC2-9923-2E1B7C631953}" dt="2023-07-11T14:12:52.660" v="49" actId="1076"/>
          <ac:spMkLst>
            <pc:docMk/>
            <pc:sldMk cId="460064704" sldId="299"/>
            <ac:spMk id="6" creationId="{26F27D85-77C7-8394-67F7-A671B5F6EB79}"/>
          </ac:spMkLst>
        </pc:spChg>
        <pc:spChg chg="del">
          <ac:chgData name="Jose Mateus Ramiris" userId="d6dcff02-bda0-410e-b483-e9aa2ff64135" providerId="ADAL" clId="{7A90BCF8-DFEB-4DC2-9923-2E1B7C631953}" dt="2023-07-11T14:12:37.540" v="38" actId="478"/>
          <ac:spMkLst>
            <pc:docMk/>
            <pc:sldMk cId="460064704" sldId="299"/>
            <ac:spMk id="8" creationId="{D1CD6D78-A23F-5A65-0DAF-E0408A78D3D7}"/>
          </ac:spMkLst>
        </pc:spChg>
      </pc:sldChg>
      <pc:sldChg chg="delSp modSp add del mod">
        <pc:chgData name="Jose Mateus Ramiris" userId="d6dcff02-bda0-410e-b483-e9aa2ff64135" providerId="ADAL" clId="{7A90BCF8-DFEB-4DC2-9923-2E1B7C631953}" dt="2023-07-11T14:29:16.099" v="178" actId="2696"/>
        <pc:sldMkLst>
          <pc:docMk/>
          <pc:sldMk cId="3295476248" sldId="300"/>
        </pc:sldMkLst>
        <pc:spChg chg="del">
          <ac:chgData name="Jose Mateus Ramiris" userId="d6dcff02-bda0-410e-b483-e9aa2ff64135" providerId="ADAL" clId="{7A90BCF8-DFEB-4DC2-9923-2E1B7C631953}" dt="2023-07-11T14:28:22.037" v="175" actId="478"/>
          <ac:spMkLst>
            <pc:docMk/>
            <pc:sldMk cId="3295476248" sldId="300"/>
            <ac:spMk id="82" creationId="{DD7C118D-35E4-836D-2B9A-C1D73EF560BA}"/>
          </ac:spMkLst>
        </pc:spChg>
        <pc:graphicFrameChg chg="del">
          <ac:chgData name="Jose Mateus Ramiris" userId="d6dcff02-bda0-410e-b483-e9aa2ff64135" providerId="ADAL" clId="{7A90BCF8-DFEB-4DC2-9923-2E1B7C631953}" dt="2023-07-11T14:28:17.681" v="173" actId="478"/>
          <ac:graphicFrameMkLst>
            <pc:docMk/>
            <pc:sldMk cId="3295476248" sldId="300"/>
            <ac:graphicFrameMk id="73" creationId="{6FC942B1-85E5-C90F-4252-6DB82FDBD30B}"/>
          </ac:graphicFrameMkLst>
        </pc:graphicFrameChg>
        <pc:graphicFrameChg chg="del">
          <ac:chgData name="Jose Mateus Ramiris" userId="d6dcff02-bda0-410e-b483-e9aa2ff64135" providerId="ADAL" clId="{7A90BCF8-DFEB-4DC2-9923-2E1B7C631953}" dt="2023-07-11T14:28:15.339" v="171" actId="478"/>
          <ac:graphicFrameMkLst>
            <pc:docMk/>
            <pc:sldMk cId="3295476248" sldId="300"/>
            <ac:graphicFrameMk id="74" creationId="{AC06F8D7-1694-1F07-CF85-F5D1F94DF0BA}"/>
          </ac:graphicFrameMkLst>
        </pc:graphicFrameChg>
        <pc:graphicFrameChg chg="del modGraphic">
          <ac:chgData name="Jose Mateus Ramiris" userId="d6dcff02-bda0-410e-b483-e9aa2ff64135" providerId="ADAL" clId="{7A90BCF8-DFEB-4DC2-9923-2E1B7C631953}" dt="2023-07-11T14:28:20.229" v="174" actId="478"/>
          <ac:graphicFrameMkLst>
            <pc:docMk/>
            <pc:sldMk cId="3295476248" sldId="300"/>
            <ac:graphicFrameMk id="76" creationId="{DC9F2E8B-D3A3-7189-D658-2F1A0CCA8998}"/>
          </ac:graphicFrameMkLst>
        </pc:graphicFrameChg>
      </pc:sldChg>
      <pc:sldChg chg="add">
        <pc:chgData name="Jose Mateus Ramiris" userId="d6dcff02-bda0-410e-b483-e9aa2ff64135" providerId="ADAL" clId="{7A90BCF8-DFEB-4DC2-9923-2E1B7C631953}" dt="2023-07-11T14:29:08.902" v="177"/>
        <pc:sldMkLst>
          <pc:docMk/>
          <pc:sldMk cId="3472546591" sldId="301"/>
        </pc:sldMkLst>
      </pc:sldChg>
      <pc:sldChg chg="add">
        <pc:chgData name="Jose Mateus Ramiris" userId="d6dcff02-bda0-410e-b483-e9aa2ff64135" providerId="ADAL" clId="{7A90BCF8-DFEB-4DC2-9923-2E1B7C631953}" dt="2023-07-11T14:30:25.743" v="180"/>
        <pc:sldMkLst>
          <pc:docMk/>
          <pc:sldMk cId="2821306521" sldId="302"/>
        </pc:sldMkLst>
      </pc:sldChg>
      <pc:sldChg chg="add del">
        <pc:chgData name="Jose Mateus Ramiris" userId="d6dcff02-bda0-410e-b483-e9aa2ff64135" providerId="ADAL" clId="{7A90BCF8-DFEB-4DC2-9923-2E1B7C631953}" dt="2023-07-11T14:30:35.200" v="183" actId="47"/>
        <pc:sldMkLst>
          <pc:docMk/>
          <pc:sldMk cId="42031076" sldId="303"/>
        </pc:sldMkLst>
      </pc:sldChg>
      <pc:sldChg chg="add del">
        <pc:chgData name="Jose Mateus Ramiris" userId="d6dcff02-bda0-410e-b483-e9aa2ff64135" providerId="ADAL" clId="{7A90BCF8-DFEB-4DC2-9923-2E1B7C631953}" dt="2023-07-11T14:37:05.946" v="297" actId="47"/>
        <pc:sldMkLst>
          <pc:docMk/>
          <pc:sldMk cId="3008437914" sldId="303"/>
        </pc:sldMkLst>
      </pc:sldChg>
      <pc:sldChg chg="addSp delSp modSp add mod">
        <pc:chgData name="Jose Mateus Ramiris" userId="d6dcff02-bda0-410e-b483-e9aa2ff64135" providerId="ADAL" clId="{7A90BCF8-DFEB-4DC2-9923-2E1B7C631953}" dt="2023-07-11T14:41:20.999" v="507" actId="6549"/>
        <pc:sldMkLst>
          <pc:docMk/>
          <pc:sldMk cId="4283032968" sldId="303"/>
        </pc:sldMkLst>
        <pc:spChg chg="del">
          <ac:chgData name="Jose Mateus Ramiris" userId="d6dcff02-bda0-410e-b483-e9aa2ff64135" providerId="ADAL" clId="{7A90BCF8-DFEB-4DC2-9923-2E1B7C631953}" dt="2023-07-11T14:38:42.924" v="303" actId="478"/>
          <ac:spMkLst>
            <pc:docMk/>
            <pc:sldMk cId="4283032968" sldId="303"/>
            <ac:spMk id="71" creationId="{00000000-0000-0000-0000-000000000000}"/>
          </ac:spMkLst>
        </pc:spChg>
        <pc:spChg chg="del">
          <ac:chgData name="Jose Mateus Ramiris" userId="d6dcff02-bda0-410e-b483-e9aa2ff64135" providerId="ADAL" clId="{7A90BCF8-DFEB-4DC2-9923-2E1B7C631953}" dt="2023-07-11T14:38:57.564" v="305" actId="478"/>
          <ac:spMkLst>
            <pc:docMk/>
            <pc:sldMk cId="4283032968" sldId="303"/>
            <ac:spMk id="72" creationId="{2B1A9BD6-125F-52C2-E011-3CBD658AB755}"/>
          </ac:spMkLst>
        </pc:spChg>
        <pc:spChg chg="add del mod">
          <ac:chgData name="Jose Mateus Ramiris" userId="d6dcff02-bda0-410e-b483-e9aa2ff64135" providerId="ADAL" clId="{7A90BCF8-DFEB-4DC2-9923-2E1B7C631953}" dt="2023-07-11T14:38:45.082" v="304" actId="478"/>
          <ac:spMkLst>
            <pc:docMk/>
            <pc:sldMk cId="4283032968" sldId="303"/>
            <ac:spMk id="74" creationId="{4D1E869B-06B5-D38A-C142-A9AB22380A8C}"/>
          </ac:spMkLst>
        </pc:spChg>
        <pc:spChg chg="add mod">
          <ac:chgData name="Jose Mateus Ramiris" userId="d6dcff02-bda0-410e-b483-e9aa2ff64135" providerId="ADAL" clId="{7A90BCF8-DFEB-4DC2-9923-2E1B7C631953}" dt="2023-07-11T14:41:20.999" v="507" actId="6549"/>
          <ac:spMkLst>
            <pc:docMk/>
            <pc:sldMk cId="4283032968" sldId="303"/>
            <ac:spMk id="76" creationId="{59071154-37DE-D8EF-3FC4-9DE5E6BD8A77}"/>
          </ac:spMkLst>
        </pc:spChg>
      </pc:sldChg>
      <pc:sldChg chg="add del">
        <pc:chgData name="Jose Mateus Ramiris" userId="d6dcff02-bda0-410e-b483-e9aa2ff64135" providerId="ADAL" clId="{7A90BCF8-DFEB-4DC2-9923-2E1B7C631953}" dt="2023-07-11T14:31:23.323" v="192" actId="47"/>
        <pc:sldMkLst>
          <pc:docMk/>
          <pc:sldMk cId="284477159" sldId="304"/>
        </pc:sldMkLst>
      </pc:sldChg>
      <pc:sldChg chg="add del">
        <pc:chgData name="Jose Mateus Ramiris" userId="d6dcff02-bda0-410e-b483-e9aa2ff64135" providerId="ADAL" clId="{7A90BCF8-DFEB-4DC2-9923-2E1B7C631953}" dt="2023-07-11T14:38:19.734" v="302" actId="47"/>
        <pc:sldMkLst>
          <pc:docMk/>
          <pc:sldMk cId="3436879126" sldId="304"/>
        </pc:sldMkLst>
      </pc:sldChg>
      <pc:sldChg chg="add del">
        <pc:chgData name="Jose Mateus Ramiris" userId="d6dcff02-bda0-410e-b483-e9aa2ff64135" providerId="ADAL" clId="{7A90BCF8-DFEB-4DC2-9923-2E1B7C631953}" dt="2023-07-11T14:43:35.505" v="512" actId="47"/>
        <pc:sldMkLst>
          <pc:docMk/>
          <pc:sldMk cId="3883505640" sldId="304"/>
        </pc:sldMkLst>
      </pc:sldChg>
      <pc:sldChg chg="delSp add del mod">
        <pc:chgData name="Jose Mateus Ramiris" userId="d6dcff02-bda0-410e-b483-e9aa2ff64135" providerId="ADAL" clId="{7A90BCF8-DFEB-4DC2-9923-2E1B7C631953}" dt="2023-07-11T14:44:56.291" v="520" actId="47"/>
        <pc:sldMkLst>
          <pc:docMk/>
          <pc:sldMk cId="3552590893" sldId="305"/>
        </pc:sldMkLst>
        <pc:picChg chg="del">
          <ac:chgData name="Jose Mateus Ramiris" userId="d6dcff02-bda0-410e-b483-e9aa2ff64135" providerId="ADAL" clId="{7A90BCF8-DFEB-4DC2-9923-2E1B7C631953}" dt="2023-07-11T14:44:32.749" v="517" actId="478"/>
          <ac:picMkLst>
            <pc:docMk/>
            <pc:sldMk cId="3552590893" sldId="305"/>
            <ac:picMk id="76" creationId="{79902127-E7EC-98D2-6438-837CB0DF3954}"/>
          </ac:picMkLst>
        </pc:picChg>
      </pc:sldChg>
      <pc:sldChg chg="add del">
        <pc:chgData name="Jose Mateus Ramiris" userId="d6dcff02-bda0-410e-b483-e9aa2ff64135" providerId="ADAL" clId="{7A90BCF8-DFEB-4DC2-9923-2E1B7C631953}" dt="2023-07-11T14:31:24.900" v="193" actId="47"/>
        <pc:sldMkLst>
          <pc:docMk/>
          <pc:sldMk cId="3883505640" sldId="305"/>
        </pc:sldMkLst>
      </pc:sldChg>
      <pc:sldChg chg="modSp add mod">
        <pc:chgData name="Jose Mateus Ramiris" userId="d6dcff02-bda0-410e-b483-e9aa2ff64135" providerId="ADAL" clId="{7A90BCF8-DFEB-4DC2-9923-2E1B7C631953}" dt="2023-07-11T15:05:15.793" v="522" actId="1076"/>
        <pc:sldMkLst>
          <pc:docMk/>
          <pc:sldMk cId="3294296809" sldId="306"/>
        </pc:sldMkLst>
        <pc:spChg chg="mod">
          <ac:chgData name="Jose Mateus Ramiris" userId="d6dcff02-bda0-410e-b483-e9aa2ff64135" providerId="ADAL" clId="{7A90BCF8-DFEB-4DC2-9923-2E1B7C631953}" dt="2023-07-11T15:05:11.310" v="521" actId="6549"/>
          <ac:spMkLst>
            <pc:docMk/>
            <pc:sldMk cId="3294296809" sldId="306"/>
            <ac:spMk id="73" creationId="{3437C745-F245-9598-A781-2858200243B3}"/>
          </ac:spMkLst>
        </pc:spChg>
        <pc:picChg chg="mod">
          <ac:chgData name="Jose Mateus Ramiris" userId="d6dcff02-bda0-410e-b483-e9aa2ff64135" providerId="ADAL" clId="{7A90BCF8-DFEB-4DC2-9923-2E1B7C631953}" dt="2023-07-11T15:05:15.793" v="522" actId="1076"/>
          <ac:picMkLst>
            <pc:docMk/>
            <pc:sldMk cId="3294296809" sldId="306"/>
            <ac:picMk id="74" creationId="{50A585B3-CC74-3CCE-90C8-95F0E4873914}"/>
          </ac:picMkLst>
        </pc:picChg>
      </pc:sldChg>
      <pc:sldChg chg="add del ord">
        <pc:chgData name="Jose Mateus Ramiris" userId="d6dcff02-bda0-410e-b483-e9aa2ff64135" providerId="ADAL" clId="{7A90BCF8-DFEB-4DC2-9923-2E1B7C631953}" dt="2023-07-11T14:35:53.179" v="296" actId="2696"/>
        <pc:sldMkLst>
          <pc:docMk/>
          <pc:sldMk cId="4184111145" sldId="306"/>
        </pc:sldMkLst>
      </pc:sldChg>
      <pc:sldChg chg="add del">
        <pc:chgData name="Jose Mateus Ramiris" userId="d6dcff02-bda0-410e-b483-e9aa2ff64135" providerId="ADAL" clId="{7A90BCF8-DFEB-4DC2-9923-2E1B7C631953}" dt="2023-07-11T15:12:43.663" v="525" actId="47"/>
        <pc:sldMkLst>
          <pc:docMk/>
          <pc:sldMk cId="3883505640" sldId="307"/>
        </pc:sldMkLst>
      </pc:sldChg>
      <pc:sldChg chg="add">
        <pc:chgData name="Jose Mateus Ramiris" userId="d6dcff02-bda0-410e-b483-e9aa2ff64135" providerId="ADAL" clId="{7A90BCF8-DFEB-4DC2-9923-2E1B7C631953}" dt="2023-07-11T14:44:53.130" v="519"/>
        <pc:sldMkLst>
          <pc:docMk/>
          <pc:sldMk cId="3488946045" sldId="308"/>
        </pc:sldMkLst>
      </pc:sldChg>
      <pc:sldChg chg="modSp add mod">
        <pc:chgData name="Jose Mateus Ramiris" userId="d6dcff02-bda0-410e-b483-e9aa2ff64135" providerId="ADAL" clId="{7A90BCF8-DFEB-4DC2-9923-2E1B7C631953}" dt="2023-07-11T15:13:07.003" v="528" actId="207"/>
        <pc:sldMkLst>
          <pc:docMk/>
          <pc:sldMk cId="1676669100" sldId="309"/>
        </pc:sldMkLst>
        <pc:spChg chg="mod">
          <ac:chgData name="Jose Mateus Ramiris" userId="d6dcff02-bda0-410e-b483-e9aa2ff64135" providerId="ADAL" clId="{7A90BCF8-DFEB-4DC2-9923-2E1B7C631953}" dt="2023-07-11T15:13:07.003" v="528" actId="207"/>
          <ac:spMkLst>
            <pc:docMk/>
            <pc:sldMk cId="1676669100" sldId="309"/>
            <ac:spMk id="73" creationId="{3437C745-F245-9598-A781-2858200243B3}"/>
          </ac:spMkLst>
        </pc:spChg>
      </pc:sldChg>
      <pc:sldChg chg="add">
        <pc:chgData name="Jose Mateus Ramiris" userId="d6dcff02-bda0-410e-b483-e9aa2ff64135" providerId="ADAL" clId="{7A90BCF8-DFEB-4DC2-9923-2E1B7C631953}" dt="2023-07-11T15:35:36.398" v="530"/>
        <pc:sldMkLst>
          <pc:docMk/>
          <pc:sldMk cId="2093428840" sldId="310"/>
        </pc:sldMkLst>
      </pc:sldChg>
      <pc:sldChg chg="modSp add mod">
        <pc:chgData name="Jose Mateus Ramiris" userId="d6dcff02-bda0-410e-b483-e9aa2ff64135" providerId="ADAL" clId="{7A90BCF8-DFEB-4DC2-9923-2E1B7C631953}" dt="2023-07-19T15:27:19.778" v="2218" actId="20577"/>
        <pc:sldMkLst>
          <pc:docMk/>
          <pc:sldMk cId="3612363744" sldId="311"/>
        </pc:sldMkLst>
        <pc:spChg chg="mod">
          <ac:chgData name="Jose Mateus Ramiris" userId="d6dcff02-bda0-410e-b483-e9aa2ff64135" providerId="ADAL" clId="{7A90BCF8-DFEB-4DC2-9923-2E1B7C631953}" dt="2023-07-11T15:51:40.526" v="788" actId="1076"/>
          <ac:spMkLst>
            <pc:docMk/>
            <pc:sldMk cId="3612363744" sldId="311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7A90BCF8-DFEB-4DC2-9923-2E1B7C631953}" dt="2023-07-19T15:27:19.778" v="2218" actId="20577"/>
          <ac:spMkLst>
            <pc:docMk/>
            <pc:sldMk cId="3612363744" sldId="311"/>
            <ac:spMk id="74" creationId="{D2EEDEC7-99F3-FDA8-F341-66E3055FBC87}"/>
          </ac:spMkLst>
        </pc:spChg>
        <pc:grpChg chg="mod">
          <ac:chgData name="Jose Mateus Ramiris" userId="d6dcff02-bda0-410e-b483-e9aa2ff64135" providerId="ADAL" clId="{7A90BCF8-DFEB-4DC2-9923-2E1B7C631953}" dt="2023-07-11T15:51:38.087" v="787" actId="1076"/>
          <ac:grpSpMkLst>
            <pc:docMk/>
            <pc:sldMk cId="3612363744" sldId="311"/>
            <ac:grpSpMk id="4" creationId="{00000000-0000-0000-0000-000000000000}"/>
          </ac:grpSpMkLst>
        </pc:grpChg>
      </pc:sldChg>
      <pc:sldChg chg="modSp add mod">
        <pc:chgData name="Jose Mateus Ramiris" userId="d6dcff02-bda0-410e-b483-e9aa2ff64135" providerId="ADAL" clId="{7A90BCF8-DFEB-4DC2-9923-2E1B7C631953}" dt="2023-07-19T15:05:21.015" v="2179" actId="20577"/>
        <pc:sldMkLst>
          <pc:docMk/>
          <pc:sldMk cId="855289215" sldId="312"/>
        </pc:sldMkLst>
        <pc:spChg chg="mod">
          <ac:chgData name="Jose Mateus Ramiris" userId="d6dcff02-bda0-410e-b483-e9aa2ff64135" providerId="ADAL" clId="{7A90BCF8-DFEB-4DC2-9923-2E1B7C631953}" dt="2023-07-19T15:05:21.015" v="2179" actId="20577"/>
          <ac:spMkLst>
            <pc:docMk/>
            <pc:sldMk cId="855289215" sldId="312"/>
            <ac:spMk id="74" creationId="{D2EEDEC7-99F3-FDA8-F341-66E3055FBC87}"/>
          </ac:spMkLst>
        </pc:spChg>
      </pc:sldChg>
      <pc:sldChg chg="addSp modSp add mod">
        <pc:chgData name="Jose Mateus Ramiris" userId="d6dcff02-bda0-410e-b483-e9aa2ff64135" providerId="ADAL" clId="{7A90BCF8-DFEB-4DC2-9923-2E1B7C631953}" dt="2023-07-21T04:11:39.199" v="2432" actId="14100"/>
        <pc:sldMkLst>
          <pc:docMk/>
          <pc:sldMk cId="1745780346" sldId="313"/>
        </pc:sldMkLst>
        <pc:spChg chg="mod">
          <ac:chgData name="Jose Mateus Ramiris" userId="d6dcff02-bda0-410e-b483-e9aa2ff64135" providerId="ADAL" clId="{7A90BCF8-DFEB-4DC2-9923-2E1B7C631953}" dt="2023-07-21T04:08:40.041" v="2425" actId="1076"/>
          <ac:spMkLst>
            <pc:docMk/>
            <pc:sldMk cId="1745780346" sldId="313"/>
            <ac:spMk id="74" creationId="{D2EEDEC7-99F3-FDA8-F341-66E3055FBC87}"/>
          </ac:spMkLst>
        </pc:spChg>
        <pc:picChg chg="add mod">
          <ac:chgData name="Jose Mateus Ramiris" userId="d6dcff02-bda0-410e-b483-e9aa2ff64135" providerId="ADAL" clId="{7A90BCF8-DFEB-4DC2-9923-2E1B7C631953}" dt="2023-07-21T04:11:39.199" v="2432" actId="14100"/>
          <ac:picMkLst>
            <pc:docMk/>
            <pc:sldMk cId="1745780346" sldId="313"/>
            <ac:picMk id="73" creationId="{0AA70FA6-3464-25C3-E519-4F245A299D8F}"/>
          </ac:picMkLst>
        </pc:picChg>
      </pc:sldChg>
      <pc:sldChg chg="delSp modSp add mod">
        <pc:chgData name="Jose Mateus Ramiris" userId="d6dcff02-bda0-410e-b483-e9aa2ff64135" providerId="ADAL" clId="{7A90BCF8-DFEB-4DC2-9923-2E1B7C631953}" dt="2023-07-26T00:17:02.194" v="2960" actId="20577"/>
        <pc:sldMkLst>
          <pc:docMk/>
          <pc:sldMk cId="1858031507" sldId="314"/>
        </pc:sldMkLst>
        <pc:spChg chg="mod">
          <ac:chgData name="Jose Mateus Ramiris" userId="d6dcff02-bda0-410e-b483-e9aa2ff64135" providerId="ADAL" clId="{7A90BCF8-DFEB-4DC2-9923-2E1B7C631953}" dt="2023-07-26T00:17:02.194" v="2960" actId="20577"/>
          <ac:spMkLst>
            <pc:docMk/>
            <pc:sldMk cId="1858031507" sldId="314"/>
            <ac:spMk id="74" creationId="{D2EEDEC7-99F3-FDA8-F341-66E3055FBC87}"/>
          </ac:spMkLst>
        </pc:spChg>
        <pc:picChg chg="del">
          <ac:chgData name="Jose Mateus Ramiris" userId="d6dcff02-bda0-410e-b483-e9aa2ff64135" providerId="ADAL" clId="{7A90BCF8-DFEB-4DC2-9923-2E1B7C631953}" dt="2023-07-26T00:07:56.926" v="2434" actId="478"/>
          <ac:picMkLst>
            <pc:docMk/>
            <pc:sldMk cId="1858031507" sldId="314"/>
            <ac:picMk id="73" creationId="{0AA70FA6-3464-25C3-E519-4F245A299D8F}"/>
          </ac:picMkLst>
        </pc:picChg>
      </pc:sldChg>
    </pc:docChg>
  </pc:docChgLst>
  <pc:docChgLst>
    <pc:chgData name="Jose Mateus Ramiris" userId="d6dcff02-bda0-410e-b483-e9aa2ff64135" providerId="ADAL" clId="{9662E829-97FA-4019-B1CA-51735E8DF518}"/>
    <pc:docChg chg="custSel addSld delSld modSld">
      <pc:chgData name="Jose Mateus Ramiris" userId="d6dcff02-bda0-410e-b483-e9aa2ff64135" providerId="ADAL" clId="{9662E829-97FA-4019-B1CA-51735E8DF518}" dt="2023-12-26T17:54:27.538" v="498" actId="2890"/>
      <pc:docMkLst>
        <pc:docMk/>
      </pc:docMkLst>
      <pc:sldChg chg="del">
        <pc:chgData name="Jose Mateus Ramiris" userId="d6dcff02-bda0-410e-b483-e9aa2ff64135" providerId="ADAL" clId="{9662E829-97FA-4019-B1CA-51735E8DF518}" dt="2023-12-26T15:14:10.078" v="71" actId="47"/>
        <pc:sldMkLst>
          <pc:docMk/>
          <pc:sldMk cId="0" sldId="257"/>
        </pc:sldMkLst>
      </pc:sldChg>
      <pc:sldChg chg="modSp mod">
        <pc:chgData name="Jose Mateus Ramiris" userId="d6dcff02-bda0-410e-b483-e9aa2ff64135" providerId="ADAL" clId="{9662E829-97FA-4019-B1CA-51735E8DF518}" dt="2023-12-26T15:13:33.208" v="60" actId="20577"/>
        <pc:sldMkLst>
          <pc:docMk/>
          <pc:sldMk cId="2479405693" sldId="281"/>
        </pc:sldMkLst>
        <pc:spChg chg="mod">
          <ac:chgData name="Jose Mateus Ramiris" userId="d6dcff02-bda0-410e-b483-e9aa2ff64135" providerId="ADAL" clId="{9662E829-97FA-4019-B1CA-51735E8DF518}" dt="2023-12-26T15:13:33.208" v="60" actId="20577"/>
          <ac:spMkLst>
            <pc:docMk/>
            <pc:sldMk cId="2479405693" sldId="281"/>
            <ac:spMk id="8" creationId="{D1CD6D78-A23F-5A65-0DAF-E0408A78D3D7}"/>
          </ac:spMkLst>
        </pc:spChg>
      </pc:sldChg>
      <pc:sldChg chg="del">
        <pc:chgData name="Jose Mateus Ramiris" userId="d6dcff02-bda0-410e-b483-e9aa2ff64135" providerId="ADAL" clId="{9662E829-97FA-4019-B1CA-51735E8DF518}" dt="2023-12-26T17:45:23.588" v="446" actId="47"/>
        <pc:sldMkLst>
          <pc:docMk/>
          <pc:sldMk cId="1556692816" sldId="298"/>
        </pc:sldMkLst>
      </pc:sldChg>
      <pc:sldChg chg="modSp mod">
        <pc:chgData name="Jose Mateus Ramiris" userId="d6dcff02-bda0-410e-b483-e9aa2ff64135" providerId="ADAL" clId="{9662E829-97FA-4019-B1CA-51735E8DF518}" dt="2023-12-26T17:31:47.044" v="102" actId="20577"/>
        <pc:sldMkLst>
          <pc:docMk/>
          <pc:sldMk cId="460064704" sldId="299"/>
        </pc:sldMkLst>
        <pc:spChg chg="mod">
          <ac:chgData name="Jose Mateus Ramiris" userId="d6dcff02-bda0-410e-b483-e9aa2ff64135" providerId="ADAL" clId="{9662E829-97FA-4019-B1CA-51735E8DF518}" dt="2023-12-26T17:31:47.044" v="102" actId="20577"/>
          <ac:spMkLst>
            <pc:docMk/>
            <pc:sldMk cId="460064704" sldId="299"/>
            <ac:spMk id="6" creationId="{26F27D85-77C7-8394-67F7-A671B5F6EB79}"/>
          </ac:spMkLst>
        </pc:spChg>
      </pc:sldChg>
      <pc:sldChg chg="addSp delSp modSp mod">
        <pc:chgData name="Jose Mateus Ramiris" userId="d6dcff02-bda0-410e-b483-e9aa2ff64135" providerId="ADAL" clId="{9662E829-97FA-4019-B1CA-51735E8DF518}" dt="2023-12-26T17:44:58.286" v="432" actId="1076"/>
        <pc:sldMkLst>
          <pc:docMk/>
          <pc:sldMk cId="3472546591" sldId="301"/>
        </pc:sldMkLst>
        <pc:spChg chg="mod">
          <ac:chgData name="Jose Mateus Ramiris" userId="d6dcff02-bda0-410e-b483-e9aa2ff64135" providerId="ADAL" clId="{9662E829-97FA-4019-B1CA-51735E8DF518}" dt="2023-12-26T17:44:58.286" v="432" actId="1076"/>
          <ac:spMkLst>
            <pc:docMk/>
            <pc:sldMk cId="3472546591" sldId="301"/>
            <ac:spMk id="71" creationId="{00000000-0000-0000-0000-000000000000}"/>
          </ac:spMkLst>
        </pc:spChg>
        <pc:spChg chg="add mod">
          <ac:chgData name="Jose Mateus Ramiris" userId="d6dcff02-bda0-410e-b483-e9aa2ff64135" providerId="ADAL" clId="{9662E829-97FA-4019-B1CA-51735E8DF518}" dt="2023-12-26T17:36:54.694" v="382" actId="1076"/>
          <ac:spMkLst>
            <pc:docMk/>
            <pc:sldMk cId="3472546591" sldId="301"/>
            <ac:spMk id="74" creationId="{55D996FD-EE19-3996-BDDD-ABAEC33CFDC1}"/>
          </ac:spMkLst>
        </pc:spChg>
        <pc:graphicFrameChg chg="del">
          <ac:chgData name="Jose Mateus Ramiris" userId="d6dcff02-bda0-410e-b483-e9aa2ff64135" providerId="ADAL" clId="{9662E829-97FA-4019-B1CA-51735E8DF518}" dt="2023-12-26T15:14:16.971" v="73" actId="478"/>
          <ac:graphicFrameMkLst>
            <pc:docMk/>
            <pc:sldMk cId="3472546591" sldId="301"/>
            <ac:graphicFrameMk id="72" creationId="{E76D71C4-C211-8639-AC87-183471CCBE5C}"/>
          </ac:graphicFrameMkLst>
        </pc:graphicFrameChg>
        <pc:graphicFrameChg chg="del">
          <ac:chgData name="Jose Mateus Ramiris" userId="d6dcff02-bda0-410e-b483-e9aa2ff64135" providerId="ADAL" clId="{9662E829-97FA-4019-B1CA-51735E8DF518}" dt="2023-12-26T15:14:16.138" v="72" actId="478"/>
          <ac:graphicFrameMkLst>
            <pc:docMk/>
            <pc:sldMk cId="3472546591" sldId="301"/>
            <ac:graphicFrameMk id="73" creationId="{6FC942B1-85E5-C90F-4252-6DB82FDBD30B}"/>
          </ac:graphicFrameMkLst>
        </pc:graphicFrameChg>
      </pc:sldChg>
      <pc:sldChg chg="delSp modSp del mod">
        <pc:chgData name="Jose Mateus Ramiris" userId="d6dcff02-bda0-410e-b483-e9aa2ff64135" providerId="ADAL" clId="{9662E829-97FA-4019-B1CA-51735E8DF518}" dt="2023-12-26T17:45:21.861" v="445" actId="47"/>
        <pc:sldMkLst>
          <pc:docMk/>
          <pc:sldMk cId="2821306521" sldId="302"/>
        </pc:sldMkLst>
        <pc:graphicFrameChg chg="del modGraphic">
          <ac:chgData name="Jose Mateus Ramiris" userId="d6dcff02-bda0-410e-b483-e9aa2ff64135" providerId="ADAL" clId="{9662E829-97FA-4019-B1CA-51735E8DF518}" dt="2023-12-26T15:20:11.198" v="76" actId="478"/>
          <ac:graphicFrameMkLst>
            <pc:docMk/>
            <pc:sldMk cId="2821306521" sldId="302"/>
            <ac:graphicFrameMk id="72" creationId="{E76D71C4-C211-8639-AC87-183471CCBE5C}"/>
          </ac:graphicFrameMkLst>
        </pc:graphicFrameChg>
        <pc:graphicFrameChg chg="del">
          <ac:chgData name="Jose Mateus Ramiris" userId="d6dcff02-bda0-410e-b483-e9aa2ff64135" providerId="ADAL" clId="{9662E829-97FA-4019-B1CA-51735E8DF518}" dt="2023-12-26T15:20:07.901" v="74" actId="478"/>
          <ac:graphicFrameMkLst>
            <pc:docMk/>
            <pc:sldMk cId="2821306521" sldId="302"/>
            <ac:graphicFrameMk id="73" creationId="{6FC942B1-85E5-C90F-4252-6DB82FDBD30B}"/>
          </ac:graphicFrameMkLst>
        </pc:graphicFrameChg>
      </pc:sldChg>
      <pc:sldChg chg="del">
        <pc:chgData name="Jose Mateus Ramiris" userId="d6dcff02-bda0-410e-b483-e9aa2ff64135" providerId="ADAL" clId="{9662E829-97FA-4019-B1CA-51735E8DF518}" dt="2023-12-26T17:45:24.825" v="447" actId="47"/>
        <pc:sldMkLst>
          <pc:docMk/>
          <pc:sldMk cId="4283032968" sldId="303"/>
        </pc:sldMkLst>
      </pc:sldChg>
      <pc:sldChg chg="del">
        <pc:chgData name="Jose Mateus Ramiris" userId="d6dcff02-bda0-410e-b483-e9aa2ff64135" providerId="ADAL" clId="{9662E829-97FA-4019-B1CA-51735E8DF518}" dt="2023-12-26T17:45:27.036" v="449" actId="47"/>
        <pc:sldMkLst>
          <pc:docMk/>
          <pc:sldMk cId="3294296809" sldId="306"/>
        </pc:sldMkLst>
      </pc:sldChg>
      <pc:sldChg chg="del">
        <pc:chgData name="Jose Mateus Ramiris" userId="d6dcff02-bda0-410e-b483-e9aa2ff64135" providerId="ADAL" clId="{9662E829-97FA-4019-B1CA-51735E8DF518}" dt="2023-12-26T17:45:25.921" v="448" actId="47"/>
        <pc:sldMkLst>
          <pc:docMk/>
          <pc:sldMk cId="3488946045" sldId="308"/>
        </pc:sldMkLst>
      </pc:sldChg>
      <pc:sldChg chg="del">
        <pc:chgData name="Jose Mateus Ramiris" userId="d6dcff02-bda0-410e-b483-e9aa2ff64135" providerId="ADAL" clId="{9662E829-97FA-4019-B1CA-51735E8DF518}" dt="2023-12-26T17:45:28.203" v="450" actId="47"/>
        <pc:sldMkLst>
          <pc:docMk/>
          <pc:sldMk cId="1676669100" sldId="309"/>
        </pc:sldMkLst>
      </pc:sldChg>
      <pc:sldChg chg="del">
        <pc:chgData name="Jose Mateus Ramiris" userId="d6dcff02-bda0-410e-b483-e9aa2ff64135" providerId="ADAL" clId="{9662E829-97FA-4019-B1CA-51735E8DF518}" dt="2023-12-26T17:45:29.211" v="451" actId="47"/>
        <pc:sldMkLst>
          <pc:docMk/>
          <pc:sldMk cId="2093428840" sldId="310"/>
        </pc:sldMkLst>
      </pc:sldChg>
      <pc:sldChg chg="del">
        <pc:chgData name="Jose Mateus Ramiris" userId="d6dcff02-bda0-410e-b483-e9aa2ff64135" providerId="ADAL" clId="{9662E829-97FA-4019-B1CA-51735E8DF518}" dt="2023-12-26T17:45:30.411" v="452" actId="47"/>
        <pc:sldMkLst>
          <pc:docMk/>
          <pc:sldMk cId="3612363744" sldId="311"/>
        </pc:sldMkLst>
      </pc:sldChg>
      <pc:sldChg chg="del">
        <pc:chgData name="Jose Mateus Ramiris" userId="d6dcff02-bda0-410e-b483-e9aa2ff64135" providerId="ADAL" clId="{9662E829-97FA-4019-B1CA-51735E8DF518}" dt="2023-12-26T17:45:31.720" v="453" actId="47"/>
        <pc:sldMkLst>
          <pc:docMk/>
          <pc:sldMk cId="855289215" sldId="312"/>
        </pc:sldMkLst>
      </pc:sldChg>
      <pc:sldChg chg="del">
        <pc:chgData name="Jose Mateus Ramiris" userId="d6dcff02-bda0-410e-b483-e9aa2ff64135" providerId="ADAL" clId="{9662E829-97FA-4019-B1CA-51735E8DF518}" dt="2023-12-26T17:45:32.819" v="454" actId="47"/>
        <pc:sldMkLst>
          <pc:docMk/>
          <pc:sldMk cId="553751274" sldId="313"/>
        </pc:sldMkLst>
      </pc:sldChg>
      <pc:sldChg chg="del">
        <pc:chgData name="Jose Mateus Ramiris" userId="d6dcff02-bda0-410e-b483-e9aa2ff64135" providerId="ADAL" clId="{9662E829-97FA-4019-B1CA-51735E8DF518}" dt="2023-12-26T17:45:34.624" v="455" actId="47"/>
        <pc:sldMkLst>
          <pc:docMk/>
          <pc:sldMk cId="2946985243" sldId="314"/>
        </pc:sldMkLst>
      </pc:sldChg>
      <pc:sldChg chg="del">
        <pc:chgData name="Jose Mateus Ramiris" userId="d6dcff02-bda0-410e-b483-e9aa2ff64135" providerId="ADAL" clId="{9662E829-97FA-4019-B1CA-51735E8DF518}" dt="2023-12-26T17:45:36.113" v="456" actId="47"/>
        <pc:sldMkLst>
          <pc:docMk/>
          <pc:sldMk cId="1485134614" sldId="315"/>
        </pc:sldMkLst>
      </pc:sldChg>
      <pc:sldChg chg="modSp add mod">
        <pc:chgData name="Jose Mateus Ramiris" userId="d6dcff02-bda0-410e-b483-e9aa2ff64135" providerId="ADAL" clId="{9662E829-97FA-4019-B1CA-51735E8DF518}" dt="2023-12-26T17:45:16.501" v="444" actId="14100"/>
        <pc:sldMkLst>
          <pc:docMk/>
          <pc:sldMk cId="1038920594" sldId="316"/>
        </pc:sldMkLst>
        <pc:spChg chg="mod">
          <ac:chgData name="Jose Mateus Ramiris" userId="d6dcff02-bda0-410e-b483-e9aa2ff64135" providerId="ADAL" clId="{9662E829-97FA-4019-B1CA-51735E8DF518}" dt="2023-12-26T17:45:16.501" v="444" actId="14100"/>
          <ac:spMkLst>
            <pc:docMk/>
            <pc:sldMk cId="1038920594" sldId="316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9662E829-97FA-4019-B1CA-51735E8DF518}" dt="2023-12-26T17:41:23.394" v="401" actId="20577"/>
          <ac:spMkLst>
            <pc:docMk/>
            <pc:sldMk cId="1038920594" sldId="316"/>
            <ac:spMk id="74" creationId="{55D996FD-EE19-3996-BDDD-ABAEC33CFDC1}"/>
          </ac:spMkLst>
        </pc:spChg>
      </pc:sldChg>
      <pc:sldChg chg="modSp add mod">
        <pc:chgData name="Jose Mateus Ramiris" userId="d6dcff02-bda0-410e-b483-e9aa2ff64135" providerId="ADAL" clId="{9662E829-97FA-4019-B1CA-51735E8DF518}" dt="2023-12-26T17:54:21.356" v="497" actId="6549"/>
        <pc:sldMkLst>
          <pc:docMk/>
          <pc:sldMk cId="1497038194" sldId="317"/>
        </pc:sldMkLst>
        <pc:spChg chg="mod">
          <ac:chgData name="Jose Mateus Ramiris" userId="d6dcff02-bda0-410e-b483-e9aa2ff64135" providerId="ADAL" clId="{9662E829-97FA-4019-B1CA-51735E8DF518}" dt="2023-12-26T17:49:56.333" v="478" actId="1076"/>
          <ac:spMkLst>
            <pc:docMk/>
            <pc:sldMk cId="1497038194" sldId="317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9662E829-97FA-4019-B1CA-51735E8DF518}" dt="2023-12-26T17:54:21.356" v="497" actId="6549"/>
          <ac:spMkLst>
            <pc:docMk/>
            <pc:sldMk cId="1497038194" sldId="317"/>
            <ac:spMk id="74" creationId="{55D996FD-EE19-3996-BDDD-ABAEC33CFDC1}"/>
          </ac:spMkLst>
        </pc:spChg>
      </pc:sldChg>
      <pc:sldChg chg="add">
        <pc:chgData name="Jose Mateus Ramiris" userId="d6dcff02-bda0-410e-b483-e9aa2ff64135" providerId="ADAL" clId="{9662E829-97FA-4019-B1CA-51735E8DF518}" dt="2023-12-26T17:54:27.538" v="498" actId="2890"/>
        <pc:sldMkLst>
          <pc:docMk/>
          <pc:sldMk cId="2430971517" sldId="3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2EBB6-5862-494B-8207-748368CD48D6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A86BC-2743-4ED8-9D36-466CE28E98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79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23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445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707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Existe diferentes tipos de software, como CRM, softwares de modelo ERP,  software de modelo TMS, software de modelo WMS, software de modelo ITMS.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Todo tipo de software tem um público alvo, CRM é voltado para relacionamento com o cliente, TMS e WMS voltados para logística, controle interno e externo de entregas ou coleta de produtos por exemplo. Software ITMS é voltado para gerenciamento de TI. ERP integra e gerencia os  principais processos de uma empresa.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Então o requisito de domínio se enquadra no contexto de área de negócio.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983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150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194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41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2050" y="0"/>
            <a:ext cx="10052050" cy="11151870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7151" y="9319087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7076" y="9439611"/>
            <a:ext cx="3693160" cy="700405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1057130"/>
            <a:ext cx="3245974" cy="27224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4303094"/>
            <a:ext cx="3245974" cy="272243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7549068"/>
            <a:ext cx="3245974" cy="27224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.senai.br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F27D85-77C7-8394-67F7-A671B5F6EB79}"/>
              </a:ext>
            </a:extLst>
          </p:cNvPr>
          <p:cNvSpPr txBox="1"/>
          <p:nvPr/>
        </p:nvSpPr>
        <p:spPr>
          <a:xfrm>
            <a:off x="2584450" y="4330918"/>
            <a:ext cx="67018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002060"/>
                </a:solidFill>
              </a:rPr>
              <a:t>Requisitos</a:t>
            </a:r>
          </a:p>
          <a:p>
            <a:pPr algn="ctr"/>
            <a:r>
              <a:rPr lang="pt-BR" sz="8000" b="1" dirty="0">
                <a:solidFill>
                  <a:srgbClr val="002060"/>
                </a:solidFill>
              </a:rPr>
              <a:t>de interface (não funcional)</a:t>
            </a:r>
          </a:p>
        </p:txBody>
      </p:sp>
    </p:spTree>
    <p:extLst>
      <p:ext uri="{BB962C8B-B14F-4D97-AF65-F5344CB8AC3E}">
        <p14:creationId xmlns:p14="http://schemas.microsoft.com/office/powerpoint/2010/main" val="2659327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5137153" y="899679"/>
            <a:ext cx="9829794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Requisito de interface 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599561" y="2572157"/>
            <a:ext cx="17352391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requisitos de interface diz respeito à interação entre o software e os usuários ou outros sistemas, eles descrevem como o sistema se comunica com o ambiente externo, exemplo: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requisito de interface pode ser “O sistema deve fornecer uma API REST para integração com outro sistema”.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Outro exemplo “A interface do usuário deve ser intuitiva e de fácil utilização, seguindo os princípios de design de interfaces modernas”.</a:t>
            </a:r>
          </a:p>
        </p:txBody>
      </p:sp>
    </p:spTree>
    <p:extLst>
      <p:ext uri="{BB962C8B-B14F-4D97-AF65-F5344CB8AC3E}">
        <p14:creationId xmlns:p14="http://schemas.microsoft.com/office/powerpoint/2010/main" val="194549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5D44C-48D4-0CA5-6890-77B90D04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0" y="2835275"/>
            <a:ext cx="18516600" cy="4985980"/>
          </a:xfrm>
        </p:spPr>
        <p:txBody>
          <a:bodyPr/>
          <a:lstStyle/>
          <a:p>
            <a:r>
              <a:rPr lang="pt-BR" sz="5400" b="1" i="0" dirty="0">
                <a:solidFill>
                  <a:schemeClr val="accent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 . Requisitos de Interface do Usuário (UI):</a:t>
            </a:r>
            <a:br>
              <a:rPr lang="pt-BR" sz="54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54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- Especificações visuais, como layouts, cores e fontes.</a:t>
            </a:r>
            <a:br>
              <a:rPr lang="pt-BR" sz="54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54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- Comportamento esperado dos elementos da interface gráfica.</a:t>
            </a:r>
            <a:br>
              <a:rPr lang="pt-BR" sz="54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54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- Fluxos de interação do usuário, incluindo navegação entre telas e funcionalidades.</a:t>
            </a:r>
            <a:endParaRPr lang="pt-BR" sz="5400" dirty="0"/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0D4C27DA-3F38-4B97-5EE4-21C6E4C8F8A3}"/>
              </a:ext>
            </a:extLst>
          </p:cNvPr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9A73C037-2DED-5626-89E6-8A8374D6EE9E}"/>
                </a:ext>
              </a:extLst>
            </p:cNvPr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84F99ADF-EAF5-D3C4-554B-69214F35078C}"/>
                </a:ext>
              </a:extLst>
            </p:cNvPr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8481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5D44C-48D4-0CA5-6890-77B90D04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0" y="1463675"/>
            <a:ext cx="18516600" cy="7478970"/>
          </a:xfrm>
        </p:spPr>
        <p:txBody>
          <a:bodyPr/>
          <a:lstStyle/>
          <a:p>
            <a:br>
              <a:rPr lang="pt-BR" sz="54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5400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2 . </a:t>
            </a:r>
            <a:r>
              <a:rPr lang="pt-BR" sz="5400" b="1" i="0" dirty="0">
                <a:solidFill>
                  <a:schemeClr val="accent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Requisitos de Interface do Sistema (SI):</a:t>
            </a:r>
            <a:br>
              <a:rPr lang="pt-BR" sz="54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54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- Formatos de dados esperados nas entradas e saídas entre sistemas.</a:t>
            </a:r>
            <a:br>
              <a:rPr lang="pt-BR" sz="54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54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- Métodos de comunicação entre sistemas, como APIs, protocolos de rede, etc.</a:t>
            </a:r>
            <a:br>
              <a:rPr lang="pt-BR" sz="54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54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- Requisitos de segurança para proteger a integridade e confidencialidade dos dados.</a:t>
            </a:r>
            <a:br>
              <a:rPr lang="pt-BR" sz="54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5400" dirty="0"/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0934BBFC-3208-76EE-9A5F-1B52775A1B97}"/>
              </a:ext>
            </a:extLst>
          </p:cNvPr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43543B35-2E21-EE66-12B9-6AF10647586D}"/>
                </a:ext>
              </a:extLst>
            </p:cNvPr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F6CAE0D8-08C9-F6BC-7724-99A98EE13F31}"/>
                </a:ext>
              </a:extLst>
            </p:cNvPr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94013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F27D85-77C7-8394-67F7-A671B5F6EB79}"/>
              </a:ext>
            </a:extLst>
          </p:cNvPr>
          <p:cNvSpPr txBox="1"/>
          <p:nvPr/>
        </p:nvSpPr>
        <p:spPr>
          <a:xfrm>
            <a:off x="2584450" y="4330918"/>
            <a:ext cx="67018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002060"/>
                </a:solidFill>
              </a:rPr>
              <a:t>Requisitos</a:t>
            </a:r>
          </a:p>
          <a:p>
            <a:pPr algn="ctr"/>
            <a:r>
              <a:rPr lang="pt-BR" sz="8000" b="1" dirty="0">
                <a:solidFill>
                  <a:srgbClr val="002060"/>
                </a:solidFill>
              </a:rPr>
              <a:t>de Usabilidade (não funcional)</a:t>
            </a:r>
          </a:p>
        </p:txBody>
      </p:sp>
    </p:spTree>
    <p:extLst>
      <p:ext uri="{BB962C8B-B14F-4D97-AF65-F5344CB8AC3E}">
        <p14:creationId xmlns:p14="http://schemas.microsoft.com/office/powerpoint/2010/main" val="49058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4337051" y="899679"/>
            <a:ext cx="10134600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Requisito de usabilidade 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599561" y="2572157"/>
            <a:ext cx="17352391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requisitos de usabilidade estão relacionados à experiência do usuário ao utilizar o software, eles visam garantir que o sistema seja intuitivo, eficiente e agradável de usar. 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requisito de usabilidade pode ser “As informações exibidas na tela devem ser organizadas de forma clara e legível para facilitar a compreensão do usuário”.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Outro exemplo “O sistema deve fornecer feedback visual adequado para indicar ao usuário que uma ação foi executada com sucesso”.</a:t>
            </a:r>
          </a:p>
        </p:txBody>
      </p:sp>
    </p:spTree>
    <p:extLst>
      <p:ext uri="{BB962C8B-B14F-4D97-AF65-F5344CB8AC3E}">
        <p14:creationId xmlns:p14="http://schemas.microsoft.com/office/powerpoint/2010/main" val="1621212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A143C-9128-C7E5-FDB4-1F97D4AF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800" y="2838519"/>
            <a:ext cx="17920499" cy="5632311"/>
          </a:xfrm>
        </p:spPr>
        <p:txBody>
          <a:bodyPr/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feedback visual é importante para melhorar a experiência do usuário com o software, mensagens informando sobre erro de senhas, usuário errado, usuário não cadastrado, upload completo, cadastro efetuado com sucesso, essas mensagens podem amenizar transtornos.</a:t>
            </a:r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8C0FA15F-0376-7C1B-47C7-1FAB79806711}"/>
              </a:ext>
            </a:extLst>
          </p:cNvPr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3A8B6CA6-D6DE-FB50-000D-C97BD3E0F030}"/>
                </a:ext>
              </a:extLst>
            </p:cNvPr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63A029CC-13B4-D9C8-1103-6CD7A34F13D5}"/>
                </a:ext>
              </a:extLst>
            </p:cNvPr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84582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F27D85-77C7-8394-67F7-A671B5F6EB79}"/>
              </a:ext>
            </a:extLst>
          </p:cNvPr>
          <p:cNvSpPr txBox="1"/>
          <p:nvPr/>
        </p:nvSpPr>
        <p:spPr>
          <a:xfrm>
            <a:off x="2584450" y="4330918"/>
            <a:ext cx="67018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002060"/>
                </a:solidFill>
              </a:rPr>
              <a:t>Requisitos</a:t>
            </a:r>
          </a:p>
          <a:p>
            <a:pPr algn="ctr"/>
            <a:r>
              <a:rPr lang="pt-BR" sz="8000" b="1" dirty="0">
                <a:solidFill>
                  <a:srgbClr val="002060"/>
                </a:solidFill>
              </a:rPr>
              <a:t>de Desempenho (não funcional)</a:t>
            </a:r>
          </a:p>
        </p:txBody>
      </p:sp>
    </p:spTree>
    <p:extLst>
      <p:ext uri="{BB962C8B-B14F-4D97-AF65-F5344CB8AC3E}">
        <p14:creationId xmlns:p14="http://schemas.microsoft.com/office/powerpoint/2010/main" val="1961748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3422650" y="899679"/>
            <a:ext cx="11049001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Requisito de desempenho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599561" y="2572157"/>
            <a:ext cx="17352391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requisitos de desempenho dizem respeito ai desempenho esperado do sistema em relação ao tempo de resposta, capacidade de processamento e uso eficiente de recursos, exemplos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requisito de desempenho pode ser “O sistema deve ser capaz de processar simultaneamente 1000 transações por segundo”.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Outro exemplo “O tempo de resposta do sistema não deve exceder 2 segundos, mesmo com uma carga máxima de usuários”.</a:t>
            </a:r>
          </a:p>
        </p:txBody>
      </p:sp>
    </p:spTree>
    <p:extLst>
      <p:ext uri="{BB962C8B-B14F-4D97-AF65-F5344CB8AC3E}">
        <p14:creationId xmlns:p14="http://schemas.microsoft.com/office/powerpoint/2010/main" val="670837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31201" y="5107290"/>
            <a:ext cx="6974205" cy="1038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009"/>
              </a:lnSpc>
            </a:pPr>
            <a:r>
              <a:rPr sz="6750" spc="-2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ww</a:t>
            </a:r>
            <a:r>
              <a:rPr sz="6750" spc="-22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</a:t>
            </a:r>
            <a:r>
              <a:rPr sz="675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</a:t>
            </a:r>
            <a:r>
              <a:rPr sz="6750" spc="-10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p</a:t>
            </a:r>
            <a:r>
              <a:rPr sz="6750" spc="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.senai.br</a:t>
            </a:r>
            <a:endParaRPr sz="6750" dirty="0">
              <a:latin typeface="Montserrat"/>
              <a:cs typeface="Montserra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154076"/>
            <a:ext cx="20104100" cy="7154545"/>
            <a:chOff x="0" y="4154076"/>
            <a:chExt cx="20104100" cy="7154545"/>
          </a:xfrm>
        </p:grpSpPr>
        <p:sp>
          <p:nvSpPr>
            <p:cNvPr id="9" name="object 9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h="3001009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ln w="278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CD6D78-A23F-5A65-0DAF-E0408A78D3D7}"/>
              </a:ext>
            </a:extLst>
          </p:cNvPr>
          <p:cNvSpPr txBox="1"/>
          <p:nvPr/>
        </p:nvSpPr>
        <p:spPr>
          <a:xfrm>
            <a:off x="1735506" y="3239430"/>
            <a:ext cx="90859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FF0000"/>
                </a:solidFill>
              </a:rPr>
              <a:t>Levantamento </a:t>
            </a:r>
            <a:br>
              <a:rPr lang="pt-BR" sz="8000" b="1" dirty="0">
                <a:solidFill>
                  <a:srgbClr val="FF0000"/>
                </a:solidFill>
              </a:rPr>
            </a:br>
            <a:r>
              <a:rPr lang="pt-BR" sz="8000" b="1" dirty="0">
                <a:solidFill>
                  <a:srgbClr val="FF0000"/>
                </a:solidFill>
              </a:rPr>
              <a:t>de</a:t>
            </a:r>
            <a:br>
              <a:rPr lang="pt-BR" sz="8000" b="1" dirty="0">
                <a:solidFill>
                  <a:srgbClr val="FF0000"/>
                </a:solidFill>
              </a:rPr>
            </a:br>
            <a:r>
              <a:rPr lang="pt-BR" sz="8000" b="1" dirty="0">
                <a:solidFill>
                  <a:srgbClr val="FF0000"/>
                </a:solidFill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247940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F27D85-77C7-8394-67F7-A671B5F6EB79}"/>
              </a:ext>
            </a:extLst>
          </p:cNvPr>
          <p:cNvSpPr txBox="1"/>
          <p:nvPr/>
        </p:nvSpPr>
        <p:spPr>
          <a:xfrm>
            <a:off x="2584450" y="4330918"/>
            <a:ext cx="67018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002060"/>
                </a:solidFill>
              </a:rPr>
              <a:t>Requisitos</a:t>
            </a:r>
          </a:p>
          <a:p>
            <a:pPr algn="ctr"/>
            <a:r>
              <a:rPr lang="pt-BR" sz="8000" b="1" dirty="0">
                <a:solidFill>
                  <a:srgbClr val="002060"/>
                </a:solidFill>
              </a:rPr>
              <a:t>Funcionais</a:t>
            </a:r>
          </a:p>
        </p:txBody>
      </p:sp>
    </p:spTree>
    <p:extLst>
      <p:ext uri="{BB962C8B-B14F-4D97-AF65-F5344CB8AC3E}">
        <p14:creationId xmlns:p14="http://schemas.microsoft.com/office/powerpoint/2010/main" val="46006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5137153" y="899679"/>
            <a:ext cx="9829794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Requisito Funcional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599561" y="2572157"/>
            <a:ext cx="17352391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requisitos funcionais descrevem as funcionalidade e tarefas específicas que o software deve ser capaz de realizar. Eles definem as ações que o sistema deve executar em resposta a determinadas entradas, exemplos: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requisito funcional deve ser “O sistema deve permitir que o usuário faça login com seu nome de usuário e senha”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Outro exemplo “O sistema deve permitir que o usuário adicione itens ao carrinho de compras e finalize a compra”</a:t>
            </a:r>
          </a:p>
        </p:txBody>
      </p:sp>
    </p:spTree>
    <p:extLst>
      <p:ext uri="{BB962C8B-B14F-4D97-AF65-F5344CB8AC3E}">
        <p14:creationId xmlns:p14="http://schemas.microsoft.com/office/powerpoint/2010/main" val="347254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F27D85-77C7-8394-67F7-A671B5F6EB79}"/>
              </a:ext>
            </a:extLst>
          </p:cNvPr>
          <p:cNvSpPr txBox="1"/>
          <p:nvPr/>
        </p:nvSpPr>
        <p:spPr>
          <a:xfrm>
            <a:off x="2584450" y="4330918"/>
            <a:ext cx="67018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002060"/>
                </a:solidFill>
              </a:rPr>
              <a:t>Requisitos</a:t>
            </a:r>
          </a:p>
          <a:p>
            <a:pPr algn="ctr"/>
            <a:r>
              <a:rPr lang="pt-BR" sz="8000" b="1" dirty="0">
                <a:solidFill>
                  <a:srgbClr val="002060"/>
                </a:solidFill>
              </a:rPr>
              <a:t>não Funcional</a:t>
            </a:r>
          </a:p>
        </p:txBody>
      </p:sp>
    </p:spTree>
    <p:extLst>
      <p:ext uri="{BB962C8B-B14F-4D97-AF65-F5344CB8AC3E}">
        <p14:creationId xmlns:p14="http://schemas.microsoft.com/office/powerpoint/2010/main" val="304531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5137153" y="899679"/>
            <a:ext cx="9829794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Requisito não Funcional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599561" y="2572157"/>
            <a:ext cx="17352391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requisitos não funcionais descrevem as características e qualidades do software, além das funcionalidades em si. Eles se concentram em atributos do sistema, como desempenho, usabilidade, segurança e confiabilidade, exemplos: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requisito não funcional pode ser “O sistema deve ter uma resposta de busca instantânea, retornando os resultados em menos de 1 segundo”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Outro exemplo “O sistema deve ser compatível com as diretrizes de acessibilidade WCAG 2.0”</a:t>
            </a:r>
          </a:p>
        </p:txBody>
      </p:sp>
    </p:spTree>
    <p:extLst>
      <p:ext uri="{BB962C8B-B14F-4D97-AF65-F5344CB8AC3E}">
        <p14:creationId xmlns:p14="http://schemas.microsoft.com/office/powerpoint/2010/main" val="65598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5137153" y="899679"/>
            <a:ext cx="9829794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Observação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599561" y="2572157"/>
            <a:ext cx="173523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Dependendo da empresa vamos ter somente requisitos funcionais e não funcionais. O mercado atual de desenvolvimento de software além dos requisitos funcionais e não funcionais está usando os requisitos de domínio, interface, usabilidade e de desempenho.</a:t>
            </a:r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97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F27D85-77C7-8394-67F7-A671B5F6EB79}"/>
              </a:ext>
            </a:extLst>
          </p:cNvPr>
          <p:cNvSpPr txBox="1"/>
          <p:nvPr/>
        </p:nvSpPr>
        <p:spPr>
          <a:xfrm>
            <a:off x="2584450" y="4330918"/>
            <a:ext cx="67018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002060"/>
                </a:solidFill>
              </a:rPr>
              <a:t>Requisitos</a:t>
            </a:r>
          </a:p>
          <a:p>
            <a:pPr algn="ctr"/>
            <a:r>
              <a:rPr lang="pt-BR" sz="8000" b="1" dirty="0">
                <a:solidFill>
                  <a:srgbClr val="002060"/>
                </a:solidFill>
              </a:rPr>
              <a:t>de domínio (funcional)</a:t>
            </a:r>
          </a:p>
        </p:txBody>
      </p:sp>
    </p:spTree>
    <p:extLst>
      <p:ext uri="{BB962C8B-B14F-4D97-AF65-F5344CB8AC3E}">
        <p14:creationId xmlns:p14="http://schemas.microsoft.com/office/powerpoint/2010/main" val="307390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5137153" y="899679"/>
            <a:ext cx="9829794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Requisito de domínio 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599561" y="2572157"/>
            <a:ext cx="17352391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requisitos de domínio são específicos para determinado contexto ou área de negócio. Eles são baseados no conhecimento especializado do domínio em que o software será aplicado, exemplo: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um sistema de gerenciamento de estoque de uma loja de varejo, um requisito de domínio pode ser “O sistema deve calcular automaticamente o preço de venda considerando os descontos promocionais e as regras de precificação definidas pelo varejista”.</a:t>
            </a:r>
          </a:p>
        </p:txBody>
      </p:sp>
    </p:spTree>
    <p:extLst>
      <p:ext uri="{BB962C8B-B14F-4D97-AF65-F5344CB8AC3E}">
        <p14:creationId xmlns:p14="http://schemas.microsoft.com/office/powerpoint/2010/main" val="187195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1C1FFBC5B64943BE6D3064162973C9" ma:contentTypeVersion="13" ma:contentTypeDescription="Crie um novo documento." ma:contentTypeScope="" ma:versionID="40fa6b34c81f3a289ccbc7b1e1965271">
  <xsd:schema xmlns:xsd="http://www.w3.org/2001/XMLSchema" xmlns:xs="http://www.w3.org/2001/XMLSchema" xmlns:p="http://schemas.microsoft.com/office/2006/metadata/properties" xmlns:ns2="2bd5af90-2c43-4f56-be08-340e2f91aafd" xmlns:ns3="b9c37b37-d0ad-42a5-892e-3cb8fae6311e" targetNamespace="http://schemas.microsoft.com/office/2006/metadata/properties" ma:root="true" ma:fieldsID="8fc80ff9e100d70d9cbefb719233993e" ns2:_="" ns3:_="">
    <xsd:import namespace="2bd5af90-2c43-4f56-be08-340e2f91aafd"/>
    <xsd:import namespace="b9c37b37-d0ad-42a5-892e-3cb8fae631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5af90-2c43-4f56-be08-340e2f91a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37b37-d0ad-42a5-892e-3cb8fae6311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F35E67-04E6-4922-B19E-6681FBF95D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E43EA8-E4F7-4FB4-A903-CFCDB99F0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5af90-2c43-4f56-be08-340e2f91aafd"/>
    <ds:schemaRef ds:uri="b9c37b37-d0ad-42a5-892e-3cb8fae631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A42D19-56A1-4D0B-AB84-67451006DC5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3578</TotalTime>
  <Words>820</Words>
  <Application>Microsoft Office PowerPoint</Application>
  <PresentationFormat>Personalizar</PresentationFormat>
  <Paragraphs>51</Paragraphs>
  <Slides>19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Montserrat Light</vt:lpstr>
      <vt:lpstr>Montserrat</vt:lpstr>
      <vt:lpstr>Calibri</vt:lpstr>
      <vt:lpstr>Office Theme</vt:lpstr>
      <vt:lpstr>Apresentação do PowerPoint</vt:lpstr>
      <vt:lpstr>Apresentação do PowerPoint</vt:lpstr>
      <vt:lpstr>Apresentação do PowerPoint</vt:lpstr>
      <vt:lpstr>Requisito Funcional</vt:lpstr>
      <vt:lpstr>Apresentação do PowerPoint</vt:lpstr>
      <vt:lpstr>Requisito não Funcional</vt:lpstr>
      <vt:lpstr>Observação</vt:lpstr>
      <vt:lpstr>Apresentação do PowerPoint</vt:lpstr>
      <vt:lpstr>Requisito de domínio </vt:lpstr>
      <vt:lpstr>Apresentação do PowerPoint</vt:lpstr>
      <vt:lpstr>Requisito de interface </vt:lpstr>
      <vt:lpstr>1 . Requisitos de Interface do Usuário (UI):      - Especificações visuais, como layouts, cores e fontes.      - Comportamento esperado dos elementos da interface gráfica.      - Fluxos de interação do usuário, incluindo navegação entre telas e funcionalidades.</vt:lpstr>
      <vt:lpstr> 2 . Requisitos de Interface do Sistema (SI):       - Formatos de dados esperados nas entradas e saídas entre sistemas.       - Métodos de comunicação entre sistemas, como APIs, protocolos de rede, etc.       - Requisitos de segurança para proteger a integridade e confidencialidade dos dados. </vt:lpstr>
      <vt:lpstr>Apresentação do PowerPoint</vt:lpstr>
      <vt:lpstr>Requisito de usabilidade </vt:lpstr>
      <vt:lpstr>O feedback visual é importante para melhorar a experiência do usuário com o software, mensagens informando sobre erro de senhas, usuário errado, usuário não cadastrado, upload completo, cadastro efetuado com sucesso, essas mensagens podem amenizar transtornos.</vt:lpstr>
      <vt:lpstr>Apresentação do PowerPoint</vt:lpstr>
      <vt:lpstr>Requisito de desempenho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template_ppt_senaisp</dc:title>
  <dc:creator>carlos</dc:creator>
  <cp:lastModifiedBy>Jose Mateus Ramiris</cp:lastModifiedBy>
  <cp:revision>27</cp:revision>
  <dcterms:created xsi:type="dcterms:W3CDTF">2021-08-24T16:20:14Z</dcterms:created>
  <dcterms:modified xsi:type="dcterms:W3CDTF">2025-05-07T23:58:05Z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2021-08-24T00:00:00Z</vt:filetime>
  </property>
  <property fmtid="{D5CDD505-2E9C-101B-9397-08002B2CF9AE}" pid="3" name="Creator">
    <vt:lpwstr>Adobe Illustrator 25.2 (Windows)</vt:lpwstr>
  </property>
  <property fmtid="{D5CDD505-2E9C-101B-9397-08002B2CF9AE}" pid="4" name="LastSaved">
    <vt:filetime>2021-08-24T00:00:00Z</vt:filetime>
  </property>
  <property fmtid="{D5CDD505-2E9C-101B-9397-08002B2CF9AE}" pid="5" name="ContentTypeId">
    <vt:lpwstr>0x0101001C1C1FFBC5B64943BE6D3064162973C9</vt:lpwstr>
  </property>
</Properties>
</file>