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jpeg"/>
  <Override PartName="/ppt/notesSlides/notesSlide4.xml" ContentType="application/vnd.openxmlformats-officedocument.presentationml.notesSlide+xml"/>
  <Override PartName="/ppt/media/image4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47"/>
  </p:notesMasterIdLst>
  <p:sldIdLst>
    <p:sldId id="256" r:id="rId5"/>
    <p:sldId id="353" r:id="rId6"/>
    <p:sldId id="363" r:id="rId7"/>
    <p:sldId id="352" r:id="rId8"/>
    <p:sldId id="354" r:id="rId9"/>
    <p:sldId id="355" r:id="rId10"/>
    <p:sldId id="356" r:id="rId11"/>
    <p:sldId id="357" r:id="rId12"/>
    <p:sldId id="364" r:id="rId13"/>
    <p:sldId id="358" r:id="rId14"/>
    <p:sldId id="359" r:id="rId15"/>
    <p:sldId id="360" r:id="rId16"/>
    <p:sldId id="361" r:id="rId17"/>
    <p:sldId id="362" r:id="rId18"/>
    <p:sldId id="365" r:id="rId19"/>
    <p:sldId id="366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67" r:id="rId28"/>
    <p:sldId id="341" r:id="rId29"/>
    <p:sldId id="301" r:id="rId30"/>
    <p:sldId id="342" r:id="rId31"/>
    <p:sldId id="340" r:id="rId32"/>
    <p:sldId id="343" r:id="rId33"/>
    <p:sldId id="344" r:id="rId34"/>
    <p:sldId id="326" r:id="rId35"/>
    <p:sldId id="327" r:id="rId36"/>
    <p:sldId id="345" r:id="rId37"/>
    <p:sldId id="346" r:id="rId38"/>
    <p:sldId id="348" r:id="rId39"/>
    <p:sldId id="347" r:id="rId40"/>
    <p:sldId id="334" r:id="rId41"/>
    <p:sldId id="328" r:id="rId42"/>
    <p:sldId id="329" r:id="rId43"/>
    <p:sldId id="349" r:id="rId44"/>
    <p:sldId id="380" r:id="rId45"/>
    <p:sldId id="277" r:id="rId46"/>
  </p:sldIdLst>
  <p:sldSz cx="20104100" cy="11309350"/>
  <p:notesSz cx="20104100" cy="11309350"/>
  <p:embeddedFontLst>
    <p:embeddedFont>
      <p:font typeface="Montserrat" panose="00000500000000000000" pitchFamily="2" charset="0"/>
      <p:regular r:id="rId48"/>
      <p:bold r:id="rId49"/>
      <p:italic r:id="rId50"/>
      <p:boldItalic r:id="rId51"/>
    </p:embeddedFont>
    <p:embeddedFont>
      <p:font typeface="Montserrat Light" panose="00000400000000000000" pitchFamily="2" charset="0"/>
      <p:regular r:id="rId52"/>
      <p:italic r:id="rId5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739" autoAdjust="0"/>
  </p:normalViewPr>
  <p:slideViewPr>
    <p:cSldViewPr>
      <p:cViewPr>
        <p:scale>
          <a:sx n="34" d="100"/>
          <a:sy n="34" d="100"/>
        </p:scale>
        <p:origin x="1290" y="180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0F001834-70F7-4244-A30A-C49348566797}"/>
    <pc:docChg chg="undo custSel addSld delSld modSld">
      <pc:chgData name="Jose Mateus Ramiris" userId="d6dcff02-bda0-410e-b483-e9aa2ff64135" providerId="ADAL" clId="{0F001834-70F7-4244-A30A-C49348566797}" dt="2023-08-02T02:46:00.712" v="1279" actId="20577"/>
      <pc:docMkLst>
        <pc:docMk/>
      </pc:docMkLst>
      <pc:sldChg chg="addSp delSp modSp mod">
        <pc:chgData name="Jose Mateus Ramiris" userId="d6dcff02-bda0-410e-b483-e9aa2ff64135" providerId="ADAL" clId="{0F001834-70F7-4244-A30A-C49348566797}" dt="2023-08-02T02:17:03.840" v="32" actId="20577"/>
        <pc:sldMkLst>
          <pc:docMk/>
          <pc:sldMk cId="3612363744" sldId="311"/>
        </pc:sldMkLst>
      </pc:sldChg>
      <pc:sldChg chg="addSp delSp modSp mod">
        <pc:chgData name="Jose Mateus Ramiris" userId="d6dcff02-bda0-410e-b483-e9aa2ff64135" providerId="ADAL" clId="{0F001834-70F7-4244-A30A-C49348566797}" dt="2023-08-02T02:25:33.844" v="239" actId="34135"/>
        <pc:sldMkLst>
          <pc:docMk/>
          <pc:sldMk cId="855289215" sldId="312"/>
        </pc:sldMkLst>
      </pc:sldChg>
      <pc:sldChg chg="modSp add mod">
        <pc:chgData name="Jose Mateus Ramiris" userId="d6dcff02-bda0-410e-b483-e9aa2ff64135" providerId="ADAL" clId="{0F001834-70F7-4244-A30A-C49348566797}" dt="2023-08-02T02:29:25.280" v="255" actId="2057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0F001834-70F7-4244-A30A-C49348566797}" dt="2023-08-02T02:27:05.864" v="240" actId="47"/>
        <pc:sldMkLst>
          <pc:docMk/>
          <pc:sldMk cId="1745780346" sldId="313"/>
        </pc:sldMkLst>
      </pc:sldChg>
      <pc:sldChg chg="del">
        <pc:chgData name="Jose Mateus Ramiris" userId="d6dcff02-bda0-410e-b483-e9aa2ff64135" providerId="ADAL" clId="{0F001834-70F7-4244-A30A-C49348566797}" dt="2023-08-02T02:27:08.028" v="241" actId="47"/>
        <pc:sldMkLst>
          <pc:docMk/>
          <pc:sldMk cId="1858031507" sldId="314"/>
        </pc:sldMkLst>
      </pc:sldChg>
      <pc:sldChg chg="modSp add mod">
        <pc:chgData name="Jose Mateus Ramiris" userId="d6dcff02-bda0-410e-b483-e9aa2ff64135" providerId="ADAL" clId="{0F001834-70F7-4244-A30A-C49348566797}" dt="2023-08-02T02:46:00.712" v="1279" actId="20577"/>
        <pc:sldMkLst>
          <pc:docMk/>
          <pc:sldMk cId="2946985243" sldId="314"/>
        </pc:sldMkLst>
      </pc:sldChg>
      <pc:sldChg chg="add">
        <pc:chgData name="Jose Mateus Ramiris" userId="d6dcff02-bda0-410e-b483-e9aa2ff64135" providerId="ADAL" clId="{0F001834-70F7-4244-A30A-C49348566797}" dt="2023-08-02T02:29:44.349" v="257" actId="2890"/>
        <pc:sldMkLst>
          <pc:docMk/>
          <pc:sldMk cId="1485134614" sldId="315"/>
        </pc:sldMkLst>
      </pc:sldChg>
    </pc:docChg>
  </pc:docChgLst>
  <pc:docChgLst>
    <pc:chgData name="Jose Mateus Ramiris" userId="d6dcff02-bda0-410e-b483-e9aa2ff64135" providerId="ADAL" clId="{BD469A60-DB1D-4A08-BEBD-7DE00C0AECA9}"/>
    <pc:docChg chg="custSel addSld delSld modSld">
      <pc:chgData name="Jose Mateus Ramiris" userId="d6dcff02-bda0-410e-b483-e9aa2ff64135" providerId="ADAL" clId="{BD469A60-DB1D-4A08-BEBD-7DE00C0AECA9}" dt="2023-12-28T01:52:52.058" v="4010" actId="20577"/>
      <pc:docMkLst>
        <pc:docMk/>
      </pc:docMkLst>
      <pc:sldChg chg="modSp mod">
        <pc:chgData name="Jose Mateus Ramiris" userId="d6dcff02-bda0-410e-b483-e9aa2ff64135" providerId="ADAL" clId="{BD469A60-DB1D-4A08-BEBD-7DE00C0AECA9}" dt="2023-12-27T22:10:09.325" v="9" actId="20577"/>
        <pc:sldMkLst>
          <pc:docMk/>
          <pc:sldMk cId="460064704" sldId="299"/>
        </pc:sldMkLst>
      </pc:sldChg>
      <pc:sldChg chg="modSp mod">
        <pc:chgData name="Jose Mateus Ramiris" userId="d6dcff02-bda0-410e-b483-e9aa2ff64135" providerId="ADAL" clId="{BD469A60-DB1D-4A08-BEBD-7DE00C0AECA9}" dt="2023-12-28T00:56:36.096" v="849" actId="34135"/>
        <pc:sldMkLst>
          <pc:docMk/>
          <pc:sldMk cId="3472546591" sldId="301"/>
        </pc:sldMkLst>
      </pc:sldChg>
      <pc:sldChg chg="modSp add mod modNotesTx">
        <pc:chgData name="Jose Mateus Ramiris" userId="d6dcff02-bda0-410e-b483-e9aa2ff64135" providerId="ADAL" clId="{BD469A60-DB1D-4A08-BEBD-7DE00C0AECA9}" dt="2023-12-28T01:04:06.387" v="1352" actId="20577"/>
        <pc:sldMkLst>
          <pc:docMk/>
          <pc:sldMk cId="3250988096" sldId="302"/>
        </pc:sldMkLst>
      </pc:sldChg>
      <pc:sldChg chg="modSp add mod modNotesTx">
        <pc:chgData name="Jose Mateus Ramiris" userId="d6dcff02-bda0-410e-b483-e9aa2ff64135" providerId="ADAL" clId="{BD469A60-DB1D-4A08-BEBD-7DE00C0AECA9}" dt="2023-12-28T01:11:51.209" v="2187" actId="6549"/>
        <pc:sldMkLst>
          <pc:docMk/>
          <pc:sldMk cId="189257550" sldId="303"/>
        </pc:sldMkLst>
      </pc:sldChg>
      <pc:sldChg chg="modSp add mod modNotesTx">
        <pc:chgData name="Jose Mateus Ramiris" userId="d6dcff02-bda0-410e-b483-e9aa2ff64135" providerId="ADAL" clId="{BD469A60-DB1D-4A08-BEBD-7DE00C0AECA9}" dt="2023-12-28T01:13:36.105" v="2250" actId="20577"/>
        <pc:sldMkLst>
          <pc:docMk/>
          <pc:sldMk cId="1710160549" sldId="304"/>
        </pc:sldMkLst>
      </pc:sldChg>
      <pc:sldChg chg="delSp modSp add mod modNotesTx">
        <pc:chgData name="Jose Mateus Ramiris" userId="d6dcff02-bda0-410e-b483-e9aa2ff64135" providerId="ADAL" clId="{BD469A60-DB1D-4A08-BEBD-7DE00C0AECA9}" dt="2023-12-28T01:52:52.058" v="4010" actId="20577"/>
        <pc:sldMkLst>
          <pc:docMk/>
          <pc:sldMk cId="361799313" sldId="305"/>
        </pc:sldMkLst>
      </pc:sldChg>
      <pc:sldChg chg="del">
        <pc:chgData name="Jose Mateus Ramiris" userId="d6dcff02-bda0-410e-b483-e9aa2ff64135" providerId="ADAL" clId="{BD469A60-DB1D-4A08-BEBD-7DE00C0AECA9}" dt="2023-12-28T00:51:54.750" v="352" actId="47"/>
        <pc:sldMkLst>
          <pc:docMk/>
          <pc:sldMk cId="1038920594" sldId="316"/>
        </pc:sldMkLst>
      </pc:sldChg>
      <pc:sldChg chg="del">
        <pc:chgData name="Jose Mateus Ramiris" userId="d6dcff02-bda0-410e-b483-e9aa2ff64135" providerId="ADAL" clId="{BD469A60-DB1D-4A08-BEBD-7DE00C0AECA9}" dt="2023-12-28T00:51:56.062" v="353" actId="47"/>
        <pc:sldMkLst>
          <pc:docMk/>
          <pc:sldMk cId="1497038194" sldId="317"/>
        </pc:sldMkLst>
      </pc:sldChg>
      <pc:sldChg chg="del">
        <pc:chgData name="Jose Mateus Ramiris" userId="d6dcff02-bda0-410e-b483-e9aa2ff64135" providerId="ADAL" clId="{BD469A60-DB1D-4A08-BEBD-7DE00C0AECA9}" dt="2023-12-28T00:51:57.191" v="354" actId="47"/>
        <pc:sldMkLst>
          <pc:docMk/>
          <pc:sldMk cId="1551545950" sldId="319"/>
        </pc:sldMkLst>
      </pc:sldChg>
      <pc:sldChg chg="del">
        <pc:chgData name="Jose Mateus Ramiris" userId="d6dcff02-bda0-410e-b483-e9aa2ff64135" providerId="ADAL" clId="{BD469A60-DB1D-4A08-BEBD-7DE00C0AECA9}" dt="2023-12-28T00:51:58.294" v="355" actId="47"/>
        <pc:sldMkLst>
          <pc:docMk/>
          <pc:sldMk cId="1341610995" sldId="320"/>
        </pc:sldMkLst>
      </pc:sldChg>
      <pc:sldChg chg="del">
        <pc:chgData name="Jose Mateus Ramiris" userId="d6dcff02-bda0-410e-b483-e9aa2ff64135" providerId="ADAL" clId="{BD469A60-DB1D-4A08-BEBD-7DE00C0AECA9}" dt="2023-12-28T00:51:59.344" v="356" actId="47"/>
        <pc:sldMkLst>
          <pc:docMk/>
          <pc:sldMk cId="1933205834" sldId="321"/>
        </pc:sldMkLst>
      </pc:sldChg>
      <pc:sldChg chg="del">
        <pc:chgData name="Jose Mateus Ramiris" userId="d6dcff02-bda0-410e-b483-e9aa2ff64135" providerId="ADAL" clId="{BD469A60-DB1D-4A08-BEBD-7DE00C0AECA9}" dt="2023-12-28T00:52:00.439" v="357" actId="47"/>
        <pc:sldMkLst>
          <pc:docMk/>
          <pc:sldMk cId="1140371209" sldId="322"/>
        </pc:sldMkLst>
      </pc:sldChg>
      <pc:sldChg chg="del">
        <pc:chgData name="Jose Mateus Ramiris" userId="d6dcff02-bda0-410e-b483-e9aa2ff64135" providerId="ADAL" clId="{BD469A60-DB1D-4A08-BEBD-7DE00C0AECA9}" dt="2023-12-28T00:52:01.503" v="358" actId="47"/>
        <pc:sldMkLst>
          <pc:docMk/>
          <pc:sldMk cId="384078105" sldId="323"/>
        </pc:sldMkLst>
      </pc:sldChg>
      <pc:sldChg chg="del">
        <pc:chgData name="Jose Mateus Ramiris" userId="d6dcff02-bda0-410e-b483-e9aa2ff64135" providerId="ADAL" clId="{BD469A60-DB1D-4A08-BEBD-7DE00C0AECA9}" dt="2023-12-28T00:52:02.479" v="359" actId="47"/>
        <pc:sldMkLst>
          <pc:docMk/>
          <pc:sldMk cId="1324840804" sldId="324"/>
        </pc:sldMkLst>
      </pc:sldChg>
      <pc:sldChg chg="del">
        <pc:chgData name="Jose Mateus Ramiris" userId="d6dcff02-bda0-410e-b483-e9aa2ff64135" providerId="ADAL" clId="{BD469A60-DB1D-4A08-BEBD-7DE00C0AECA9}" dt="2023-12-28T00:52:03.646" v="360" actId="47"/>
        <pc:sldMkLst>
          <pc:docMk/>
          <pc:sldMk cId="4123915331" sldId="325"/>
        </pc:sldMkLst>
      </pc:sldChg>
      <pc:sldChg chg="del">
        <pc:chgData name="Jose Mateus Ramiris" userId="d6dcff02-bda0-410e-b483-e9aa2ff64135" providerId="ADAL" clId="{BD469A60-DB1D-4A08-BEBD-7DE00C0AECA9}" dt="2023-12-28T00:52:04.717" v="361" actId="47"/>
        <pc:sldMkLst>
          <pc:docMk/>
          <pc:sldMk cId="1770334481" sldId="326"/>
        </pc:sldMkLst>
      </pc:sldChg>
      <pc:sldChg chg="del">
        <pc:chgData name="Jose Mateus Ramiris" userId="d6dcff02-bda0-410e-b483-e9aa2ff64135" providerId="ADAL" clId="{BD469A60-DB1D-4A08-BEBD-7DE00C0AECA9}" dt="2023-12-28T00:52:05.767" v="362" actId="47"/>
        <pc:sldMkLst>
          <pc:docMk/>
          <pc:sldMk cId="509068466" sldId="327"/>
        </pc:sldMkLst>
      </pc:sldChg>
      <pc:sldChg chg="del">
        <pc:chgData name="Jose Mateus Ramiris" userId="d6dcff02-bda0-410e-b483-e9aa2ff64135" providerId="ADAL" clId="{BD469A60-DB1D-4A08-BEBD-7DE00C0AECA9}" dt="2023-12-28T00:52:06.831" v="363" actId="47"/>
        <pc:sldMkLst>
          <pc:docMk/>
          <pc:sldMk cId="548264680" sldId="328"/>
        </pc:sldMkLst>
      </pc:sldChg>
      <pc:sldChg chg="del">
        <pc:chgData name="Jose Mateus Ramiris" userId="d6dcff02-bda0-410e-b483-e9aa2ff64135" providerId="ADAL" clId="{BD469A60-DB1D-4A08-BEBD-7DE00C0AECA9}" dt="2023-12-28T00:52:07.887" v="364" actId="47"/>
        <pc:sldMkLst>
          <pc:docMk/>
          <pc:sldMk cId="1108217691" sldId="329"/>
        </pc:sldMkLst>
      </pc:sldChg>
      <pc:sldChg chg="del">
        <pc:chgData name="Jose Mateus Ramiris" userId="d6dcff02-bda0-410e-b483-e9aa2ff64135" providerId="ADAL" clId="{BD469A60-DB1D-4A08-BEBD-7DE00C0AECA9}" dt="2023-12-28T00:52:08.934" v="365" actId="47"/>
        <pc:sldMkLst>
          <pc:docMk/>
          <pc:sldMk cId="3208342477" sldId="330"/>
        </pc:sldMkLst>
      </pc:sldChg>
      <pc:sldChg chg="del">
        <pc:chgData name="Jose Mateus Ramiris" userId="d6dcff02-bda0-410e-b483-e9aa2ff64135" providerId="ADAL" clId="{BD469A60-DB1D-4A08-BEBD-7DE00C0AECA9}" dt="2023-12-28T00:52:10.321" v="366" actId="47"/>
        <pc:sldMkLst>
          <pc:docMk/>
          <pc:sldMk cId="61900546" sldId="331"/>
        </pc:sldMkLst>
      </pc:sldChg>
      <pc:sldChg chg="del">
        <pc:chgData name="Jose Mateus Ramiris" userId="d6dcff02-bda0-410e-b483-e9aa2ff64135" providerId="ADAL" clId="{BD469A60-DB1D-4A08-BEBD-7DE00C0AECA9}" dt="2023-12-28T00:52:11.263" v="367" actId="47"/>
        <pc:sldMkLst>
          <pc:docMk/>
          <pc:sldMk cId="4234600384" sldId="332"/>
        </pc:sldMkLst>
      </pc:sldChg>
      <pc:sldChg chg="del">
        <pc:chgData name="Jose Mateus Ramiris" userId="d6dcff02-bda0-410e-b483-e9aa2ff64135" providerId="ADAL" clId="{BD469A60-DB1D-4A08-BEBD-7DE00C0AECA9}" dt="2023-12-28T00:52:12.193" v="368" actId="47"/>
        <pc:sldMkLst>
          <pc:docMk/>
          <pc:sldMk cId="2342924212" sldId="333"/>
        </pc:sldMkLst>
      </pc:sldChg>
      <pc:sldChg chg="del">
        <pc:chgData name="Jose Mateus Ramiris" userId="d6dcff02-bda0-410e-b483-e9aa2ff64135" providerId="ADAL" clId="{BD469A60-DB1D-4A08-BEBD-7DE00C0AECA9}" dt="2023-12-28T00:52:13.350" v="369" actId="47"/>
        <pc:sldMkLst>
          <pc:docMk/>
          <pc:sldMk cId="1960214629" sldId="334"/>
        </pc:sldMkLst>
      </pc:sldChg>
      <pc:sldChg chg="del">
        <pc:chgData name="Jose Mateus Ramiris" userId="d6dcff02-bda0-410e-b483-e9aa2ff64135" providerId="ADAL" clId="{BD469A60-DB1D-4A08-BEBD-7DE00C0AECA9}" dt="2023-12-28T00:52:14.215" v="370" actId="47"/>
        <pc:sldMkLst>
          <pc:docMk/>
          <pc:sldMk cId="1181155204" sldId="335"/>
        </pc:sldMkLst>
      </pc:sldChg>
      <pc:sldChg chg="del">
        <pc:chgData name="Jose Mateus Ramiris" userId="d6dcff02-bda0-410e-b483-e9aa2ff64135" providerId="ADAL" clId="{BD469A60-DB1D-4A08-BEBD-7DE00C0AECA9}" dt="2023-12-28T00:52:16.646" v="372" actId="47"/>
        <pc:sldMkLst>
          <pc:docMk/>
          <pc:sldMk cId="1432753528" sldId="336"/>
        </pc:sldMkLst>
      </pc:sldChg>
      <pc:sldChg chg="del">
        <pc:chgData name="Jose Mateus Ramiris" userId="d6dcff02-bda0-410e-b483-e9aa2ff64135" providerId="ADAL" clId="{BD469A60-DB1D-4A08-BEBD-7DE00C0AECA9}" dt="2023-12-28T00:52:15.431" v="371" actId="47"/>
        <pc:sldMkLst>
          <pc:docMk/>
          <pc:sldMk cId="3090684476" sldId="337"/>
        </pc:sldMkLst>
      </pc:sldChg>
    </pc:docChg>
  </pc:docChgLst>
  <pc:docChgLst>
    <pc:chgData name="Jose Mateus Ramiris" userId="d6dcff02-bda0-410e-b483-e9aa2ff64135" providerId="ADAL" clId="{3F5792F5-105A-46C4-BA49-5B2B1E923EF6}"/>
    <pc:docChg chg="delSld">
      <pc:chgData name="Jose Mateus Ramiris" userId="d6dcff02-bda0-410e-b483-e9aa2ff64135" providerId="ADAL" clId="{3F5792F5-105A-46C4-BA49-5B2B1E923EF6}" dt="2025-03-25T17:15:52.474" v="0" actId="47"/>
      <pc:docMkLst>
        <pc:docMk/>
      </pc:docMkLst>
      <pc:sldChg chg="del">
        <pc:chgData name="Jose Mateus Ramiris" userId="d6dcff02-bda0-410e-b483-e9aa2ff64135" providerId="ADAL" clId="{3F5792F5-105A-46C4-BA49-5B2B1E923EF6}" dt="2025-03-25T17:15:52.474" v="0" actId="47"/>
        <pc:sldMkLst>
          <pc:docMk/>
          <pc:sldMk cId="2479405693" sldId="281"/>
        </pc:sldMkLst>
      </pc:sldChg>
      <pc:sldChg chg="del">
        <pc:chgData name="Jose Mateus Ramiris" userId="d6dcff02-bda0-410e-b483-e9aa2ff64135" providerId="ADAL" clId="{3F5792F5-105A-46C4-BA49-5B2B1E923EF6}" dt="2025-03-25T17:15:52.474" v="0" actId="47"/>
        <pc:sldMkLst>
          <pc:docMk/>
          <pc:sldMk cId="2759851797" sldId="350"/>
        </pc:sldMkLst>
      </pc:sldChg>
      <pc:sldChg chg="del">
        <pc:chgData name="Jose Mateus Ramiris" userId="d6dcff02-bda0-410e-b483-e9aa2ff64135" providerId="ADAL" clId="{3F5792F5-105A-46C4-BA49-5B2B1E923EF6}" dt="2025-03-25T17:15:52.474" v="0" actId="47"/>
        <pc:sldMkLst>
          <pc:docMk/>
          <pc:sldMk cId="2260187859" sldId="351"/>
        </pc:sldMkLst>
      </pc:sldChg>
      <pc:sldChg chg="del">
        <pc:chgData name="Jose Mateus Ramiris" userId="d6dcff02-bda0-410e-b483-e9aa2ff64135" providerId="ADAL" clId="{3F5792F5-105A-46C4-BA49-5B2B1E923EF6}" dt="2025-03-25T17:15:52.474" v="0" actId="47"/>
        <pc:sldMkLst>
          <pc:docMk/>
          <pc:sldMk cId="2343567838" sldId="375"/>
        </pc:sldMkLst>
      </pc:sldChg>
      <pc:sldChg chg="del">
        <pc:chgData name="Jose Mateus Ramiris" userId="d6dcff02-bda0-410e-b483-e9aa2ff64135" providerId="ADAL" clId="{3F5792F5-105A-46C4-BA49-5B2B1E923EF6}" dt="2025-03-25T17:15:52.474" v="0" actId="47"/>
        <pc:sldMkLst>
          <pc:docMk/>
          <pc:sldMk cId="1832634182" sldId="376"/>
        </pc:sldMkLst>
      </pc:sldChg>
      <pc:sldChg chg="del">
        <pc:chgData name="Jose Mateus Ramiris" userId="d6dcff02-bda0-410e-b483-e9aa2ff64135" providerId="ADAL" clId="{3F5792F5-105A-46C4-BA49-5B2B1E923EF6}" dt="2025-03-25T17:15:52.474" v="0" actId="47"/>
        <pc:sldMkLst>
          <pc:docMk/>
          <pc:sldMk cId="3665124025" sldId="377"/>
        </pc:sldMkLst>
      </pc:sldChg>
      <pc:sldChg chg="del">
        <pc:chgData name="Jose Mateus Ramiris" userId="d6dcff02-bda0-410e-b483-e9aa2ff64135" providerId="ADAL" clId="{3F5792F5-105A-46C4-BA49-5B2B1E923EF6}" dt="2025-03-25T17:15:52.474" v="0" actId="47"/>
        <pc:sldMkLst>
          <pc:docMk/>
          <pc:sldMk cId="2695818597" sldId="378"/>
        </pc:sldMkLst>
      </pc:sldChg>
      <pc:sldChg chg="del">
        <pc:chgData name="Jose Mateus Ramiris" userId="d6dcff02-bda0-410e-b483-e9aa2ff64135" providerId="ADAL" clId="{3F5792F5-105A-46C4-BA49-5B2B1E923EF6}" dt="2025-03-25T17:15:52.474" v="0" actId="47"/>
        <pc:sldMkLst>
          <pc:docMk/>
          <pc:sldMk cId="1491616094" sldId="379"/>
        </pc:sldMkLst>
      </pc:sldChg>
    </pc:docChg>
  </pc:docChgLst>
  <pc:docChgLst>
    <pc:chgData name="Jose Mateus Ramiris" userId="d6dcff02-bda0-410e-b483-e9aa2ff64135" providerId="ADAL" clId="{D7765929-7B0E-4C60-A9AB-BAB596C446B4}"/>
    <pc:docChg chg="custSel addSld delSld modSld">
      <pc:chgData name="Jose Mateus Ramiris" userId="d6dcff02-bda0-410e-b483-e9aa2ff64135" providerId="ADAL" clId="{D7765929-7B0E-4C60-A9AB-BAB596C446B4}" dt="2023-12-28T03:02:15.163" v="4315" actId="47"/>
      <pc:docMkLst>
        <pc:docMk/>
      </pc:docMkLst>
      <pc:sldChg chg="delSp modSp mod modNotesTx">
        <pc:chgData name="Jose Mateus Ramiris" userId="d6dcff02-bda0-410e-b483-e9aa2ff64135" providerId="ADAL" clId="{D7765929-7B0E-4C60-A9AB-BAB596C446B4}" dt="2023-12-28T02:27:54.474" v="2112" actId="20577"/>
        <pc:sldMkLst>
          <pc:docMk/>
          <pc:sldMk cId="3472546591" sldId="301"/>
        </pc:sldMkLst>
      </pc:sldChg>
      <pc:sldChg chg="delSp modSp mod modNotesTx">
        <pc:chgData name="Jose Mateus Ramiris" userId="d6dcff02-bda0-410e-b483-e9aa2ff64135" providerId="ADAL" clId="{D7765929-7B0E-4C60-A9AB-BAB596C446B4}" dt="2023-12-28T02:46:36.864" v="3327" actId="20577"/>
        <pc:sldMkLst>
          <pc:docMk/>
          <pc:sldMk cId="3250988096" sldId="302"/>
        </pc:sldMkLst>
      </pc:sldChg>
      <pc:sldChg chg="del">
        <pc:chgData name="Jose Mateus Ramiris" userId="d6dcff02-bda0-410e-b483-e9aa2ff64135" providerId="ADAL" clId="{D7765929-7B0E-4C60-A9AB-BAB596C446B4}" dt="2023-12-28T03:02:13.790" v="4314" actId="47"/>
        <pc:sldMkLst>
          <pc:docMk/>
          <pc:sldMk cId="1710160549" sldId="304"/>
        </pc:sldMkLst>
      </pc:sldChg>
      <pc:sldChg chg="del">
        <pc:chgData name="Jose Mateus Ramiris" userId="d6dcff02-bda0-410e-b483-e9aa2ff64135" providerId="ADAL" clId="{D7765929-7B0E-4C60-A9AB-BAB596C446B4}" dt="2023-12-28T03:02:15.163" v="4315" actId="47"/>
        <pc:sldMkLst>
          <pc:docMk/>
          <pc:sldMk cId="361799313" sldId="305"/>
        </pc:sldMkLst>
      </pc:sldChg>
      <pc:sldChg chg="modSp add mod modNotesTx">
        <pc:chgData name="Jose Mateus Ramiris" userId="d6dcff02-bda0-410e-b483-e9aa2ff64135" providerId="ADAL" clId="{D7765929-7B0E-4C60-A9AB-BAB596C446B4}" dt="2023-12-28T03:00:14.066" v="4313" actId="20577"/>
        <pc:sldMkLst>
          <pc:docMk/>
          <pc:sldMk cId="2483572216" sldId="306"/>
        </pc:sldMkLst>
      </pc:sldChg>
    </pc:docChg>
  </pc:docChgLst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7A90BCF8-DFEB-4DC2-9923-2E1B7C631953}"/>
    <pc:docChg chg="undo redo custSel addSld delSld modSld sldOrd">
      <pc:chgData name="Jose Mateus Ramiris" userId="d6dcff02-bda0-410e-b483-e9aa2ff64135" providerId="ADAL" clId="{7A90BCF8-DFEB-4DC2-9923-2E1B7C631953}" dt="2023-07-26T00:17:02.194" v="2960" actId="20577"/>
      <pc:docMkLst>
        <pc:docMk/>
      </pc:docMkLst>
      <pc:sldChg chg="addSp delSp modSp mod">
        <pc:chgData name="Jose Mateus Ramiris" userId="d6dcff02-bda0-410e-b483-e9aa2ff64135" providerId="ADAL" clId="{7A90BCF8-DFEB-4DC2-9923-2E1B7C631953}" dt="2023-07-11T14:19:53.229" v="120" actId="113"/>
        <pc:sldMkLst>
          <pc:docMk/>
          <pc:sldMk cId="0" sldId="257"/>
        </pc:sldMkLst>
      </pc:sldChg>
      <pc:sldChg chg="delSp modSp mod">
        <pc:chgData name="Jose Mateus Ramiris" userId="d6dcff02-bda0-410e-b483-e9aa2ff64135" providerId="ADAL" clId="{7A90BCF8-DFEB-4DC2-9923-2E1B7C631953}" dt="2023-07-11T14:12:31.124" v="37" actId="1076"/>
        <pc:sldMkLst>
          <pc:docMk/>
          <pc:sldMk cId="2479405693" sldId="281"/>
        </pc:sldMkLst>
      </pc:sldChg>
      <pc:sldChg chg="delSp modSp del mod">
        <pc:chgData name="Jose Mateus Ramiris" userId="d6dcff02-bda0-410e-b483-e9aa2ff64135" providerId="ADAL" clId="{7A90BCF8-DFEB-4DC2-9923-2E1B7C631953}" dt="2023-07-11T14:31:26.464" v="194" actId="47"/>
        <pc:sldMkLst>
          <pc:docMk/>
          <pc:sldMk cId="3925058246" sldId="291"/>
        </pc:sldMkLst>
      </pc:sldChg>
      <pc:sldChg chg="delSp del mod">
        <pc:chgData name="Jose Mateus Ramiris" userId="d6dcff02-bda0-410e-b483-e9aa2ff64135" providerId="ADAL" clId="{7A90BCF8-DFEB-4DC2-9923-2E1B7C631953}" dt="2023-07-11T14:14:57.402" v="56" actId="2696"/>
        <pc:sldMkLst>
          <pc:docMk/>
          <pc:sldMk cId="3883505640" sldId="296"/>
        </pc:sldMkLst>
      </pc:sldChg>
      <pc:sldChg chg="del">
        <pc:chgData name="Jose Mateus Ramiris" userId="d6dcff02-bda0-410e-b483-e9aa2ff64135" providerId="ADAL" clId="{7A90BCF8-DFEB-4DC2-9923-2E1B7C631953}" dt="2023-07-11T14:20:06.055" v="121" actId="2696"/>
        <pc:sldMkLst>
          <pc:docMk/>
          <pc:sldMk cId="1416139816" sldId="297"/>
        </pc:sldMkLst>
      </pc:sldChg>
      <pc:sldChg chg="addSp delSp modSp mod">
        <pc:chgData name="Jose Mateus Ramiris" userId="d6dcff02-bda0-410e-b483-e9aa2ff64135" providerId="ADAL" clId="{7A90BCF8-DFEB-4DC2-9923-2E1B7C631953}" dt="2023-07-11T14:40:39.406" v="376" actId="20577"/>
        <pc:sldMkLst>
          <pc:docMk/>
          <pc:sldMk cId="1556692816" sldId="298"/>
        </pc:sldMkLst>
      </pc:sldChg>
      <pc:sldChg chg="delSp modSp add mod">
        <pc:chgData name="Jose Mateus Ramiris" userId="d6dcff02-bda0-410e-b483-e9aa2ff64135" providerId="ADAL" clId="{7A90BCF8-DFEB-4DC2-9923-2E1B7C631953}" dt="2023-07-11T14:12:52.660" v="49" actId="1076"/>
        <pc:sldMkLst>
          <pc:docMk/>
          <pc:sldMk cId="460064704" sldId="299"/>
        </pc:sldMkLst>
      </pc:sldChg>
      <pc:sldChg chg="delSp modSp add del mod">
        <pc:chgData name="Jose Mateus Ramiris" userId="d6dcff02-bda0-410e-b483-e9aa2ff64135" providerId="ADAL" clId="{7A90BCF8-DFEB-4DC2-9923-2E1B7C631953}" dt="2023-07-11T14:29:16.099" v="178" actId="2696"/>
        <pc:sldMkLst>
          <pc:docMk/>
          <pc:sldMk cId="3295476248" sldId="300"/>
        </pc:sldMkLst>
      </pc:sldChg>
      <pc:sldChg chg="add">
        <pc:chgData name="Jose Mateus Ramiris" userId="d6dcff02-bda0-410e-b483-e9aa2ff64135" providerId="ADAL" clId="{7A90BCF8-DFEB-4DC2-9923-2E1B7C631953}" dt="2023-07-11T14:29:08.902" v="177"/>
        <pc:sldMkLst>
          <pc:docMk/>
          <pc:sldMk cId="3472546591" sldId="301"/>
        </pc:sldMkLst>
      </pc:sldChg>
      <pc:sldChg chg="add">
        <pc:chgData name="Jose Mateus Ramiris" userId="d6dcff02-bda0-410e-b483-e9aa2ff64135" providerId="ADAL" clId="{7A90BCF8-DFEB-4DC2-9923-2E1B7C631953}" dt="2023-07-11T14:30:25.743" v="180"/>
        <pc:sldMkLst>
          <pc:docMk/>
          <pc:sldMk cId="2821306521" sldId="302"/>
        </pc:sldMkLst>
      </pc:sldChg>
      <pc:sldChg chg="add del">
        <pc:chgData name="Jose Mateus Ramiris" userId="d6dcff02-bda0-410e-b483-e9aa2ff64135" providerId="ADAL" clId="{7A90BCF8-DFEB-4DC2-9923-2E1B7C631953}" dt="2023-07-11T14:30:35.200" v="183" actId="47"/>
        <pc:sldMkLst>
          <pc:docMk/>
          <pc:sldMk cId="42031076" sldId="303"/>
        </pc:sldMkLst>
      </pc:sldChg>
      <pc:sldChg chg="add del">
        <pc:chgData name="Jose Mateus Ramiris" userId="d6dcff02-bda0-410e-b483-e9aa2ff64135" providerId="ADAL" clId="{7A90BCF8-DFEB-4DC2-9923-2E1B7C631953}" dt="2023-07-11T14:37:05.946" v="297" actId="47"/>
        <pc:sldMkLst>
          <pc:docMk/>
          <pc:sldMk cId="3008437914" sldId="303"/>
        </pc:sldMkLst>
      </pc:sldChg>
      <pc:sldChg chg="addSp delSp modSp add mod">
        <pc:chgData name="Jose Mateus Ramiris" userId="d6dcff02-bda0-410e-b483-e9aa2ff64135" providerId="ADAL" clId="{7A90BCF8-DFEB-4DC2-9923-2E1B7C631953}" dt="2023-07-11T14:41:20.999" v="507" actId="6549"/>
        <pc:sldMkLst>
          <pc:docMk/>
          <pc:sldMk cId="4283032968" sldId="303"/>
        </pc:sldMkLst>
      </pc:sldChg>
      <pc:sldChg chg="add del">
        <pc:chgData name="Jose Mateus Ramiris" userId="d6dcff02-bda0-410e-b483-e9aa2ff64135" providerId="ADAL" clId="{7A90BCF8-DFEB-4DC2-9923-2E1B7C631953}" dt="2023-07-11T14:31:23.323" v="192" actId="47"/>
        <pc:sldMkLst>
          <pc:docMk/>
          <pc:sldMk cId="284477159" sldId="304"/>
        </pc:sldMkLst>
      </pc:sldChg>
      <pc:sldChg chg="add del">
        <pc:chgData name="Jose Mateus Ramiris" userId="d6dcff02-bda0-410e-b483-e9aa2ff64135" providerId="ADAL" clId="{7A90BCF8-DFEB-4DC2-9923-2E1B7C631953}" dt="2023-07-11T14:38:19.734" v="302" actId="47"/>
        <pc:sldMkLst>
          <pc:docMk/>
          <pc:sldMk cId="3436879126" sldId="304"/>
        </pc:sldMkLst>
      </pc:sldChg>
      <pc:sldChg chg="add del">
        <pc:chgData name="Jose Mateus Ramiris" userId="d6dcff02-bda0-410e-b483-e9aa2ff64135" providerId="ADAL" clId="{7A90BCF8-DFEB-4DC2-9923-2E1B7C631953}" dt="2023-07-11T14:43:35.505" v="512" actId="47"/>
        <pc:sldMkLst>
          <pc:docMk/>
          <pc:sldMk cId="3883505640" sldId="304"/>
        </pc:sldMkLst>
      </pc:sldChg>
      <pc:sldChg chg="delSp add del mod">
        <pc:chgData name="Jose Mateus Ramiris" userId="d6dcff02-bda0-410e-b483-e9aa2ff64135" providerId="ADAL" clId="{7A90BCF8-DFEB-4DC2-9923-2E1B7C631953}" dt="2023-07-11T14:44:56.291" v="520" actId="47"/>
        <pc:sldMkLst>
          <pc:docMk/>
          <pc:sldMk cId="3552590893" sldId="305"/>
        </pc:sldMkLst>
      </pc:sldChg>
      <pc:sldChg chg="add del">
        <pc:chgData name="Jose Mateus Ramiris" userId="d6dcff02-bda0-410e-b483-e9aa2ff64135" providerId="ADAL" clId="{7A90BCF8-DFEB-4DC2-9923-2E1B7C631953}" dt="2023-07-11T14:31:24.900" v="193" actId="47"/>
        <pc:sldMkLst>
          <pc:docMk/>
          <pc:sldMk cId="3883505640" sldId="305"/>
        </pc:sldMkLst>
      </pc:sldChg>
      <pc:sldChg chg="modSp add mod">
        <pc:chgData name="Jose Mateus Ramiris" userId="d6dcff02-bda0-410e-b483-e9aa2ff64135" providerId="ADAL" clId="{7A90BCF8-DFEB-4DC2-9923-2E1B7C631953}" dt="2023-07-11T15:05:15.793" v="522" actId="1076"/>
        <pc:sldMkLst>
          <pc:docMk/>
          <pc:sldMk cId="3294296809" sldId="306"/>
        </pc:sldMkLst>
      </pc:sldChg>
      <pc:sldChg chg="add del ord">
        <pc:chgData name="Jose Mateus Ramiris" userId="d6dcff02-bda0-410e-b483-e9aa2ff64135" providerId="ADAL" clId="{7A90BCF8-DFEB-4DC2-9923-2E1B7C631953}" dt="2023-07-11T14:35:53.179" v="296" actId="2696"/>
        <pc:sldMkLst>
          <pc:docMk/>
          <pc:sldMk cId="4184111145" sldId="306"/>
        </pc:sldMkLst>
      </pc:sldChg>
      <pc:sldChg chg="add del">
        <pc:chgData name="Jose Mateus Ramiris" userId="d6dcff02-bda0-410e-b483-e9aa2ff64135" providerId="ADAL" clId="{7A90BCF8-DFEB-4DC2-9923-2E1B7C631953}" dt="2023-07-11T15:12:43.663" v="525" actId="47"/>
        <pc:sldMkLst>
          <pc:docMk/>
          <pc:sldMk cId="3883505640" sldId="307"/>
        </pc:sldMkLst>
      </pc:sldChg>
      <pc:sldChg chg="add">
        <pc:chgData name="Jose Mateus Ramiris" userId="d6dcff02-bda0-410e-b483-e9aa2ff64135" providerId="ADAL" clId="{7A90BCF8-DFEB-4DC2-9923-2E1B7C631953}" dt="2023-07-11T14:44:53.130" v="519"/>
        <pc:sldMkLst>
          <pc:docMk/>
          <pc:sldMk cId="3488946045" sldId="308"/>
        </pc:sldMkLst>
      </pc:sldChg>
      <pc:sldChg chg="modSp add mod">
        <pc:chgData name="Jose Mateus Ramiris" userId="d6dcff02-bda0-410e-b483-e9aa2ff64135" providerId="ADAL" clId="{7A90BCF8-DFEB-4DC2-9923-2E1B7C631953}" dt="2023-07-11T15:13:07.003" v="528" actId="207"/>
        <pc:sldMkLst>
          <pc:docMk/>
          <pc:sldMk cId="1676669100" sldId="309"/>
        </pc:sldMkLst>
      </pc:sldChg>
      <pc:sldChg chg="add">
        <pc:chgData name="Jose Mateus Ramiris" userId="d6dcff02-bda0-410e-b483-e9aa2ff64135" providerId="ADAL" clId="{7A90BCF8-DFEB-4DC2-9923-2E1B7C631953}" dt="2023-07-11T15:35:36.398" v="530"/>
        <pc:sldMkLst>
          <pc:docMk/>
          <pc:sldMk cId="2093428840" sldId="310"/>
        </pc:sldMkLst>
      </pc:sldChg>
      <pc:sldChg chg="modSp add mod">
        <pc:chgData name="Jose Mateus Ramiris" userId="d6dcff02-bda0-410e-b483-e9aa2ff64135" providerId="ADAL" clId="{7A90BCF8-DFEB-4DC2-9923-2E1B7C631953}" dt="2023-07-19T15:27:19.778" v="2218" actId="20577"/>
        <pc:sldMkLst>
          <pc:docMk/>
          <pc:sldMk cId="3612363744" sldId="311"/>
        </pc:sldMkLst>
      </pc:sldChg>
      <pc:sldChg chg="modSp add mod">
        <pc:chgData name="Jose Mateus Ramiris" userId="d6dcff02-bda0-410e-b483-e9aa2ff64135" providerId="ADAL" clId="{7A90BCF8-DFEB-4DC2-9923-2E1B7C631953}" dt="2023-07-19T15:05:21.015" v="2179" actId="20577"/>
        <pc:sldMkLst>
          <pc:docMk/>
          <pc:sldMk cId="855289215" sldId="312"/>
        </pc:sldMkLst>
      </pc:sldChg>
      <pc:sldChg chg="addSp modSp add mod">
        <pc:chgData name="Jose Mateus Ramiris" userId="d6dcff02-bda0-410e-b483-e9aa2ff64135" providerId="ADAL" clId="{7A90BCF8-DFEB-4DC2-9923-2E1B7C631953}" dt="2023-07-21T04:11:39.199" v="2432" actId="14100"/>
        <pc:sldMkLst>
          <pc:docMk/>
          <pc:sldMk cId="1745780346" sldId="313"/>
        </pc:sldMkLst>
      </pc:sldChg>
      <pc:sldChg chg="delSp modSp add mod">
        <pc:chgData name="Jose Mateus Ramiris" userId="d6dcff02-bda0-410e-b483-e9aa2ff64135" providerId="ADAL" clId="{7A90BCF8-DFEB-4DC2-9923-2E1B7C631953}" dt="2023-07-26T00:17:02.194" v="2960" actId="20577"/>
        <pc:sldMkLst>
          <pc:docMk/>
          <pc:sldMk cId="1858031507" sldId="314"/>
        </pc:sldMkLst>
      </pc:sldChg>
    </pc:docChg>
  </pc:docChgLst>
  <pc:docChgLst>
    <pc:chgData name="Jose Mateus Ramiris" userId="d6dcff02-bda0-410e-b483-e9aa2ff64135" providerId="ADAL" clId="{9662E829-97FA-4019-B1CA-51735E8DF518}"/>
    <pc:docChg chg="custSel addSld delSld modSld">
      <pc:chgData name="Jose Mateus Ramiris" userId="d6dcff02-bda0-410e-b483-e9aa2ff64135" providerId="ADAL" clId="{9662E829-97FA-4019-B1CA-51735E8DF518}" dt="2023-12-26T17:54:27.538" v="498" actId="2890"/>
      <pc:docMkLst>
        <pc:docMk/>
      </pc:docMkLst>
      <pc:sldChg chg="del">
        <pc:chgData name="Jose Mateus Ramiris" userId="d6dcff02-bda0-410e-b483-e9aa2ff64135" providerId="ADAL" clId="{9662E829-97FA-4019-B1CA-51735E8DF518}" dt="2023-12-26T15:14:10.078" v="71" actId="4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9662E829-97FA-4019-B1CA-51735E8DF518}" dt="2023-12-26T15:13:33.208" v="60" actId="20577"/>
        <pc:sldMkLst>
          <pc:docMk/>
          <pc:sldMk cId="2479405693" sldId="281"/>
        </pc:sldMkLst>
      </pc:sldChg>
      <pc:sldChg chg="del">
        <pc:chgData name="Jose Mateus Ramiris" userId="d6dcff02-bda0-410e-b483-e9aa2ff64135" providerId="ADAL" clId="{9662E829-97FA-4019-B1CA-51735E8DF518}" dt="2023-12-26T17:45:23.588" v="446" actId="47"/>
        <pc:sldMkLst>
          <pc:docMk/>
          <pc:sldMk cId="1556692816" sldId="298"/>
        </pc:sldMkLst>
      </pc:sldChg>
      <pc:sldChg chg="modSp mod">
        <pc:chgData name="Jose Mateus Ramiris" userId="d6dcff02-bda0-410e-b483-e9aa2ff64135" providerId="ADAL" clId="{9662E829-97FA-4019-B1CA-51735E8DF518}" dt="2023-12-26T17:31:47.044" v="102" actId="20577"/>
        <pc:sldMkLst>
          <pc:docMk/>
          <pc:sldMk cId="460064704" sldId="299"/>
        </pc:sldMkLst>
      </pc:sldChg>
      <pc:sldChg chg="addSp delSp modSp mod">
        <pc:chgData name="Jose Mateus Ramiris" userId="d6dcff02-bda0-410e-b483-e9aa2ff64135" providerId="ADAL" clId="{9662E829-97FA-4019-B1CA-51735E8DF518}" dt="2023-12-26T17:44:58.286" v="432" actId="1076"/>
        <pc:sldMkLst>
          <pc:docMk/>
          <pc:sldMk cId="3472546591" sldId="301"/>
        </pc:sldMkLst>
      </pc:sldChg>
      <pc:sldChg chg="delSp modSp del mod">
        <pc:chgData name="Jose Mateus Ramiris" userId="d6dcff02-bda0-410e-b483-e9aa2ff64135" providerId="ADAL" clId="{9662E829-97FA-4019-B1CA-51735E8DF518}" dt="2023-12-26T17:45:21.861" v="445" actId="47"/>
        <pc:sldMkLst>
          <pc:docMk/>
          <pc:sldMk cId="2821306521" sldId="302"/>
        </pc:sldMkLst>
      </pc:sldChg>
      <pc:sldChg chg="del">
        <pc:chgData name="Jose Mateus Ramiris" userId="d6dcff02-bda0-410e-b483-e9aa2ff64135" providerId="ADAL" clId="{9662E829-97FA-4019-B1CA-51735E8DF518}" dt="2023-12-26T17:45:24.825" v="447" actId="47"/>
        <pc:sldMkLst>
          <pc:docMk/>
          <pc:sldMk cId="4283032968" sldId="303"/>
        </pc:sldMkLst>
      </pc:sldChg>
      <pc:sldChg chg="del">
        <pc:chgData name="Jose Mateus Ramiris" userId="d6dcff02-bda0-410e-b483-e9aa2ff64135" providerId="ADAL" clId="{9662E829-97FA-4019-B1CA-51735E8DF518}" dt="2023-12-26T17:45:27.036" v="449" actId="47"/>
        <pc:sldMkLst>
          <pc:docMk/>
          <pc:sldMk cId="3294296809" sldId="306"/>
        </pc:sldMkLst>
      </pc:sldChg>
      <pc:sldChg chg="del">
        <pc:chgData name="Jose Mateus Ramiris" userId="d6dcff02-bda0-410e-b483-e9aa2ff64135" providerId="ADAL" clId="{9662E829-97FA-4019-B1CA-51735E8DF518}" dt="2023-12-26T17:45:25.921" v="448" actId="47"/>
        <pc:sldMkLst>
          <pc:docMk/>
          <pc:sldMk cId="3488946045" sldId="308"/>
        </pc:sldMkLst>
      </pc:sldChg>
      <pc:sldChg chg="del">
        <pc:chgData name="Jose Mateus Ramiris" userId="d6dcff02-bda0-410e-b483-e9aa2ff64135" providerId="ADAL" clId="{9662E829-97FA-4019-B1CA-51735E8DF518}" dt="2023-12-26T17:45:28.203" v="450" actId="47"/>
        <pc:sldMkLst>
          <pc:docMk/>
          <pc:sldMk cId="1676669100" sldId="309"/>
        </pc:sldMkLst>
      </pc:sldChg>
      <pc:sldChg chg="del">
        <pc:chgData name="Jose Mateus Ramiris" userId="d6dcff02-bda0-410e-b483-e9aa2ff64135" providerId="ADAL" clId="{9662E829-97FA-4019-B1CA-51735E8DF518}" dt="2023-12-26T17:45:29.211" v="451" actId="47"/>
        <pc:sldMkLst>
          <pc:docMk/>
          <pc:sldMk cId="2093428840" sldId="310"/>
        </pc:sldMkLst>
      </pc:sldChg>
      <pc:sldChg chg="del">
        <pc:chgData name="Jose Mateus Ramiris" userId="d6dcff02-bda0-410e-b483-e9aa2ff64135" providerId="ADAL" clId="{9662E829-97FA-4019-B1CA-51735E8DF518}" dt="2023-12-26T17:45:30.411" v="452" actId="47"/>
        <pc:sldMkLst>
          <pc:docMk/>
          <pc:sldMk cId="3612363744" sldId="311"/>
        </pc:sldMkLst>
      </pc:sldChg>
      <pc:sldChg chg="del">
        <pc:chgData name="Jose Mateus Ramiris" userId="d6dcff02-bda0-410e-b483-e9aa2ff64135" providerId="ADAL" clId="{9662E829-97FA-4019-B1CA-51735E8DF518}" dt="2023-12-26T17:45:31.720" v="453" actId="47"/>
        <pc:sldMkLst>
          <pc:docMk/>
          <pc:sldMk cId="855289215" sldId="312"/>
        </pc:sldMkLst>
      </pc:sldChg>
      <pc:sldChg chg="del">
        <pc:chgData name="Jose Mateus Ramiris" userId="d6dcff02-bda0-410e-b483-e9aa2ff64135" providerId="ADAL" clId="{9662E829-97FA-4019-B1CA-51735E8DF518}" dt="2023-12-26T17:45:32.819" v="454" actId="4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9662E829-97FA-4019-B1CA-51735E8DF518}" dt="2023-12-26T17:45:34.624" v="455" actId="47"/>
        <pc:sldMkLst>
          <pc:docMk/>
          <pc:sldMk cId="2946985243" sldId="314"/>
        </pc:sldMkLst>
      </pc:sldChg>
      <pc:sldChg chg="del">
        <pc:chgData name="Jose Mateus Ramiris" userId="d6dcff02-bda0-410e-b483-e9aa2ff64135" providerId="ADAL" clId="{9662E829-97FA-4019-B1CA-51735E8DF518}" dt="2023-12-26T17:45:36.113" v="456" actId="47"/>
        <pc:sldMkLst>
          <pc:docMk/>
          <pc:sldMk cId="1485134614" sldId="315"/>
        </pc:sldMkLst>
      </pc:sldChg>
      <pc:sldChg chg="modSp add mod">
        <pc:chgData name="Jose Mateus Ramiris" userId="d6dcff02-bda0-410e-b483-e9aa2ff64135" providerId="ADAL" clId="{9662E829-97FA-4019-B1CA-51735E8DF518}" dt="2023-12-26T17:45:16.501" v="444" actId="14100"/>
        <pc:sldMkLst>
          <pc:docMk/>
          <pc:sldMk cId="1038920594" sldId="316"/>
        </pc:sldMkLst>
      </pc:sldChg>
      <pc:sldChg chg="modSp add mod">
        <pc:chgData name="Jose Mateus Ramiris" userId="d6dcff02-bda0-410e-b483-e9aa2ff64135" providerId="ADAL" clId="{9662E829-97FA-4019-B1CA-51735E8DF518}" dt="2023-12-26T17:54:21.356" v="497" actId="6549"/>
        <pc:sldMkLst>
          <pc:docMk/>
          <pc:sldMk cId="1497038194" sldId="317"/>
        </pc:sldMkLst>
      </pc:sldChg>
      <pc:sldChg chg="add">
        <pc:chgData name="Jose Mateus Ramiris" userId="d6dcff02-bda0-410e-b483-e9aa2ff64135" providerId="ADAL" clId="{9662E829-97FA-4019-B1CA-51735E8DF518}" dt="2023-12-26T17:54:27.538" v="498" actId="2890"/>
        <pc:sldMkLst>
          <pc:docMk/>
          <pc:sldMk cId="2430971517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EBB6-5862-494B-8207-748368CD48D6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86BC-2743-4ED8-9D36-466CE28E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9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234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51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2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7651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194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433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74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27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740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252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547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376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232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704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4456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07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5983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966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9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773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79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36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06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94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357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078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Briefing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211580" y="1997472"/>
            <a:ext cx="178153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INFORMAÇÕES GERAIS SOBRE O WEB SITE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Descreva o negócio/produto/empresa como se fosse uma pessoa. É sério? Jovem? Confiável? ...? Justifique.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são os pontos fortes e fracos do negócio/produto/empresa? Por quê?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mensagem que melhor descreve o conteúdo/atuação do negócio/produto/empresa?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necessário obter dados dos visitantes? O que é preciso saber? Por quê?</a:t>
            </a:r>
          </a:p>
        </p:txBody>
      </p:sp>
    </p:spTree>
    <p:extLst>
      <p:ext uri="{BB962C8B-B14F-4D97-AF65-F5344CB8AC3E}">
        <p14:creationId xmlns:p14="http://schemas.microsoft.com/office/powerpoint/2010/main" val="224531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Briefing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211580" y="1997472"/>
            <a:ext cx="1781530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PÚBLICO-ALVO / PERSONA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Foi apontado na última reunião que o público-alvo é [colocar público-alvo]. Para complementar, qual é o público-alvo secundário e terciário? Descreva interesses, necessidades e o que mais souber a respeito.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o site irá oferecer ao seu público-alvo?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os visitantes devem fazer no site?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o conhecimento que os visitantes do site tem de internet/web? E o conhecimento técnico?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a "capacidade técnica" de acesso de seus usuários (navegador, velocidade de acesso, tempo de acesso diário,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86991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Briefing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211580" y="1997472"/>
            <a:ext cx="178153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informação do site mudará? Com que frequência e com que abrangência?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se beneficia com as atualizações?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são as seções e funcionalidades que precisam existir?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é o "aceite" do site (o que precisa existir para "aceitar" que ele está pronto)?</a:t>
            </a:r>
          </a:p>
          <a:p>
            <a:pPr algn="just"/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754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Briefing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211580" y="1997472"/>
            <a:ext cx="1781530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APARÊNCIA (DESIGN)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 em mente alguma aparência para o web site?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Existem padrões existentes, como logotipos e cores, que devem estar presentes?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site parte de um site maior ou grupo de sites com padrões de design que precisam ser correspondidos?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são alguns outros sites da web que você gosta? O que você gosta a respeito deles? Se possível, envie links de referência.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9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Briefing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211580" y="1997472"/>
            <a:ext cx="1781530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OUTROS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Quem será o responsável pelo contato com para eventuais esclarecimentos sobre o projeto e envio de materiais?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 apontados como concorrentes [colocar nome dos concorrentes informados no 1.º briefing]. O que é mais preocupante em relação a eles? Teria alguma informações mais detalhadas a respeito?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não pode haver no web site, em função dos concorrentes?</a:t>
            </a:r>
          </a:p>
          <a:p>
            <a:pPr algn="just"/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79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3734521" y="3145978"/>
            <a:ext cx="50953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Requisitos orientado a ponto de vista</a:t>
            </a:r>
          </a:p>
        </p:txBody>
      </p:sp>
    </p:spTree>
    <p:extLst>
      <p:ext uri="{BB962C8B-B14F-4D97-AF65-F5344CB8AC3E}">
        <p14:creationId xmlns:p14="http://schemas.microsoft.com/office/powerpoint/2010/main" val="194506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224281" y="400110"/>
            <a:ext cx="13912863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Requisitos orientado a ponto de vista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308510" y="2705039"/>
            <a:ext cx="178153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método foi projetado como um framework (estrutura) orientado a serviço para levantamento e analise de requisitos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Normalmente nos sistemas há diferentes tipos de usuários finais, e com isso, diferentes pontos de vista que valem a pena ser considerados, pois tem a ver com modos diferentes que o problema é visto, e isso fornece melhores ângulos do cenário em análise. </a:t>
            </a:r>
          </a:p>
          <a:p>
            <a:pPr algn="just"/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5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224281" y="400110"/>
            <a:ext cx="13912863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orientado a ponto de vista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308510" y="2705039"/>
            <a:ext cx="1781530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abordagens orientadas a ponto de vista na engenharia de requisitos reconhecem esses diferentes pontos de vista e o utilizam para estruturar e organizar o processo de levantamento e os próprios requisitos. Uma importante capacidade da análise orientada a pontos de vista é que ela reconhece a existência de várias perspectivas e oferece um framework para descobrir conflitos nos requisitos propostos por diferentes stakeholders. </a:t>
            </a:r>
          </a:p>
          <a:p>
            <a:pPr algn="just"/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57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1224281" y="400110"/>
            <a:ext cx="13912863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orientado a ponto de vista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308510" y="2705039"/>
            <a:ext cx="1781530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primeira etapa da análise de ponto de vista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</a:t>
            </a: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identificar os possíveis pontos de vista. Nessa etapa os analistas se reúnem com os stakeholders e utilizam a abordagem de brainstorming para identificar os serviços em potencial e as entidades que interagem com o sistema.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Ponto de vista em potencial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Serviços do sistema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RNF (requisito não funcional), exceções, eventos de controle, entrada de dados. </a:t>
            </a:r>
          </a:p>
          <a:p>
            <a:pPr algn="just"/>
            <a:endParaRPr lang="pt-BR" sz="48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08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96813" y="52339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095618" y="1355582"/>
            <a:ext cx="1391286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Exemplo em um sistema de banco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2" name="Imagem 71" descr="Diagrama&#10;&#10;Descrição gerada automaticamente">
            <a:extLst>
              <a:ext uri="{FF2B5EF4-FFF2-40B4-BE49-F238E27FC236}">
                <a16:creationId xmlns:a16="http://schemas.microsoft.com/office/drawing/2014/main" id="{4874C632-3814-CEC6-135B-88BD983DF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8010"/>
            <a:ext cx="20104100" cy="82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4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1735506" y="3239430"/>
            <a:ext cx="90859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Técnicas 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Elicitação 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de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66519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96813" y="52339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095618" y="1355582"/>
            <a:ext cx="13912863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Exemplo em um sistema de banco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3" name="Imagem 7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338EF15E-B6E3-AE90-4BF8-738DDFA28EC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22480"/>
            <a:ext cx="20104100" cy="852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56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2813050" y="2483134"/>
            <a:ext cx="13912863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orientado a ponto de vista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241848" y="4707221"/>
            <a:ext cx="17815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Segunda etapa é a estruturação de pontos de vista, que envolve agrupar pontos de vista relacionados, segundo uma hierarquia. Serviços comuns estão localizados nos níveis mais altos da hierarquia e herdados por pontos de vista de nível inferior </a:t>
            </a:r>
          </a:p>
        </p:txBody>
      </p:sp>
    </p:spTree>
    <p:extLst>
      <p:ext uri="{BB962C8B-B14F-4D97-AF65-F5344CB8AC3E}">
        <p14:creationId xmlns:p14="http://schemas.microsoft.com/office/powerpoint/2010/main" val="1591307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96813" y="52339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095618" y="1355582"/>
            <a:ext cx="13912863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Exemplo em um sistema de banco , estruturando e agrupando um ponto de vista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2" name="Imagem 71" descr="Diagrama&#10;&#10;Descrição gerada automaticamente com confiança baixa">
            <a:extLst>
              <a:ext uri="{FF2B5EF4-FFF2-40B4-BE49-F238E27FC236}">
                <a16:creationId xmlns:a16="http://schemas.microsoft.com/office/drawing/2014/main" id="{D821E393-A18F-5431-3B10-354977861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" y="4731054"/>
            <a:ext cx="20059234" cy="642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7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096813" y="52339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270250" y="180493"/>
            <a:ext cx="12440140" cy="30591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Última etapa é o mapeando de forma hierárquica conforme ponto de vista</a:t>
            </a:r>
            <a:endParaRPr lang="pt-BR" sz="6600" b="1" i="0" dirty="0">
              <a:solidFill>
                <a:srgbClr val="4C4C4C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3" name="Imagem 72" descr="Diagrama&#10;&#10;Descrição gerada automaticamente">
            <a:extLst>
              <a:ext uri="{FF2B5EF4-FFF2-40B4-BE49-F238E27FC236}">
                <a16:creationId xmlns:a16="http://schemas.microsoft.com/office/drawing/2014/main" id="{940953A0-C8F8-3152-6CEB-A0400C845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" y="3425454"/>
            <a:ext cx="20072350" cy="778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0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4">
            <a:extLst>
              <a:ext uri="{FF2B5EF4-FFF2-40B4-BE49-F238E27FC236}">
                <a16:creationId xmlns:a16="http://schemas.microsoft.com/office/drawing/2014/main" id="{0C6A7937-BF96-4E20-5C71-6392561E55A3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374E3DCA-F076-4928-8BCE-34BE9984ACF9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88CE9DDF-0DA9-80B0-2E66-6BB3BC521C86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24B8F9-44FB-5239-CAA4-D0B8E9904D8C}"/>
              </a:ext>
            </a:extLst>
          </p:cNvPr>
          <p:cNvSpPr txBox="1"/>
          <p:nvPr/>
        </p:nvSpPr>
        <p:spPr>
          <a:xfrm>
            <a:off x="2241550" y="3023185"/>
            <a:ext cx="15621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bg1"/>
                </a:solidFill>
              </a:rPr>
              <a:t>Supondo um sistema que temos 10 tipos de usuários, são 10 visões diferentes sobre o mesmo problema, é um cenário com 10 visões diferente, o benéfico é que a probabilidade de algum requisito não ser elicitado é pequena, a parte ruim é requisitos duplicados e/ou parecidos, quando usamos essa técnica é necessário ter atenção na hora de validar os requisitos do sistema. </a:t>
            </a:r>
          </a:p>
        </p:txBody>
      </p:sp>
    </p:spTree>
    <p:extLst>
      <p:ext uri="{BB962C8B-B14F-4D97-AF65-F5344CB8AC3E}">
        <p14:creationId xmlns:p14="http://schemas.microsoft.com/office/powerpoint/2010/main" val="1008251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3804920" y="4330918"/>
            <a:ext cx="49549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Entrevista</a:t>
            </a:r>
          </a:p>
        </p:txBody>
      </p:sp>
    </p:spTree>
    <p:extLst>
      <p:ext uri="{BB962C8B-B14F-4D97-AF65-F5344CB8AC3E}">
        <p14:creationId xmlns:p14="http://schemas.microsoft.com/office/powerpoint/2010/main" val="2225798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Entrevistas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entrevistas são uma das técnicas mais comuns e eficazes para coletar informações dos usuários e partes interessadas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método o analista de requisitos realiza perguntas diretas e abertas, permitindo que as pessoas expressem suas necessidades e expectativas em relação ao sistema.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46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F4C3D-BC80-B350-2F44-01DBEC1A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691" y="2607687"/>
            <a:ext cx="15812717" cy="6093976"/>
          </a:xfrm>
        </p:spPr>
        <p:txBody>
          <a:bodyPr/>
          <a:lstStyle/>
          <a:p>
            <a:r>
              <a:rPr lang="pt-BR" sz="6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entrevista tem a função de entender ou sugerir o que o sistema / aplicação deve conter, quais as “dores” que a aplicação vai curar, quais as reais necessidades, o que é viável implementar, para aí sim dar início a construção do software</a:t>
            </a:r>
          </a:p>
        </p:txBody>
      </p:sp>
    </p:spTree>
    <p:extLst>
      <p:ext uri="{BB962C8B-B14F-4D97-AF65-F5344CB8AC3E}">
        <p14:creationId xmlns:p14="http://schemas.microsoft.com/office/powerpoint/2010/main" val="2081293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5137153" y="899679"/>
            <a:ext cx="982979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Entrevistas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308510" y="2572157"/>
            <a:ext cx="1795791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dicas para conduzir uma entrevista eficaz são: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indent="-914400" algn="just">
              <a:buFont typeface="+mj-lt"/>
              <a:buAutoNum type="arabicPeriod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Preparar um roteiro de perguntas para orientar a entrevista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ambiente confortável e acolhedor para encorajar a participação ativa dos entrevistados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Ouvir atentamente e fazer anotações detalhadas durante a entrevista.</a:t>
            </a:r>
          </a:p>
        </p:txBody>
      </p:sp>
    </p:spTree>
    <p:extLst>
      <p:ext uri="{BB962C8B-B14F-4D97-AF65-F5344CB8AC3E}">
        <p14:creationId xmlns:p14="http://schemas.microsoft.com/office/powerpoint/2010/main" val="1647082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F4C3D-BC80-B350-2F44-01DBEC1A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900" y="1539875"/>
            <a:ext cx="16878300" cy="7386638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ideia de ter um guia (roteiro) na entrevista é usar essas perguntas como uma bussola afim de não perde o foco/objetivo da entrevista.</a:t>
            </a:r>
            <a:br>
              <a:rPr lang="pt-BR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ambiente confortável para o cliente é talvez o ponto mais difícil de atingir para algumas pessoas, essa talvez é a parte mais importante da entrevista, manter o cliente encorajado e aberto a ideias. </a:t>
            </a:r>
            <a:endParaRPr lang="pt-BR" sz="6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16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Técnicas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136651" y="2572157"/>
            <a:ext cx="17815302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Brienfing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orientada a ponto de vista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Entrevistas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Workshop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2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F4C3D-BC80-B350-2F44-01DBEC1A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050" y="1082675"/>
            <a:ext cx="17907000" cy="8402300"/>
          </a:xfrm>
        </p:spPr>
        <p:txBody>
          <a:bodyPr/>
          <a:lstStyle/>
          <a:p>
            <a:r>
              <a:rPr lang="pt-BR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Anotar tudo de forma detalhada a entrevista de todos os interessados, cada pessoa entrevistada vai pedir a mesma coisa de forma diferente, cabe o analista abstrair e descrever todos os requisitos de forma clara e objetiva, usando a técnica do </a:t>
            </a:r>
            <a:r>
              <a:rPr lang="pt-BR" sz="60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“dê para” </a:t>
            </a:r>
            <a:r>
              <a:rPr lang="pt-BR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tudo que foi anotado.</a:t>
            </a:r>
            <a:br>
              <a:rPr lang="pt-BR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pt-BR" sz="6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Existe alguns analistas que usam o artificio de gravar as entrevistas porem a maioria das vezes essa pratica não permite o entrevistado ficar à vontade.</a:t>
            </a:r>
          </a:p>
        </p:txBody>
      </p:sp>
    </p:spTree>
    <p:extLst>
      <p:ext uri="{BB962C8B-B14F-4D97-AF65-F5344CB8AC3E}">
        <p14:creationId xmlns:p14="http://schemas.microsoft.com/office/powerpoint/2010/main" val="6914857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931441" y="4330918"/>
            <a:ext cx="6701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Workshop</a:t>
            </a:r>
          </a:p>
        </p:txBody>
      </p:sp>
    </p:spTree>
    <p:extLst>
      <p:ext uri="{BB962C8B-B14F-4D97-AF65-F5344CB8AC3E}">
        <p14:creationId xmlns:p14="http://schemas.microsoft.com/office/powerpoint/2010/main" val="3045317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404101" y="1014971"/>
            <a:ext cx="529589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Workshop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workshops são sessões colaborativas que envolvem diferentes partes interessadas, como usuários, clientes, membros da equipe de desenvolvimento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técnica promove a troca de ideias e a obtenção de informações valiosas de forma interativa.</a:t>
            </a:r>
          </a:p>
          <a:p>
            <a:pPr algn="just"/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Durante um workshop pode ser realizada atividades como discussões em grupo, atividades práticas e exercício de </a:t>
            </a:r>
            <a:r>
              <a:rPr lang="pt-BR" sz="4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brainstoming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981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E273ED-F2F1-6C01-1370-EA83E310BA38}"/>
              </a:ext>
            </a:extLst>
          </p:cNvPr>
          <p:cNvSpPr txBox="1"/>
          <p:nvPr/>
        </p:nvSpPr>
        <p:spPr>
          <a:xfrm>
            <a:off x="1212850" y="1006475"/>
            <a:ext cx="180594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dirty="0">
                <a:solidFill>
                  <a:schemeClr val="bg2"/>
                </a:solidFill>
              </a:rPr>
              <a:t>Workshop é uma técnica de elicitação em grupo que, antecipadamente, precisa de informações para ser organizada (ter parte dos requisitos funcionais) .</a:t>
            </a:r>
          </a:p>
          <a:p>
            <a:pPr algn="just"/>
            <a:endParaRPr lang="pt-BR" sz="4800" dirty="0">
              <a:solidFill>
                <a:schemeClr val="bg2"/>
              </a:solidFill>
            </a:endParaRPr>
          </a:p>
          <a:p>
            <a:pPr algn="just"/>
            <a:r>
              <a:rPr lang="pt-BR" sz="4800" dirty="0">
                <a:solidFill>
                  <a:schemeClr val="bg2"/>
                </a:solidFill>
              </a:rPr>
              <a:t>Pode ser aplicado em grupos diversos da empresa, sempre com foco no contexto em que o sistema será utilizado (por setores, RH, compras, comercia, produção, </a:t>
            </a:r>
            <a:r>
              <a:rPr lang="pt-BR" sz="4800" dirty="0" err="1">
                <a:solidFill>
                  <a:schemeClr val="bg2"/>
                </a:solidFill>
              </a:rPr>
              <a:t>etc</a:t>
            </a:r>
            <a:r>
              <a:rPr lang="pt-BR" sz="4800" dirty="0">
                <a:solidFill>
                  <a:schemeClr val="bg2"/>
                </a:solidFill>
              </a:rPr>
              <a:t> ...),  para obter um conjunto de requisitos bem definido.</a:t>
            </a:r>
          </a:p>
          <a:p>
            <a:pPr algn="just"/>
            <a:endParaRPr lang="pt-BR" sz="4800" dirty="0">
              <a:solidFill>
                <a:schemeClr val="bg2"/>
              </a:solidFill>
            </a:endParaRPr>
          </a:p>
          <a:p>
            <a:pPr algn="just"/>
            <a:r>
              <a:rPr lang="pt-BR" sz="4800" dirty="0">
                <a:solidFill>
                  <a:schemeClr val="bg2"/>
                </a:solidFill>
              </a:rPr>
              <a:t>Ao contrário das reuniões, onde existe pouca interação entre todos os elemento presentes, o workshop tem o objetivo de acionar o trabalho em equipe.</a:t>
            </a:r>
          </a:p>
        </p:txBody>
      </p:sp>
    </p:spTree>
    <p:extLst>
      <p:ext uri="{BB962C8B-B14F-4D97-AF65-F5344CB8AC3E}">
        <p14:creationId xmlns:p14="http://schemas.microsoft.com/office/powerpoint/2010/main" val="2720059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E273ED-F2F1-6C01-1370-EA83E310BA38}"/>
              </a:ext>
            </a:extLst>
          </p:cNvPr>
          <p:cNvSpPr txBox="1"/>
          <p:nvPr/>
        </p:nvSpPr>
        <p:spPr>
          <a:xfrm>
            <a:off x="565150" y="1038026"/>
            <a:ext cx="1897380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bg2"/>
                </a:solidFill>
              </a:rPr>
              <a:t>Para um workshop atingir o objetivo é necessário é necessário ter algum requisitos funcionais, no workshop acabamos usando esses requisitos para quebrar o “gelo” entre a equipe. Uma das formas é apresentar uma funcionalidade e deixar eles testarem e opinar sobre o que estão testando.</a:t>
            </a:r>
          </a:p>
          <a:p>
            <a:pPr algn="just"/>
            <a:r>
              <a:rPr lang="pt-BR" sz="5400" dirty="0">
                <a:solidFill>
                  <a:schemeClr val="bg2"/>
                </a:solidFill>
              </a:rPr>
              <a:t>O futuro usuário do seu sistema, naturalmente vai oferecer resistência a mudanças (mesmo já usando um outro sistema ou não), tudo que é novo cria um ambiente de incertezas, no imaginário ele acha que pode não se adaptar ao sistema, ou o sistema vai ser muito bom e vai ter cortes de funcionários, entre outros. </a:t>
            </a:r>
          </a:p>
        </p:txBody>
      </p:sp>
    </p:spTree>
    <p:extLst>
      <p:ext uri="{BB962C8B-B14F-4D97-AF65-F5344CB8AC3E}">
        <p14:creationId xmlns:p14="http://schemas.microsoft.com/office/powerpoint/2010/main" val="4150256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E273ED-F2F1-6C01-1370-EA83E310BA38}"/>
              </a:ext>
            </a:extLst>
          </p:cNvPr>
          <p:cNvSpPr txBox="1"/>
          <p:nvPr/>
        </p:nvSpPr>
        <p:spPr>
          <a:xfrm>
            <a:off x="565150" y="1038026"/>
            <a:ext cx="18973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bg2"/>
                </a:solidFill>
              </a:rPr>
              <a:t>Dessa forma o usuário pode omitir requisitos e gerando transtorno para o desenvolvimento da aplicação, quando demonstrado uma funcionalidade (tela de cadastro por exemplo) pode quebrar a “barreira” entre o usuário e o sistema e ele começar a colaborar de forma mais assertiva.</a:t>
            </a:r>
          </a:p>
          <a:p>
            <a:pPr algn="just"/>
            <a:r>
              <a:rPr lang="pt-BR" sz="5400" dirty="0">
                <a:solidFill>
                  <a:schemeClr val="bg2"/>
                </a:solidFill>
              </a:rPr>
              <a:t>Uma segunda técnica é estimular o imaginário dos participantes e fazer uma dinâmica comparando o sistema antigo (ou a ausência dele) com o sistema novo (lembrando que eles não tem a mínima ideia de como o sistema vai ficar), dessa forma eles levantam requisitos funcionais sem formalidade.</a:t>
            </a:r>
          </a:p>
        </p:txBody>
      </p:sp>
    </p:spTree>
    <p:extLst>
      <p:ext uri="{BB962C8B-B14F-4D97-AF65-F5344CB8AC3E}">
        <p14:creationId xmlns:p14="http://schemas.microsoft.com/office/powerpoint/2010/main" val="685992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9E273ED-F2F1-6C01-1370-EA83E310BA38}"/>
              </a:ext>
            </a:extLst>
          </p:cNvPr>
          <p:cNvSpPr txBox="1"/>
          <p:nvPr/>
        </p:nvSpPr>
        <p:spPr>
          <a:xfrm>
            <a:off x="565150" y="807194"/>
            <a:ext cx="18973800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bg2"/>
                </a:solidFill>
              </a:rPr>
              <a:t>É  fundamental que dois elementos não falte no workshop, informação da empresa e o facilitador.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sz="4800" dirty="0">
                <a:solidFill>
                  <a:schemeClr val="bg2"/>
                </a:solidFill>
              </a:rPr>
              <a:t>É preciso ter informações reais e atualizadas dobre o contexto da empresa (missão, metas, área que atua, realidade do setor que ela atua, concorrentes) e já ter uma base de requisitos levantada afim de organizar e estruturar o workshop</a:t>
            </a:r>
          </a:p>
          <a:p>
            <a:pPr marL="914400" indent="-914400" algn="just">
              <a:buFont typeface="+mj-lt"/>
              <a:buAutoNum type="arabicPeriod"/>
            </a:pPr>
            <a:r>
              <a:rPr lang="pt-BR" sz="4800" dirty="0">
                <a:solidFill>
                  <a:schemeClr val="bg2"/>
                </a:solidFill>
              </a:rPr>
              <a:t>O facilitador precisa ser um integrante da equipe de desenvolvimento. Não é uma boa conduta o facilitador ser um “coach” ou um \instrutor de treinamentos (facilitador normalmente organiza o workshop, conduz as atividades e dinâmicas em grupo)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pt-BR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36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627807" y="924667"/>
            <a:ext cx="529589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Workshop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61" y="2572157"/>
            <a:ext cx="173523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 para conduzir um workshop: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agenda clara com os tópicos a ser abordado.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 a participação de todos os envolvidos, garantindo que todas as vozes sejam ouvidas.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Registar as informações discutidas durante o workshop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97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931441" y="4330918"/>
            <a:ext cx="6701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Brainstorming</a:t>
            </a:r>
          </a:p>
        </p:txBody>
      </p:sp>
    </p:spTree>
    <p:extLst>
      <p:ext uri="{BB962C8B-B14F-4D97-AF65-F5344CB8AC3E}">
        <p14:creationId xmlns:p14="http://schemas.microsoft.com/office/powerpoint/2010/main" val="3073901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018207" y="784668"/>
            <a:ext cx="651509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Brainstorming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59" y="2379040"/>
            <a:ext cx="173523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Brainstorming é uma técnica criativa e colaborativa que visa gerar um grande volume de ideias em um curto período de tempo.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Durante uma sessão de brainstorming os participantes são encorajados a expressar livremente suas ideias, sem críticas ou julgamento.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9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3956050" y="4330918"/>
            <a:ext cx="50953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 err="1">
                <a:solidFill>
                  <a:srgbClr val="002060"/>
                </a:solidFill>
              </a:rPr>
              <a:t>Brienfing</a:t>
            </a:r>
            <a:endParaRPr lang="pt-BR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85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018207" y="784668"/>
            <a:ext cx="6515097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Brainstorming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599559" y="2379040"/>
            <a:ext cx="17352391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Essa técnica pode ser utilizada para gerar novas funcionalidades, identificar possíveis problemas e explorar soluções inovadoras.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Algumas dicas para um brainstorming eficaz: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Estabelecer regras claras, como não julgar ou criticar as ideias apresentadas.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Encorajar a participação ativa de todos os envolvidos.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 todas as ideias em um quadro ou papel para facilitar a visualização e </a:t>
            </a:r>
            <a:r>
              <a:rPr lang="pt-BR" sz="4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discussão posterior</a:t>
            </a:r>
            <a:endParaRPr lang="pt-BR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1080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803650" y="861725"/>
            <a:ext cx="11329854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Brainstorming em aula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809503" y="2454275"/>
            <a:ext cx="17352391" cy="7147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Você e seu grupo estão desenvolvendo um aplicativo de planejamento de viagens chamado “</a:t>
            </a:r>
            <a:r>
              <a:rPr lang="pt-BR" sz="48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DevViagens</a:t>
            </a:r>
            <a:r>
              <a:rPr lang="pt-BR" sz="4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". O objetivo é criar uma plataforma que ajude os viajantes a planejarem suas viagens de forma fácil e eficiente. O aplicativo deve fornecer uma variedade de funcionalidades para atender às necessidades dos usuários durante todas as etapas da viagem, desde a pesquisa e reserva de voos e hotéis até a organização de atividades locais e o compartilhamento de experiências com outros viajantes.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E75187-CF29-BDFC-A71C-555424B5F113}"/>
              </a:ext>
            </a:extLst>
          </p:cNvPr>
          <p:cNvSpPr txBox="1"/>
          <p:nvPr/>
        </p:nvSpPr>
        <p:spPr>
          <a:xfrm>
            <a:off x="1832055" y="9856622"/>
            <a:ext cx="17696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kern="100" dirty="0">
                <a:solidFill>
                  <a:schemeClr val="tx2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Professor vai compartilhar um link com vocês</a:t>
            </a:r>
            <a:endParaRPr lang="pt-BR" sz="2400" kern="100" dirty="0">
              <a:solidFill>
                <a:schemeClr val="tx2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1034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Briefing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136651" y="2572157"/>
            <a:ext cx="178153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Briefing no contexto geral é o resumo (documento) que contém um conjunto de instruções e informações relevantes para a realização de um projeto, tem o papel de orientar os objetivos do projeto. 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briefing facilita a comunicação entre as partes envolvidas no projeto de software</a:t>
            </a:r>
            <a:endParaRPr lang="pt-BR" sz="4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64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5" name="Imagem 74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3DE24B7C-7D9A-5A32-B761-C04E2FC58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" y="0"/>
            <a:ext cx="20100925" cy="113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0610D7F6-B3B6-E27C-9779-20605B7ACE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330" y="0"/>
            <a:ext cx="7191439" cy="11098788"/>
          </a:xfrm>
          <a:prstGeom prst="rect">
            <a:avLst/>
          </a:prstGeom>
        </p:spPr>
      </p:pic>
      <p:grpSp>
        <p:nvGrpSpPr>
          <p:cNvPr id="5" name="object 4">
            <a:extLst>
              <a:ext uri="{FF2B5EF4-FFF2-40B4-BE49-F238E27FC236}">
                <a16:creationId xmlns:a16="http://schemas.microsoft.com/office/drawing/2014/main" id="{780D7569-5EC1-4AE8-D636-567B531AFE5B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C3D5386-CE4A-C10C-B6E1-7A7AD88C67EB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">
              <a:extLst>
                <a:ext uri="{FF2B5EF4-FFF2-40B4-BE49-F238E27FC236}">
                  <a16:creationId xmlns:a16="http://schemas.microsoft.com/office/drawing/2014/main" id="{74CD6E69-5656-91E2-D35A-E20F20A35C91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0857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Briefing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211580" y="5696376"/>
            <a:ext cx="178153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 CONTEXTO DA EMPRESA 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Dados relevantes da empresa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 a relação dos dados relevantes com o projeto a ser desenvolvido como missão, visão e valores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AD7BB0-3772-DC25-0994-8F3C82CB563A}"/>
              </a:ext>
            </a:extLst>
          </p:cNvPr>
          <p:cNvSpPr txBox="1"/>
          <p:nvPr/>
        </p:nvSpPr>
        <p:spPr>
          <a:xfrm>
            <a:off x="1211579" y="2293163"/>
            <a:ext cx="177930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/>
              <a:t>Um novo cliente liga na empresa Dev2025 e relata que quer um site para empresa (não passa mais informações), e um funcionário recém contratado é  escalado para fazer um briefing do projeto, como é seu primeiro projeto ele planeja o Briefing : </a:t>
            </a:r>
          </a:p>
        </p:txBody>
      </p:sp>
    </p:spTree>
    <p:extLst>
      <p:ext uri="{BB962C8B-B14F-4D97-AF65-F5344CB8AC3E}">
        <p14:creationId xmlns:p14="http://schemas.microsoft.com/office/powerpoint/2010/main" val="423043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8027855" y="1003897"/>
            <a:ext cx="4495801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Briefing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/>
          </p:cNvSpPr>
          <p:nvPr/>
        </p:nvSpPr>
        <p:spPr>
          <a:xfrm>
            <a:off x="1211580" y="1997472"/>
            <a:ext cx="1781530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ESTRATÉGIA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são os principais objetivos do site? Informar? Vender? Dar suporte? ...?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tipo de site ele é? Puramente promocional? Coletor de Informações? Uma publicação? ...?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são as mensagens mais importantes que o site deve passar aos visitantes?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Quais são os planos para promover o site?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pt-BR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 uma data aproximada para o site tenha que estar pronto?</a:t>
            </a:r>
          </a:p>
        </p:txBody>
      </p:sp>
    </p:spTree>
    <p:extLst>
      <p:ext uri="{BB962C8B-B14F-4D97-AF65-F5344CB8AC3E}">
        <p14:creationId xmlns:p14="http://schemas.microsoft.com/office/powerpoint/2010/main" val="402563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4718</TotalTime>
  <Words>2009</Words>
  <Application>Microsoft Office PowerPoint</Application>
  <PresentationFormat>Personalizar</PresentationFormat>
  <Paragraphs>155</Paragraphs>
  <Slides>42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Montserrat</vt:lpstr>
      <vt:lpstr>Montserrat Light</vt:lpstr>
      <vt:lpstr>Calibri</vt:lpstr>
      <vt:lpstr>Office Theme</vt:lpstr>
      <vt:lpstr>Apresentação do PowerPoint</vt:lpstr>
      <vt:lpstr>Apresentação do PowerPoint</vt:lpstr>
      <vt:lpstr>Técnicas </vt:lpstr>
      <vt:lpstr>Apresentação do PowerPoint</vt:lpstr>
      <vt:lpstr>Briefing</vt:lpstr>
      <vt:lpstr>Apresentação do PowerPoint</vt:lpstr>
      <vt:lpstr>Apresentação do PowerPoint</vt:lpstr>
      <vt:lpstr>Briefing</vt:lpstr>
      <vt:lpstr>Briefing</vt:lpstr>
      <vt:lpstr>Briefing</vt:lpstr>
      <vt:lpstr>Briefing</vt:lpstr>
      <vt:lpstr>Briefing</vt:lpstr>
      <vt:lpstr>Briefing</vt:lpstr>
      <vt:lpstr>Briefing</vt:lpstr>
      <vt:lpstr>Apresentação do PowerPoint</vt:lpstr>
      <vt:lpstr>Requisitos orientado a ponto de vista</vt:lpstr>
      <vt:lpstr>Requisito orientado a ponto de vista</vt:lpstr>
      <vt:lpstr>Requisito orientado a ponto de vista</vt:lpstr>
      <vt:lpstr>Exemplo em um sistema de banco</vt:lpstr>
      <vt:lpstr>Exemplo em um sistema de banco</vt:lpstr>
      <vt:lpstr>Requisito orientado a ponto de vista</vt:lpstr>
      <vt:lpstr>Exemplo em um sistema de banco , estruturando e agrupando um ponto de vista</vt:lpstr>
      <vt:lpstr>Última etapa é o mapeando de forma hierárquica conforme ponto de vista</vt:lpstr>
      <vt:lpstr>Apresentação do PowerPoint</vt:lpstr>
      <vt:lpstr>Apresentação do PowerPoint</vt:lpstr>
      <vt:lpstr>Entrevistas</vt:lpstr>
      <vt:lpstr>A entrevista tem a função de entender ou sugerir o que o sistema / aplicação deve conter, quais as “dores” que a aplicação vai curar, quais as reais necessidades, o que é viável implementar, para aí sim dar início a construção do software</vt:lpstr>
      <vt:lpstr>Entrevistas</vt:lpstr>
      <vt:lpstr>A ideia de ter um guia (roteiro) na entrevista é usar essas perguntas como uma bussola afim de não perde o foco/objetivo da entrevista.  O ambiente confortável para o cliente é talvez o ponto mais difícil de atingir para algumas pessoas, essa talvez é a parte mais importante da entrevista, manter o cliente encorajado e aberto a ideias. </vt:lpstr>
      <vt:lpstr>Anotar tudo de forma detalhada a entrevista de todos os interessados, cada pessoa entrevistada vai pedir a mesma coisa de forma diferente, cabe o analista abstrair e descrever todos os requisitos de forma clara e objetiva, usando a técnica do “dê para” para tudo que foi anotado.  Existe alguns analistas que usam o artificio de gravar as entrevistas porem a maioria das vezes essa pratica não permite o entrevistado ficar à vontade.</vt:lpstr>
      <vt:lpstr>Apresentação do PowerPoint</vt:lpstr>
      <vt:lpstr>Workshop</vt:lpstr>
      <vt:lpstr>Apresentação do PowerPoint</vt:lpstr>
      <vt:lpstr>Apresentação do PowerPoint</vt:lpstr>
      <vt:lpstr>Apresentação do PowerPoint</vt:lpstr>
      <vt:lpstr>Apresentação do PowerPoint</vt:lpstr>
      <vt:lpstr>Workshop</vt:lpstr>
      <vt:lpstr>Apresentação do PowerPoint</vt:lpstr>
      <vt:lpstr>Brainstorming</vt:lpstr>
      <vt:lpstr>Brainstorming</vt:lpstr>
      <vt:lpstr>Brainstorming em aula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39</cp:revision>
  <dcterms:created xsi:type="dcterms:W3CDTF">2021-08-24T16:20:14Z</dcterms:created>
  <dcterms:modified xsi:type="dcterms:W3CDTF">2025-05-08T00:33:06Z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