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1309350" cx="20104100"/>
  <p:notesSz cx="20104100" cy="1130935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Montserrat Light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9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jF238GEnLK/oURveHabLTs6WtN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9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Light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MontserratLight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Ligh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11387138" y="0"/>
            <a:ext cx="8712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6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:notes"/>
          <p:cNvSpPr txBox="1"/>
          <p:nvPr>
            <p:ph idx="1" type="body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7:notes"/>
          <p:cNvSpPr/>
          <p:nvPr>
            <p:ph idx="2" type="sldImg"/>
          </p:nvPr>
        </p:nvSpPr>
        <p:spPr>
          <a:xfrm>
            <a:off x="6659563" y="1414463"/>
            <a:ext cx="6784975" cy="38163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b="0" i="0" sz="1800" u="none" cap="none" strike="noStrike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0"/>
          <p:cNvSpPr txBox="1"/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00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" type="body"/>
          </p:nvPr>
        </p:nvSpPr>
        <p:spPr>
          <a:xfrm>
            <a:off x="8756861" y="2375171"/>
            <a:ext cx="10305415" cy="52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>
                <a:solidFill>
                  <a:srgbClr val="4D4D4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showMasterSp="0">
  <p:cSld name="Title Only">
    <p:bg>
      <p:bgPr>
        <a:solidFill>
          <a:schemeClr val="lt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"/>
          <p:cNvSpPr/>
          <p:nvPr/>
        </p:nvSpPr>
        <p:spPr>
          <a:xfrm>
            <a:off x="0" y="0"/>
            <a:ext cx="20104100" cy="11151870"/>
          </a:xfrm>
          <a:custGeom>
            <a:rect b="b" l="l" r="r" t="t"/>
            <a:pathLst>
              <a:path extrusionOk="0" h="11151870" w="2010410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11"/>
          <p:cNvSpPr txBox="1"/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00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2"/>
          <p:cNvSpPr txBox="1"/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" type="subTitle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/>
          <p:nvPr/>
        </p:nvSpPr>
        <p:spPr>
          <a:xfrm>
            <a:off x="10052050" y="0"/>
            <a:ext cx="10052050" cy="11151870"/>
          </a:xfrm>
          <a:custGeom>
            <a:rect b="b" l="l" r="r" t="t"/>
            <a:pathLst>
              <a:path extrusionOk="0" h="11151870" w="10052050">
                <a:moveTo>
                  <a:pt x="0" y="11151492"/>
                </a:moveTo>
                <a:lnTo>
                  <a:pt x="10052039" y="11151492"/>
                </a:lnTo>
                <a:lnTo>
                  <a:pt x="1005203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3"/>
          <p:cNvSpPr/>
          <p:nvPr/>
        </p:nvSpPr>
        <p:spPr>
          <a:xfrm>
            <a:off x="1047151" y="9319087"/>
            <a:ext cx="3693160" cy="942975"/>
          </a:xfrm>
          <a:custGeom>
            <a:rect b="b" l="l" r="r" t="t"/>
            <a:pathLst>
              <a:path extrusionOk="0" h="942975" w="3693160">
                <a:moveTo>
                  <a:pt x="3692945" y="0"/>
                </a:moveTo>
                <a:lnTo>
                  <a:pt x="0" y="0"/>
                </a:lnTo>
                <a:lnTo>
                  <a:pt x="0" y="942379"/>
                </a:lnTo>
                <a:lnTo>
                  <a:pt x="3692945" y="942379"/>
                </a:lnTo>
                <a:lnTo>
                  <a:pt x="3692945" y="0"/>
                </a:lnTo>
                <a:close/>
              </a:path>
            </a:pathLst>
          </a:custGeom>
          <a:solidFill>
            <a:srgbClr val="E2101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3"/>
          <p:cNvSpPr/>
          <p:nvPr/>
        </p:nvSpPr>
        <p:spPr>
          <a:xfrm>
            <a:off x="1047076" y="9439611"/>
            <a:ext cx="3693160" cy="700405"/>
          </a:xfrm>
          <a:custGeom>
            <a:rect b="b" l="l" r="r" t="t"/>
            <a:pathLst>
              <a:path extrusionOk="0" h="700404" w="3693160">
                <a:moveTo>
                  <a:pt x="198361" y="660984"/>
                </a:moveTo>
                <a:lnTo>
                  <a:pt x="0" y="660984"/>
                </a:lnTo>
                <a:lnTo>
                  <a:pt x="0" y="685812"/>
                </a:lnTo>
                <a:lnTo>
                  <a:pt x="198361" y="685812"/>
                </a:lnTo>
                <a:lnTo>
                  <a:pt x="198361" y="660984"/>
                </a:lnTo>
                <a:close/>
              </a:path>
              <a:path extrusionOk="0" h="700404" w="3693160">
                <a:moveTo>
                  <a:pt x="198361" y="502246"/>
                </a:moveTo>
                <a:lnTo>
                  <a:pt x="0" y="502246"/>
                </a:lnTo>
                <a:lnTo>
                  <a:pt x="0" y="527050"/>
                </a:lnTo>
                <a:lnTo>
                  <a:pt x="198361" y="527050"/>
                </a:lnTo>
                <a:lnTo>
                  <a:pt x="198361" y="502246"/>
                </a:lnTo>
                <a:close/>
              </a:path>
              <a:path extrusionOk="0" h="700404" w="3693160">
                <a:moveTo>
                  <a:pt x="198361" y="337553"/>
                </a:moveTo>
                <a:lnTo>
                  <a:pt x="0" y="337553"/>
                </a:lnTo>
                <a:lnTo>
                  <a:pt x="0" y="362356"/>
                </a:lnTo>
                <a:lnTo>
                  <a:pt x="198361" y="362356"/>
                </a:lnTo>
                <a:lnTo>
                  <a:pt x="198361" y="337553"/>
                </a:lnTo>
                <a:close/>
              </a:path>
              <a:path extrusionOk="0" h="700404" w="3693160">
                <a:moveTo>
                  <a:pt x="198361" y="175056"/>
                </a:moveTo>
                <a:lnTo>
                  <a:pt x="0" y="175056"/>
                </a:lnTo>
                <a:lnTo>
                  <a:pt x="0" y="199898"/>
                </a:lnTo>
                <a:lnTo>
                  <a:pt x="198361" y="199898"/>
                </a:lnTo>
                <a:lnTo>
                  <a:pt x="198361" y="175056"/>
                </a:lnTo>
                <a:close/>
              </a:path>
              <a:path extrusionOk="0" h="700404" w="3693160">
                <a:moveTo>
                  <a:pt x="198361" y="16802"/>
                </a:moveTo>
                <a:lnTo>
                  <a:pt x="0" y="16802"/>
                </a:lnTo>
                <a:lnTo>
                  <a:pt x="0" y="41592"/>
                </a:lnTo>
                <a:lnTo>
                  <a:pt x="198361" y="41592"/>
                </a:lnTo>
                <a:lnTo>
                  <a:pt x="198361" y="16802"/>
                </a:lnTo>
                <a:close/>
              </a:path>
              <a:path extrusionOk="0" h="700404" w="3693160">
                <a:moveTo>
                  <a:pt x="908532" y="161366"/>
                </a:moveTo>
                <a:lnTo>
                  <a:pt x="905624" y="119291"/>
                </a:lnTo>
                <a:lnTo>
                  <a:pt x="870216" y="56515"/>
                </a:lnTo>
                <a:lnTo>
                  <a:pt x="804735" y="18783"/>
                </a:lnTo>
                <a:lnTo>
                  <a:pt x="764209" y="8001"/>
                </a:lnTo>
                <a:lnTo>
                  <a:pt x="720382" y="1917"/>
                </a:lnTo>
                <a:lnTo>
                  <a:pt x="674649" y="0"/>
                </a:lnTo>
                <a:lnTo>
                  <a:pt x="627659" y="1714"/>
                </a:lnTo>
                <a:lnTo>
                  <a:pt x="580986" y="7264"/>
                </a:lnTo>
                <a:lnTo>
                  <a:pt x="535622" y="17233"/>
                </a:lnTo>
                <a:lnTo>
                  <a:pt x="492493" y="32219"/>
                </a:lnTo>
                <a:lnTo>
                  <a:pt x="452564" y="52793"/>
                </a:lnTo>
                <a:lnTo>
                  <a:pt x="416788" y="79565"/>
                </a:lnTo>
                <a:lnTo>
                  <a:pt x="386118" y="113106"/>
                </a:lnTo>
                <a:lnTo>
                  <a:pt x="361518" y="154025"/>
                </a:lnTo>
                <a:lnTo>
                  <a:pt x="343941" y="202895"/>
                </a:lnTo>
                <a:lnTo>
                  <a:pt x="339204" y="254914"/>
                </a:lnTo>
                <a:lnTo>
                  <a:pt x="348361" y="300837"/>
                </a:lnTo>
                <a:lnTo>
                  <a:pt x="371944" y="338747"/>
                </a:lnTo>
                <a:lnTo>
                  <a:pt x="410476" y="366712"/>
                </a:lnTo>
                <a:lnTo>
                  <a:pt x="460273" y="387235"/>
                </a:lnTo>
                <a:lnTo>
                  <a:pt x="508939" y="402196"/>
                </a:lnTo>
                <a:lnTo>
                  <a:pt x="594944" y="424522"/>
                </a:lnTo>
                <a:lnTo>
                  <a:pt x="628256" y="436435"/>
                </a:lnTo>
                <a:lnTo>
                  <a:pt x="652462" y="451904"/>
                </a:lnTo>
                <a:lnTo>
                  <a:pt x="665543" y="473189"/>
                </a:lnTo>
                <a:lnTo>
                  <a:pt x="665505" y="502577"/>
                </a:lnTo>
                <a:lnTo>
                  <a:pt x="650049" y="531901"/>
                </a:lnTo>
                <a:lnTo>
                  <a:pt x="622071" y="552831"/>
                </a:lnTo>
                <a:lnTo>
                  <a:pt x="587806" y="565391"/>
                </a:lnTo>
                <a:lnTo>
                  <a:pt x="553504" y="569569"/>
                </a:lnTo>
                <a:lnTo>
                  <a:pt x="508876" y="563206"/>
                </a:lnTo>
                <a:lnTo>
                  <a:pt x="477113" y="544449"/>
                </a:lnTo>
                <a:lnTo>
                  <a:pt x="460578" y="513829"/>
                </a:lnTo>
                <a:lnTo>
                  <a:pt x="461683" y="471868"/>
                </a:lnTo>
                <a:lnTo>
                  <a:pt x="275539" y="471868"/>
                </a:lnTo>
                <a:lnTo>
                  <a:pt x="269443" y="527735"/>
                </a:lnTo>
                <a:lnTo>
                  <a:pt x="274370" y="574230"/>
                </a:lnTo>
                <a:lnTo>
                  <a:pt x="289229" y="612101"/>
                </a:lnTo>
                <a:lnTo>
                  <a:pt x="312877" y="642086"/>
                </a:lnTo>
                <a:lnTo>
                  <a:pt x="344220" y="664946"/>
                </a:lnTo>
                <a:lnTo>
                  <a:pt x="382117" y="681431"/>
                </a:lnTo>
                <a:lnTo>
                  <a:pt x="425475" y="692277"/>
                </a:lnTo>
                <a:lnTo>
                  <a:pt x="473151" y="698233"/>
                </a:lnTo>
                <a:lnTo>
                  <a:pt x="524052" y="700049"/>
                </a:lnTo>
                <a:lnTo>
                  <a:pt x="575627" y="697547"/>
                </a:lnTo>
                <a:lnTo>
                  <a:pt x="626084" y="690016"/>
                </a:lnTo>
                <a:lnTo>
                  <a:pt x="674420" y="677392"/>
                </a:lnTo>
                <a:lnTo>
                  <a:pt x="719620" y="659612"/>
                </a:lnTo>
                <a:lnTo>
                  <a:pt x="760679" y="636625"/>
                </a:lnTo>
                <a:lnTo>
                  <a:pt x="796582" y="608368"/>
                </a:lnTo>
                <a:lnTo>
                  <a:pt x="826350" y="574789"/>
                </a:lnTo>
                <a:lnTo>
                  <a:pt x="829373" y="569569"/>
                </a:lnTo>
                <a:lnTo>
                  <a:pt x="848956" y="535825"/>
                </a:lnTo>
                <a:lnTo>
                  <a:pt x="863409" y="491413"/>
                </a:lnTo>
                <a:lnTo>
                  <a:pt x="869188" y="436968"/>
                </a:lnTo>
                <a:lnTo>
                  <a:pt x="862253" y="393585"/>
                </a:lnTo>
                <a:lnTo>
                  <a:pt x="844715" y="359727"/>
                </a:lnTo>
                <a:lnTo>
                  <a:pt x="786193" y="314401"/>
                </a:lnTo>
                <a:lnTo>
                  <a:pt x="749401" y="299821"/>
                </a:lnTo>
                <a:lnTo>
                  <a:pt x="710374" y="288569"/>
                </a:lnTo>
                <a:lnTo>
                  <a:pt x="634009" y="269887"/>
                </a:lnTo>
                <a:lnTo>
                  <a:pt x="598487" y="259118"/>
                </a:lnTo>
                <a:lnTo>
                  <a:pt x="566508" y="244424"/>
                </a:lnTo>
                <a:lnTo>
                  <a:pt x="545211" y="222923"/>
                </a:lnTo>
                <a:lnTo>
                  <a:pt x="541718" y="191719"/>
                </a:lnTo>
                <a:lnTo>
                  <a:pt x="553250" y="167982"/>
                </a:lnTo>
                <a:lnTo>
                  <a:pt x="574865" y="148437"/>
                </a:lnTo>
                <a:lnTo>
                  <a:pt x="603186" y="135178"/>
                </a:lnTo>
                <a:lnTo>
                  <a:pt x="634784" y="130302"/>
                </a:lnTo>
                <a:lnTo>
                  <a:pt x="656831" y="131686"/>
                </a:lnTo>
                <a:lnTo>
                  <a:pt x="701929" y="151726"/>
                </a:lnTo>
                <a:lnTo>
                  <a:pt x="716407" y="192938"/>
                </a:lnTo>
                <a:lnTo>
                  <a:pt x="713600" y="211264"/>
                </a:lnTo>
                <a:lnTo>
                  <a:pt x="899718" y="211264"/>
                </a:lnTo>
                <a:lnTo>
                  <a:pt x="908532" y="161366"/>
                </a:lnTo>
                <a:close/>
              </a:path>
              <a:path extrusionOk="0" h="700404" w="3693160">
                <a:moveTo>
                  <a:pt x="1580984" y="13944"/>
                </a:moveTo>
                <a:lnTo>
                  <a:pt x="1069111" y="13944"/>
                </a:lnTo>
                <a:lnTo>
                  <a:pt x="926261" y="685939"/>
                </a:lnTo>
                <a:lnTo>
                  <a:pt x="1438148" y="685939"/>
                </a:lnTo>
                <a:lnTo>
                  <a:pt x="1465910" y="555612"/>
                </a:lnTo>
                <a:lnTo>
                  <a:pt x="1140142" y="555612"/>
                </a:lnTo>
                <a:lnTo>
                  <a:pt x="1170393" y="413207"/>
                </a:lnTo>
                <a:lnTo>
                  <a:pt x="1470088" y="413207"/>
                </a:lnTo>
                <a:lnTo>
                  <a:pt x="1497685" y="282968"/>
                </a:lnTo>
                <a:lnTo>
                  <a:pt x="1198003" y="282968"/>
                </a:lnTo>
                <a:lnTo>
                  <a:pt x="1227467" y="144246"/>
                </a:lnTo>
                <a:lnTo>
                  <a:pt x="1553235" y="144246"/>
                </a:lnTo>
                <a:lnTo>
                  <a:pt x="1580984" y="13944"/>
                </a:lnTo>
                <a:close/>
              </a:path>
              <a:path extrusionOk="0" h="700404" w="3693160">
                <a:moveTo>
                  <a:pt x="2341372" y="13944"/>
                </a:moveTo>
                <a:lnTo>
                  <a:pt x="2173846" y="13944"/>
                </a:lnTo>
                <a:lnTo>
                  <a:pt x="2067737" y="512787"/>
                </a:lnTo>
                <a:lnTo>
                  <a:pt x="2065578" y="514692"/>
                </a:lnTo>
                <a:lnTo>
                  <a:pt x="1984082" y="171284"/>
                </a:lnTo>
                <a:lnTo>
                  <a:pt x="1946744" y="13944"/>
                </a:lnTo>
                <a:lnTo>
                  <a:pt x="1686153" y="13944"/>
                </a:lnTo>
                <a:lnTo>
                  <a:pt x="1543291" y="685939"/>
                </a:lnTo>
                <a:lnTo>
                  <a:pt x="1710829" y="685939"/>
                </a:lnTo>
                <a:lnTo>
                  <a:pt x="1820202" y="171284"/>
                </a:lnTo>
                <a:lnTo>
                  <a:pt x="1822056" y="171284"/>
                </a:lnTo>
                <a:lnTo>
                  <a:pt x="1940699" y="685939"/>
                </a:lnTo>
                <a:lnTo>
                  <a:pt x="2198522" y="685939"/>
                </a:lnTo>
                <a:lnTo>
                  <a:pt x="2234920" y="514692"/>
                </a:lnTo>
                <a:lnTo>
                  <a:pt x="2341372" y="13944"/>
                </a:lnTo>
                <a:close/>
              </a:path>
              <a:path extrusionOk="0" h="700404" w="3693160">
                <a:moveTo>
                  <a:pt x="3024975" y="685939"/>
                </a:moveTo>
                <a:lnTo>
                  <a:pt x="3001073" y="554697"/>
                </a:lnTo>
                <a:lnTo>
                  <a:pt x="2977350" y="424408"/>
                </a:lnTo>
                <a:lnTo>
                  <a:pt x="2926486" y="145161"/>
                </a:lnTo>
                <a:lnTo>
                  <a:pt x="2902585" y="13944"/>
                </a:lnTo>
                <a:lnTo>
                  <a:pt x="2779890" y="13944"/>
                </a:lnTo>
                <a:lnTo>
                  <a:pt x="2779890" y="424408"/>
                </a:lnTo>
                <a:lnTo>
                  <a:pt x="2600274" y="424408"/>
                </a:lnTo>
                <a:lnTo>
                  <a:pt x="2750870" y="145161"/>
                </a:lnTo>
                <a:lnTo>
                  <a:pt x="2753652" y="145161"/>
                </a:lnTo>
                <a:lnTo>
                  <a:pt x="2779890" y="424408"/>
                </a:lnTo>
                <a:lnTo>
                  <a:pt x="2779890" y="13944"/>
                </a:lnTo>
                <a:lnTo>
                  <a:pt x="2675496" y="13944"/>
                </a:lnTo>
                <a:lnTo>
                  <a:pt x="2267356" y="685939"/>
                </a:lnTo>
                <a:lnTo>
                  <a:pt x="2453525" y="685939"/>
                </a:lnTo>
                <a:lnTo>
                  <a:pt x="2525179" y="554697"/>
                </a:lnTo>
                <a:lnTo>
                  <a:pt x="2797886" y="554697"/>
                </a:lnTo>
                <a:lnTo>
                  <a:pt x="2814637" y="685939"/>
                </a:lnTo>
                <a:lnTo>
                  <a:pt x="3024975" y="685939"/>
                </a:lnTo>
                <a:close/>
              </a:path>
              <a:path extrusionOk="0" h="700404" w="3693160">
                <a:moveTo>
                  <a:pt x="3424682" y="13944"/>
                </a:moveTo>
                <a:lnTo>
                  <a:pt x="3238550" y="13944"/>
                </a:lnTo>
                <a:lnTo>
                  <a:pt x="3095675" y="685939"/>
                </a:lnTo>
                <a:lnTo>
                  <a:pt x="3281845" y="685939"/>
                </a:lnTo>
                <a:lnTo>
                  <a:pt x="3424682" y="13944"/>
                </a:lnTo>
                <a:close/>
              </a:path>
              <a:path extrusionOk="0" h="700404" w="3693160">
                <a:moveTo>
                  <a:pt x="3692931" y="660984"/>
                </a:moveTo>
                <a:lnTo>
                  <a:pt x="3494582" y="660984"/>
                </a:lnTo>
                <a:lnTo>
                  <a:pt x="3494582" y="685812"/>
                </a:lnTo>
                <a:lnTo>
                  <a:pt x="3692931" y="685812"/>
                </a:lnTo>
                <a:lnTo>
                  <a:pt x="3692931" y="660984"/>
                </a:lnTo>
                <a:close/>
              </a:path>
              <a:path extrusionOk="0" h="700404" w="3693160">
                <a:moveTo>
                  <a:pt x="3692931" y="502246"/>
                </a:moveTo>
                <a:lnTo>
                  <a:pt x="3494582" y="502246"/>
                </a:lnTo>
                <a:lnTo>
                  <a:pt x="3494582" y="527050"/>
                </a:lnTo>
                <a:lnTo>
                  <a:pt x="3692931" y="527050"/>
                </a:lnTo>
                <a:lnTo>
                  <a:pt x="3692931" y="502246"/>
                </a:lnTo>
                <a:close/>
              </a:path>
              <a:path extrusionOk="0" h="700404" w="3693160">
                <a:moveTo>
                  <a:pt x="3692931" y="337553"/>
                </a:moveTo>
                <a:lnTo>
                  <a:pt x="3494582" y="337553"/>
                </a:lnTo>
                <a:lnTo>
                  <a:pt x="3494582" y="362356"/>
                </a:lnTo>
                <a:lnTo>
                  <a:pt x="3692931" y="362356"/>
                </a:lnTo>
                <a:lnTo>
                  <a:pt x="3692931" y="337553"/>
                </a:lnTo>
                <a:close/>
              </a:path>
              <a:path extrusionOk="0" h="700404" w="3693160">
                <a:moveTo>
                  <a:pt x="3692931" y="175056"/>
                </a:moveTo>
                <a:lnTo>
                  <a:pt x="3494582" y="175056"/>
                </a:lnTo>
                <a:lnTo>
                  <a:pt x="3494582" y="199898"/>
                </a:lnTo>
                <a:lnTo>
                  <a:pt x="3692931" y="199898"/>
                </a:lnTo>
                <a:lnTo>
                  <a:pt x="3692931" y="175056"/>
                </a:lnTo>
                <a:close/>
              </a:path>
              <a:path extrusionOk="0" h="700404" w="3693160">
                <a:moveTo>
                  <a:pt x="3692931" y="16802"/>
                </a:moveTo>
                <a:lnTo>
                  <a:pt x="3494582" y="16802"/>
                </a:lnTo>
                <a:lnTo>
                  <a:pt x="3494582" y="41592"/>
                </a:lnTo>
                <a:lnTo>
                  <a:pt x="3692931" y="41592"/>
                </a:lnTo>
                <a:lnTo>
                  <a:pt x="3692931" y="1680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3"/>
          <p:cNvSpPr/>
          <p:nvPr/>
        </p:nvSpPr>
        <p:spPr>
          <a:xfrm>
            <a:off x="0" y="11151492"/>
            <a:ext cx="20104100" cy="157480"/>
          </a:xfrm>
          <a:custGeom>
            <a:rect b="b" l="l" r="r" t="t"/>
            <a:pathLst>
              <a:path extrusionOk="0" h="157479" w="2010410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" name="Google Shape;4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14353" y="1057130"/>
            <a:ext cx="3245974" cy="2722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14353" y="4303094"/>
            <a:ext cx="3245974" cy="27224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Google Shape;4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014353" y="7549068"/>
            <a:ext cx="3245974" cy="272243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3"/>
          <p:cNvSpPr txBox="1"/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00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3"/>
          <p:cNvSpPr txBox="1"/>
          <p:nvPr>
            <p:ph idx="1" type="body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2" type="body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3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100" u="none" cap="none" strike="noStrike">
                <a:solidFill>
                  <a:srgbClr val="333333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8756861" y="2375171"/>
            <a:ext cx="10305415" cy="52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rgbClr val="4D4D4D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1" type="ftr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0" type="dt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Relationship Id="rId4" Type="http://schemas.openxmlformats.org/officeDocument/2006/relationships/hyperlink" Target="http://www.sp.senai.br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"/>
          <p:cNvGrpSpPr/>
          <p:nvPr/>
        </p:nvGrpSpPr>
        <p:grpSpPr>
          <a:xfrm>
            <a:off x="0" y="0"/>
            <a:ext cx="20104100" cy="11308972"/>
            <a:chOff x="0" y="0"/>
            <a:chExt cx="20104100" cy="11308972"/>
          </a:xfrm>
        </p:grpSpPr>
        <p:pic>
          <p:nvPicPr>
            <p:cNvPr id="56" name="Google Shape;56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0104100" cy="113085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1"/>
            <p:cNvSpPr/>
            <p:nvPr/>
          </p:nvSpPr>
          <p:spPr>
            <a:xfrm>
              <a:off x="6806190" y="4825978"/>
              <a:ext cx="6492240" cy="1656714"/>
            </a:xfrm>
            <a:custGeom>
              <a:rect b="b" l="l" r="r" t="t"/>
              <a:pathLst>
                <a:path extrusionOk="0" h="1656714" w="6492240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6806069" y="5037842"/>
              <a:ext cx="6492240" cy="1230630"/>
            </a:xfrm>
            <a:custGeom>
              <a:rect b="b" l="l" r="r" t="t"/>
              <a:pathLst>
                <a:path extrusionOk="0" h="1230629" w="6492240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extrusionOk="0" h="1230629" w="6492240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extrusionOk="0" h="1230629" w="6492240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extrusionOk="0" h="1230629" w="6492240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extrusionOk="0" h="1230629" w="6492240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extrusionOk="0" h="1230629" w="6492240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extrusionOk="0" h="1230629" w="6492240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extrusionOk="0" h="1230629" w="6492240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extrusionOk="0" h="1230629" w="6492240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extrusionOk="0" h="1230629" w="6492240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extrusionOk="0" h="1230629" w="6492240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extrusionOk="0" h="1230629" w="6492240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extrusionOk="0" h="1230629" w="6492240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extrusionOk="0" h="1230629" w="6492240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extrusionOk="0" h="1230629" w="6492240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0" y="11151492"/>
              <a:ext cx="20104100" cy="157480"/>
            </a:xfrm>
            <a:custGeom>
              <a:rect b="b" l="l" r="r" t="t"/>
              <a:pathLst>
                <a:path extrusionOk="0" h="157479" w="20104100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2"/>
          <p:cNvGrpSpPr/>
          <p:nvPr/>
        </p:nvGrpSpPr>
        <p:grpSpPr>
          <a:xfrm>
            <a:off x="-317" y="0"/>
            <a:ext cx="20104417" cy="11308973"/>
            <a:chOff x="0" y="0"/>
            <a:chExt cx="20104417" cy="11308973"/>
          </a:xfrm>
        </p:grpSpPr>
        <p:sp>
          <p:nvSpPr>
            <p:cNvPr id="65" name="Google Shape;65;p2"/>
            <p:cNvSpPr/>
            <p:nvPr/>
          </p:nvSpPr>
          <p:spPr>
            <a:xfrm>
              <a:off x="0" y="11151493"/>
              <a:ext cx="12565380" cy="157480"/>
            </a:xfrm>
            <a:custGeom>
              <a:rect b="b" l="l" r="r" t="t"/>
              <a:pathLst>
                <a:path extrusionOk="0" h="157479" w="12565380">
                  <a:moveTo>
                    <a:pt x="0" y="157063"/>
                  </a:moveTo>
                  <a:lnTo>
                    <a:pt x="12565062" y="157063"/>
                  </a:lnTo>
                  <a:lnTo>
                    <a:pt x="12565062" y="0"/>
                  </a:lnTo>
                  <a:lnTo>
                    <a:pt x="0" y="0"/>
                  </a:lnTo>
                  <a:lnTo>
                    <a:pt x="0" y="157063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12565062" y="0"/>
              <a:ext cx="7539355" cy="11308715"/>
            </a:xfrm>
            <a:custGeom>
              <a:rect b="b" l="l" r="r" t="t"/>
              <a:pathLst>
                <a:path extrusionOk="0" h="11308715" w="7539355">
                  <a:moveTo>
                    <a:pt x="7539037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539037" y="11308556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16111424" y="10041127"/>
              <a:ext cx="3533888" cy="942975"/>
            </a:xfrm>
            <a:custGeom>
              <a:rect b="b" l="l" r="r" t="t"/>
              <a:pathLst>
                <a:path extrusionOk="0" h="942975" w="3693159">
                  <a:moveTo>
                    <a:pt x="2779915" y="545020"/>
                  </a:moveTo>
                  <a:lnTo>
                    <a:pt x="2753639" y="265760"/>
                  </a:lnTo>
                  <a:lnTo>
                    <a:pt x="2750807" y="265760"/>
                  </a:lnTo>
                  <a:lnTo>
                    <a:pt x="2600236" y="545020"/>
                  </a:lnTo>
                  <a:lnTo>
                    <a:pt x="2779915" y="545020"/>
                  </a:lnTo>
                  <a:close/>
                </a:path>
                <a:path extrusionOk="0" h="942975" w="3693159">
                  <a:moveTo>
                    <a:pt x="3692982" y="0"/>
                  </a:moveTo>
                  <a:lnTo>
                    <a:pt x="3424605" y="0"/>
                  </a:lnTo>
                  <a:lnTo>
                    <a:pt x="3424605" y="134556"/>
                  </a:lnTo>
                  <a:lnTo>
                    <a:pt x="3281781" y="806462"/>
                  </a:lnTo>
                  <a:lnTo>
                    <a:pt x="3095612" y="806462"/>
                  </a:lnTo>
                  <a:lnTo>
                    <a:pt x="3238538" y="134556"/>
                  </a:lnTo>
                  <a:lnTo>
                    <a:pt x="3424605" y="134556"/>
                  </a:lnTo>
                  <a:lnTo>
                    <a:pt x="3424605" y="0"/>
                  </a:lnTo>
                  <a:lnTo>
                    <a:pt x="3024924" y="0"/>
                  </a:lnTo>
                  <a:lnTo>
                    <a:pt x="3024924" y="806462"/>
                  </a:lnTo>
                  <a:lnTo>
                    <a:pt x="2814574" y="806462"/>
                  </a:lnTo>
                  <a:lnTo>
                    <a:pt x="2797810" y="675284"/>
                  </a:lnTo>
                  <a:lnTo>
                    <a:pt x="2525153" y="675284"/>
                  </a:lnTo>
                  <a:lnTo>
                    <a:pt x="2453538" y="806462"/>
                  </a:lnTo>
                  <a:lnTo>
                    <a:pt x="2267356" y="806462"/>
                  </a:lnTo>
                  <a:lnTo>
                    <a:pt x="2675407" y="134556"/>
                  </a:lnTo>
                  <a:lnTo>
                    <a:pt x="2902521" y="134556"/>
                  </a:lnTo>
                  <a:lnTo>
                    <a:pt x="3024924" y="806462"/>
                  </a:lnTo>
                  <a:lnTo>
                    <a:pt x="3024924" y="0"/>
                  </a:lnTo>
                  <a:lnTo>
                    <a:pt x="2341283" y="0"/>
                  </a:lnTo>
                  <a:lnTo>
                    <a:pt x="2341283" y="134556"/>
                  </a:lnTo>
                  <a:lnTo>
                    <a:pt x="2198459" y="806462"/>
                  </a:lnTo>
                  <a:lnTo>
                    <a:pt x="1940674" y="806462"/>
                  </a:lnTo>
                  <a:lnTo>
                    <a:pt x="1822030" y="291833"/>
                  </a:lnTo>
                  <a:lnTo>
                    <a:pt x="1820151" y="291833"/>
                  </a:lnTo>
                  <a:lnTo>
                    <a:pt x="1710829" y="806462"/>
                  </a:lnTo>
                  <a:lnTo>
                    <a:pt x="1543304" y="806462"/>
                  </a:lnTo>
                  <a:lnTo>
                    <a:pt x="1686115" y="134556"/>
                  </a:lnTo>
                  <a:lnTo>
                    <a:pt x="1946744" y="134556"/>
                  </a:lnTo>
                  <a:lnTo>
                    <a:pt x="2065477" y="635266"/>
                  </a:lnTo>
                  <a:lnTo>
                    <a:pt x="2067687" y="633399"/>
                  </a:lnTo>
                  <a:lnTo>
                    <a:pt x="2173744" y="134556"/>
                  </a:lnTo>
                  <a:lnTo>
                    <a:pt x="2341283" y="134556"/>
                  </a:lnTo>
                  <a:lnTo>
                    <a:pt x="2341283" y="0"/>
                  </a:lnTo>
                  <a:lnTo>
                    <a:pt x="1580997" y="0"/>
                  </a:lnTo>
                  <a:lnTo>
                    <a:pt x="1580997" y="134556"/>
                  </a:lnTo>
                  <a:lnTo>
                    <a:pt x="1553146" y="264820"/>
                  </a:lnTo>
                  <a:lnTo>
                    <a:pt x="1227391" y="264820"/>
                  </a:lnTo>
                  <a:lnTo>
                    <a:pt x="1197965" y="403555"/>
                  </a:lnTo>
                  <a:lnTo>
                    <a:pt x="1497647" y="403555"/>
                  </a:lnTo>
                  <a:lnTo>
                    <a:pt x="1469999" y="533819"/>
                  </a:lnTo>
                  <a:lnTo>
                    <a:pt x="1170330" y="533819"/>
                  </a:lnTo>
                  <a:lnTo>
                    <a:pt x="1140066" y="676224"/>
                  </a:lnTo>
                  <a:lnTo>
                    <a:pt x="1465922" y="676224"/>
                  </a:lnTo>
                  <a:lnTo>
                    <a:pt x="1438071" y="806462"/>
                  </a:lnTo>
                  <a:lnTo>
                    <a:pt x="926261" y="806462"/>
                  </a:lnTo>
                  <a:lnTo>
                    <a:pt x="1027137" y="331825"/>
                  </a:lnTo>
                  <a:lnTo>
                    <a:pt x="1069073" y="134556"/>
                  </a:lnTo>
                  <a:lnTo>
                    <a:pt x="1580997" y="134556"/>
                  </a:lnTo>
                  <a:lnTo>
                    <a:pt x="1580997" y="0"/>
                  </a:lnTo>
                  <a:lnTo>
                    <a:pt x="908469" y="0"/>
                  </a:lnTo>
                  <a:lnTo>
                    <a:pt x="908469" y="281914"/>
                  </a:lnTo>
                  <a:lnTo>
                    <a:pt x="899655" y="331825"/>
                  </a:lnTo>
                  <a:lnTo>
                    <a:pt x="713587" y="331825"/>
                  </a:lnTo>
                  <a:lnTo>
                    <a:pt x="716394" y="313486"/>
                  </a:lnTo>
                  <a:lnTo>
                    <a:pt x="715302" y="297522"/>
                  </a:lnTo>
                  <a:lnTo>
                    <a:pt x="690422" y="263029"/>
                  </a:lnTo>
                  <a:lnTo>
                    <a:pt x="634746" y="250888"/>
                  </a:lnTo>
                  <a:lnTo>
                    <a:pt x="603135" y="255765"/>
                  </a:lnTo>
                  <a:lnTo>
                    <a:pt x="574814" y="268998"/>
                  </a:lnTo>
                  <a:lnTo>
                    <a:pt x="553186" y="288531"/>
                  </a:lnTo>
                  <a:lnTo>
                    <a:pt x="541667" y="312254"/>
                  </a:lnTo>
                  <a:lnTo>
                    <a:pt x="545160" y="343458"/>
                  </a:lnTo>
                  <a:lnTo>
                    <a:pt x="566470" y="364985"/>
                  </a:lnTo>
                  <a:lnTo>
                    <a:pt x="598462" y="379704"/>
                  </a:lnTo>
                  <a:lnTo>
                    <a:pt x="634009" y="390474"/>
                  </a:lnTo>
                  <a:lnTo>
                    <a:pt x="710336" y="409155"/>
                  </a:lnTo>
                  <a:lnTo>
                    <a:pt x="749350" y="420395"/>
                  </a:lnTo>
                  <a:lnTo>
                    <a:pt x="786155" y="434962"/>
                  </a:lnTo>
                  <a:lnTo>
                    <a:pt x="844689" y="480275"/>
                  </a:lnTo>
                  <a:lnTo>
                    <a:pt x="862241" y="514121"/>
                  </a:lnTo>
                  <a:lnTo>
                    <a:pt x="869188" y="557479"/>
                  </a:lnTo>
                  <a:lnTo>
                    <a:pt x="863434" y="611924"/>
                  </a:lnTo>
                  <a:lnTo>
                    <a:pt x="848969" y="656336"/>
                  </a:lnTo>
                  <a:lnTo>
                    <a:pt x="826350" y="695312"/>
                  </a:lnTo>
                  <a:lnTo>
                    <a:pt x="796569" y="728903"/>
                  </a:lnTo>
                  <a:lnTo>
                    <a:pt x="760653" y="757161"/>
                  </a:lnTo>
                  <a:lnTo>
                    <a:pt x="719594" y="780161"/>
                  </a:lnTo>
                  <a:lnTo>
                    <a:pt x="674408" y="797941"/>
                  </a:lnTo>
                  <a:lnTo>
                    <a:pt x="626084" y="810577"/>
                  </a:lnTo>
                  <a:lnTo>
                    <a:pt x="575627" y="818121"/>
                  </a:lnTo>
                  <a:lnTo>
                    <a:pt x="524065" y="820610"/>
                  </a:lnTo>
                  <a:lnTo>
                    <a:pt x="473151" y="818794"/>
                  </a:lnTo>
                  <a:lnTo>
                    <a:pt x="425462" y="812838"/>
                  </a:lnTo>
                  <a:lnTo>
                    <a:pt x="382104" y="801992"/>
                  </a:lnTo>
                  <a:lnTo>
                    <a:pt x="344208" y="785520"/>
                  </a:lnTo>
                  <a:lnTo>
                    <a:pt x="312864" y="762660"/>
                  </a:lnTo>
                  <a:lnTo>
                    <a:pt x="289204" y="732675"/>
                  </a:lnTo>
                  <a:lnTo>
                    <a:pt x="274345" y="694804"/>
                  </a:lnTo>
                  <a:lnTo>
                    <a:pt x="269405" y="648309"/>
                  </a:lnTo>
                  <a:lnTo>
                    <a:pt x="275488" y="592455"/>
                  </a:lnTo>
                  <a:lnTo>
                    <a:pt x="461657" y="592455"/>
                  </a:lnTo>
                  <a:lnTo>
                    <a:pt x="460578" y="634403"/>
                  </a:lnTo>
                  <a:lnTo>
                    <a:pt x="477113" y="665022"/>
                  </a:lnTo>
                  <a:lnTo>
                    <a:pt x="508863" y="683780"/>
                  </a:lnTo>
                  <a:lnTo>
                    <a:pt x="553491" y="690143"/>
                  </a:lnTo>
                  <a:lnTo>
                    <a:pt x="587768" y="685965"/>
                  </a:lnTo>
                  <a:lnTo>
                    <a:pt x="622020" y="673404"/>
                  </a:lnTo>
                  <a:lnTo>
                    <a:pt x="649998" y="652462"/>
                  </a:lnTo>
                  <a:lnTo>
                    <a:pt x="665416" y="623125"/>
                  </a:lnTo>
                  <a:lnTo>
                    <a:pt x="665492" y="593737"/>
                  </a:lnTo>
                  <a:lnTo>
                    <a:pt x="664705" y="592455"/>
                  </a:lnTo>
                  <a:lnTo>
                    <a:pt x="652424" y="572452"/>
                  </a:lnTo>
                  <a:lnTo>
                    <a:pt x="628230" y="556996"/>
                  </a:lnTo>
                  <a:lnTo>
                    <a:pt x="594906" y="545071"/>
                  </a:lnTo>
                  <a:lnTo>
                    <a:pt x="508914" y="522744"/>
                  </a:lnTo>
                  <a:lnTo>
                    <a:pt x="460235" y="507771"/>
                  </a:lnTo>
                  <a:lnTo>
                    <a:pt x="410451" y="487222"/>
                  </a:lnTo>
                  <a:lnTo>
                    <a:pt x="371919" y="459282"/>
                  </a:lnTo>
                  <a:lnTo>
                    <a:pt x="348335" y="421398"/>
                  </a:lnTo>
                  <a:lnTo>
                    <a:pt x="339153" y="375475"/>
                  </a:lnTo>
                  <a:lnTo>
                    <a:pt x="343865" y="323443"/>
                  </a:lnTo>
                  <a:lnTo>
                    <a:pt x="361442" y="274574"/>
                  </a:lnTo>
                  <a:lnTo>
                    <a:pt x="386054" y="233654"/>
                  </a:lnTo>
                  <a:lnTo>
                    <a:pt x="416725" y="200101"/>
                  </a:lnTo>
                  <a:lnTo>
                    <a:pt x="452513" y="173329"/>
                  </a:lnTo>
                  <a:lnTo>
                    <a:pt x="492455" y="152742"/>
                  </a:lnTo>
                  <a:lnTo>
                    <a:pt x="535597" y="137756"/>
                  </a:lnTo>
                  <a:lnTo>
                    <a:pt x="580974" y="127787"/>
                  </a:lnTo>
                  <a:lnTo>
                    <a:pt x="627634" y="122237"/>
                  </a:lnTo>
                  <a:lnTo>
                    <a:pt x="674636" y="120523"/>
                  </a:lnTo>
                  <a:lnTo>
                    <a:pt x="720356" y="122428"/>
                  </a:lnTo>
                  <a:lnTo>
                    <a:pt x="764184" y="128524"/>
                  </a:lnTo>
                  <a:lnTo>
                    <a:pt x="804684" y="139306"/>
                  </a:lnTo>
                  <a:lnTo>
                    <a:pt x="840486" y="155308"/>
                  </a:lnTo>
                  <a:lnTo>
                    <a:pt x="892314" y="205041"/>
                  </a:lnTo>
                  <a:lnTo>
                    <a:pt x="908469" y="281914"/>
                  </a:lnTo>
                  <a:lnTo>
                    <a:pt x="908469" y="0"/>
                  </a:lnTo>
                  <a:lnTo>
                    <a:pt x="0" y="0"/>
                  </a:lnTo>
                  <a:lnTo>
                    <a:pt x="0" y="137388"/>
                  </a:lnTo>
                  <a:lnTo>
                    <a:pt x="198323" y="137388"/>
                  </a:lnTo>
                  <a:lnTo>
                    <a:pt x="198323" y="162204"/>
                  </a:lnTo>
                  <a:lnTo>
                    <a:pt x="0" y="162204"/>
                  </a:lnTo>
                  <a:lnTo>
                    <a:pt x="0" y="295605"/>
                  </a:lnTo>
                  <a:lnTo>
                    <a:pt x="198323" y="295605"/>
                  </a:lnTo>
                  <a:lnTo>
                    <a:pt x="198323" y="320408"/>
                  </a:lnTo>
                  <a:lnTo>
                    <a:pt x="0" y="320408"/>
                  </a:lnTo>
                  <a:lnTo>
                    <a:pt x="0" y="458101"/>
                  </a:lnTo>
                  <a:lnTo>
                    <a:pt x="198323" y="458101"/>
                  </a:lnTo>
                  <a:lnTo>
                    <a:pt x="198323" y="482930"/>
                  </a:lnTo>
                  <a:lnTo>
                    <a:pt x="0" y="482930"/>
                  </a:lnTo>
                  <a:lnTo>
                    <a:pt x="0" y="622820"/>
                  </a:lnTo>
                  <a:lnTo>
                    <a:pt x="198323" y="622820"/>
                  </a:lnTo>
                  <a:lnTo>
                    <a:pt x="198323" y="647623"/>
                  </a:lnTo>
                  <a:lnTo>
                    <a:pt x="0" y="647623"/>
                  </a:lnTo>
                  <a:lnTo>
                    <a:pt x="0" y="781545"/>
                  </a:lnTo>
                  <a:lnTo>
                    <a:pt x="198323" y="781545"/>
                  </a:lnTo>
                  <a:lnTo>
                    <a:pt x="198323" y="806361"/>
                  </a:lnTo>
                  <a:lnTo>
                    <a:pt x="0" y="806361"/>
                  </a:lnTo>
                  <a:lnTo>
                    <a:pt x="0" y="942378"/>
                  </a:lnTo>
                  <a:lnTo>
                    <a:pt x="3692982" y="942378"/>
                  </a:lnTo>
                  <a:lnTo>
                    <a:pt x="3692982" y="820610"/>
                  </a:lnTo>
                  <a:lnTo>
                    <a:pt x="3692982" y="806462"/>
                  </a:lnTo>
                  <a:lnTo>
                    <a:pt x="3494544" y="806361"/>
                  </a:lnTo>
                  <a:lnTo>
                    <a:pt x="3494544" y="781545"/>
                  </a:lnTo>
                  <a:lnTo>
                    <a:pt x="3692982" y="781545"/>
                  </a:lnTo>
                  <a:lnTo>
                    <a:pt x="3692982" y="647623"/>
                  </a:lnTo>
                  <a:lnTo>
                    <a:pt x="3494544" y="647623"/>
                  </a:lnTo>
                  <a:lnTo>
                    <a:pt x="3494544" y="622820"/>
                  </a:lnTo>
                  <a:lnTo>
                    <a:pt x="3692982" y="622820"/>
                  </a:lnTo>
                  <a:lnTo>
                    <a:pt x="3692982" y="482930"/>
                  </a:lnTo>
                  <a:lnTo>
                    <a:pt x="3494544" y="482930"/>
                  </a:lnTo>
                  <a:lnTo>
                    <a:pt x="3494544" y="458101"/>
                  </a:lnTo>
                  <a:lnTo>
                    <a:pt x="3692982" y="458101"/>
                  </a:lnTo>
                  <a:lnTo>
                    <a:pt x="3692982" y="320408"/>
                  </a:lnTo>
                  <a:lnTo>
                    <a:pt x="3494544" y="320408"/>
                  </a:lnTo>
                  <a:lnTo>
                    <a:pt x="3494544" y="295605"/>
                  </a:lnTo>
                  <a:lnTo>
                    <a:pt x="3692982" y="295605"/>
                  </a:lnTo>
                  <a:lnTo>
                    <a:pt x="3692982" y="162204"/>
                  </a:lnTo>
                  <a:lnTo>
                    <a:pt x="3494544" y="162204"/>
                  </a:lnTo>
                  <a:lnTo>
                    <a:pt x="3494544" y="137388"/>
                  </a:lnTo>
                  <a:lnTo>
                    <a:pt x="3692982" y="137388"/>
                  </a:lnTo>
                  <a:lnTo>
                    <a:pt x="3692982" y="134556"/>
                  </a:lnTo>
                  <a:lnTo>
                    <a:pt x="3692982" y="120523"/>
                  </a:lnTo>
                  <a:lnTo>
                    <a:pt x="36929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61759" y="9004966"/>
              <a:ext cx="1885314" cy="1885314"/>
            </a:xfrm>
            <a:custGeom>
              <a:rect b="b" l="l" r="r" t="t"/>
              <a:pathLst>
                <a:path extrusionOk="0" h="1885315" w="1885314">
                  <a:moveTo>
                    <a:pt x="52362" y="1858581"/>
                  </a:moveTo>
                  <a:lnTo>
                    <a:pt x="50304" y="1848396"/>
                  </a:lnTo>
                  <a:lnTo>
                    <a:pt x="44691" y="1840077"/>
                  </a:lnTo>
                  <a:lnTo>
                    <a:pt x="36372" y="1834464"/>
                  </a:lnTo>
                  <a:lnTo>
                    <a:pt x="26187" y="1832406"/>
                  </a:lnTo>
                  <a:lnTo>
                    <a:pt x="15989" y="1834464"/>
                  </a:lnTo>
                  <a:lnTo>
                    <a:pt x="7670" y="1840077"/>
                  </a:lnTo>
                  <a:lnTo>
                    <a:pt x="2057" y="1848396"/>
                  </a:lnTo>
                  <a:lnTo>
                    <a:pt x="0" y="1858581"/>
                  </a:lnTo>
                  <a:lnTo>
                    <a:pt x="2057" y="1868779"/>
                  </a:lnTo>
                  <a:lnTo>
                    <a:pt x="7670" y="1877098"/>
                  </a:lnTo>
                  <a:lnTo>
                    <a:pt x="15989" y="1882698"/>
                  </a:lnTo>
                  <a:lnTo>
                    <a:pt x="26187" y="1884756"/>
                  </a:lnTo>
                  <a:lnTo>
                    <a:pt x="36372" y="1882698"/>
                  </a:lnTo>
                  <a:lnTo>
                    <a:pt x="44691" y="1877098"/>
                  </a:lnTo>
                  <a:lnTo>
                    <a:pt x="50304" y="1868779"/>
                  </a:lnTo>
                  <a:lnTo>
                    <a:pt x="52362" y="1858581"/>
                  </a:lnTo>
                  <a:close/>
                </a:path>
                <a:path extrusionOk="0" h="1885315" w="1885314">
                  <a:moveTo>
                    <a:pt x="52362" y="1596809"/>
                  </a:moveTo>
                  <a:lnTo>
                    <a:pt x="50304" y="1586623"/>
                  </a:lnTo>
                  <a:lnTo>
                    <a:pt x="44691" y="1578305"/>
                  </a:lnTo>
                  <a:lnTo>
                    <a:pt x="36372" y="1572691"/>
                  </a:lnTo>
                  <a:lnTo>
                    <a:pt x="26187" y="1570634"/>
                  </a:lnTo>
                  <a:lnTo>
                    <a:pt x="15989" y="1572691"/>
                  </a:lnTo>
                  <a:lnTo>
                    <a:pt x="7670" y="1578305"/>
                  </a:lnTo>
                  <a:lnTo>
                    <a:pt x="2057" y="1586623"/>
                  </a:lnTo>
                  <a:lnTo>
                    <a:pt x="0" y="1596809"/>
                  </a:lnTo>
                  <a:lnTo>
                    <a:pt x="2057" y="1607007"/>
                  </a:lnTo>
                  <a:lnTo>
                    <a:pt x="7670" y="1615325"/>
                  </a:lnTo>
                  <a:lnTo>
                    <a:pt x="15989" y="1620926"/>
                  </a:lnTo>
                  <a:lnTo>
                    <a:pt x="26187" y="1622983"/>
                  </a:lnTo>
                  <a:lnTo>
                    <a:pt x="36372" y="1620926"/>
                  </a:lnTo>
                  <a:lnTo>
                    <a:pt x="44691" y="1615325"/>
                  </a:lnTo>
                  <a:lnTo>
                    <a:pt x="50304" y="1607007"/>
                  </a:lnTo>
                  <a:lnTo>
                    <a:pt x="52362" y="1596809"/>
                  </a:lnTo>
                  <a:close/>
                </a:path>
                <a:path extrusionOk="0" h="1885315" w="1885314">
                  <a:moveTo>
                    <a:pt x="52362" y="1335036"/>
                  </a:moveTo>
                  <a:lnTo>
                    <a:pt x="50304" y="1324851"/>
                  </a:lnTo>
                  <a:lnTo>
                    <a:pt x="44691" y="1316532"/>
                  </a:lnTo>
                  <a:lnTo>
                    <a:pt x="36372" y="1310919"/>
                  </a:lnTo>
                  <a:lnTo>
                    <a:pt x="26187" y="1308862"/>
                  </a:lnTo>
                  <a:lnTo>
                    <a:pt x="15989" y="1310919"/>
                  </a:lnTo>
                  <a:lnTo>
                    <a:pt x="7670" y="1316532"/>
                  </a:lnTo>
                  <a:lnTo>
                    <a:pt x="2057" y="1324851"/>
                  </a:lnTo>
                  <a:lnTo>
                    <a:pt x="0" y="1335036"/>
                  </a:lnTo>
                  <a:lnTo>
                    <a:pt x="2057" y="1345234"/>
                  </a:lnTo>
                  <a:lnTo>
                    <a:pt x="7670" y="1353553"/>
                  </a:lnTo>
                  <a:lnTo>
                    <a:pt x="15989" y="1359154"/>
                  </a:lnTo>
                  <a:lnTo>
                    <a:pt x="26187" y="1361211"/>
                  </a:lnTo>
                  <a:lnTo>
                    <a:pt x="36372" y="1359154"/>
                  </a:lnTo>
                  <a:lnTo>
                    <a:pt x="44691" y="1353553"/>
                  </a:lnTo>
                  <a:lnTo>
                    <a:pt x="50304" y="1345234"/>
                  </a:lnTo>
                  <a:lnTo>
                    <a:pt x="52362" y="1335036"/>
                  </a:lnTo>
                  <a:close/>
                </a:path>
                <a:path extrusionOk="0" h="1885315" w="1885314">
                  <a:moveTo>
                    <a:pt x="52362" y="1073264"/>
                  </a:moveTo>
                  <a:lnTo>
                    <a:pt x="50304" y="1063078"/>
                  </a:lnTo>
                  <a:lnTo>
                    <a:pt x="44691" y="1054760"/>
                  </a:lnTo>
                  <a:lnTo>
                    <a:pt x="36372" y="1049147"/>
                  </a:lnTo>
                  <a:lnTo>
                    <a:pt x="26187" y="1047089"/>
                  </a:lnTo>
                  <a:lnTo>
                    <a:pt x="15989" y="1049147"/>
                  </a:lnTo>
                  <a:lnTo>
                    <a:pt x="7670" y="1054760"/>
                  </a:lnTo>
                  <a:lnTo>
                    <a:pt x="2057" y="1063078"/>
                  </a:lnTo>
                  <a:lnTo>
                    <a:pt x="0" y="1073264"/>
                  </a:lnTo>
                  <a:lnTo>
                    <a:pt x="2057" y="1083462"/>
                  </a:lnTo>
                  <a:lnTo>
                    <a:pt x="7670" y="1091780"/>
                  </a:lnTo>
                  <a:lnTo>
                    <a:pt x="15989" y="1097381"/>
                  </a:lnTo>
                  <a:lnTo>
                    <a:pt x="26187" y="1099439"/>
                  </a:lnTo>
                  <a:lnTo>
                    <a:pt x="36372" y="1097381"/>
                  </a:lnTo>
                  <a:lnTo>
                    <a:pt x="44691" y="1091780"/>
                  </a:lnTo>
                  <a:lnTo>
                    <a:pt x="50304" y="1083462"/>
                  </a:lnTo>
                  <a:lnTo>
                    <a:pt x="52362" y="1073264"/>
                  </a:lnTo>
                  <a:close/>
                </a:path>
                <a:path extrusionOk="0" h="1885315" w="1885314">
                  <a:moveTo>
                    <a:pt x="52362" y="811491"/>
                  </a:moveTo>
                  <a:lnTo>
                    <a:pt x="50304" y="801306"/>
                  </a:lnTo>
                  <a:lnTo>
                    <a:pt x="44691" y="792988"/>
                  </a:lnTo>
                  <a:lnTo>
                    <a:pt x="36372" y="787374"/>
                  </a:lnTo>
                  <a:lnTo>
                    <a:pt x="26187" y="785317"/>
                  </a:lnTo>
                  <a:lnTo>
                    <a:pt x="15989" y="787374"/>
                  </a:lnTo>
                  <a:lnTo>
                    <a:pt x="7670" y="792988"/>
                  </a:lnTo>
                  <a:lnTo>
                    <a:pt x="2057" y="801306"/>
                  </a:lnTo>
                  <a:lnTo>
                    <a:pt x="0" y="811491"/>
                  </a:lnTo>
                  <a:lnTo>
                    <a:pt x="2057" y="821690"/>
                  </a:lnTo>
                  <a:lnTo>
                    <a:pt x="7670" y="830008"/>
                  </a:lnTo>
                  <a:lnTo>
                    <a:pt x="15989" y="835609"/>
                  </a:lnTo>
                  <a:lnTo>
                    <a:pt x="26187" y="837666"/>
                  </a:lnTo>
                  <a:lnTo>
                    <a:pt x="36372" y="835609"/>
                  </a:lnTo>
                  <a:lnTo>
                    <a:pt x="44691" y="830008"/>
                  </a:lnTo>
                  <a:lnTo>
                    <a:pt x="50304" y="821690"/>
                  </a:lnTo>
                  <a:lnTo>
                    <a:pt x="52362" y="811491"/>
                  </a:lnTo>
                  <a:close/>
                </a:path>
                <a:path extrusionOk="0" h="1885315" w="1885314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15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15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17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17"/>
                  </a:lnTo>
                  <a:lnTo>
                    <a:pt x="52362" y="549719"/>
                  </a:lnTo>
                  <a:close/>
                </a:path>
                <a:path extrusionOk="0" h="1885315" w="1885314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43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43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45"/>
                  </a:lnTo>
                  <a:lnTo>
                    <a:pt x="7670" y="306463"/>
                  </a:lnTo>
                  <a:lnTo>
                    <a:pt x="15989" y="312077"/>
                  </a:lnTo>
                  <a:lnTo>
                    <a:pt x="26187" y="314121"/>
                  </a:lnTo>
                  <a:lnTo>
                    <a:pt x="36372" y="312077"/>
                  </a:lnTo>
                  <a:lnTo>
                    <a:pt x="44691" y="306463"/>
                  </a:lnTo>
                  <a:lnTo>
                    <a:pt x="50304" y="298145"/>
                  </a:lnTo>
                  <a:lnTo>
                    <a:pt x="52362" y="287947"/>
                  </a:lnTo>
                  <a:close/>
                </a:path>
                <a:path extrusionOk="0" h="1885315" w="1885314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70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70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72"/>
                  </a:lnTo>
                  <a:lnTo>
                    <a:pt x="7670" y="44691"/>
                  </a:lnTo>
                  <a:lnTo>
                    <a:pt x="15989" y="50304"/>
                  </a:lnTo>
                  <a:lnTo>
                    <a:pt x="26187" y="52349"/>
                  </a:lnTo>
                  <a:lnTo>
                    <a:pt x="36372" y="50304"/>
                  </a:lnTo>
                  <a:lnTo>
                    <a:pt x="44691" y="44691"/>
                  </a:lnTo>
                  <a:lnTo>
                    <a:pt x="50304" y="36372"/>
                  </a:lnTo>
                  <a:lnTo>
                    <a:pt x="52362" y="26174"/>
                  </a:lnTo>
                  <a:close/>
                </a:path>
                <a:path extrusionOk="0" h="1885315" w="1885314">
                  <a:moveTo>
                    <a:pt x="314134" y="1858581"/>
                  </a:moveTo>
                  <a:lnTo>
                    <a:pt x="312077" y="1848396"/>
                  </a:lnTo>
                  <a:lnTo>
                    <a:pt x="306463" y="1840077"/>
                  </a:lnTo>
                  <a:lnTo>
                    <a:pt x="298145" y="1834464"/>
                  </a:lnTo>
                  <a:lnTo>
                    <a:pt x="287959" y="1832406"/>
                  </a:lnTo>
                  <a:lnTo>
                    <a:pt x="277761" y="1834464"/>
                  </a:lnTo>
                  <a:lnTo>
                    <a:pt x="269443" y="1840077"/>
                  </a:lnTo>
                  <a:lnTo>
                    <a:pt x="263829" y="1848396"/>
                  </a:lnTo>
                  <a:lnTo>
                    <a:pt x="261772" y="1858581"/>
                  </a:lnTo>
                  <a:lnTo>
                    <a:pt x="263829" y="1868779"/>
                  </a:lnTo>
                  <a:lnTo>
                    <a:pt x="269443" y="1877098"/>
                  </a:lnTo>
                  <a:lnTo>
                    <a:pt x="277761" y="1882698"/>
                  </a:lnTo>
                  <a:lnTo>
                    <a:pt x="287959" y="1884756"/>
                  </a:lnTo>
                  <a:lnTo>
                    <a:pt x="298145" y="1882698"/>
                  </a:lnTo>
                  <a:lnTo>
                    <a:pt x="306463" y="1877098"/>
                  </a:lnTo>
                  <a:lnTo>
                    <a:pt x="312077" y="1868779"/>
                  </a:lnTo>
                  <a:lnTo>
                    <a:pt x="314134" y="1858581"/>
                  </a:lnTo>
                  <a:close/>
                </a:path>
                <a:path extrusionOk="0" h="1885315" w="1885314">
                  <a:moveTo>
                    <a:pt x="314134" y="1596809"/>
                  </a:moveTo>
                  <a:lnTo>
                    <a:pt x="312077" y="1586623"/>
                  </a:lnTo>
                  <a:lnTo>
                    <a:pt x="306463" y="1578305"/>
                  </a:lnTo>
                  <a:lnTo>
                    <a:pt x="298145" y="1572691"/>
                  </a:lnTo>
                  <a:lnTo>
                    <a:pt x="287959" y="1570634"/>
                  </a:lnTo>
                  <a:lnTo>
                    <a:pt x="277761" y="1572691"/>
                  </a:lnTo>
                  <a:lnTo>
                    <a:pt x="269443" y="1578305"/>
                  </a:lnTo>
                  <a:lnTo>
                    <a:pt x="263829" y="1586623"/>
                  </a:lnTo>
                  <a:lnTo>
                    <a:pt x="261772" y="1596809"/>
                  </a:lnTo>
                  <a:lnTo>
                    <a:pt x="263829" y="1607007"/>
                  </a:lnTo>
                  <a:lnTo>
                    <a:pt x="269443" y="1615325"/>
                  </a:lnTo>
                  <a:lnTo>
                    <a:pt x="277761" y="1620926"/>
                  </a:lnTo>
                  <a:lnTo>
                    <a:pt x="287959" y="1622983"/>
                  </a:lnTo>
                  <a:lnTo>
                    <a:pt x="298145" y="1620926"/>
                  </a:lnTo>
                  <a:lnTo>
                    <a:pt x="306463" y="1615325"/>
                  </a:lnTo>
                  <a:lnTo>
                    <a:pt x="312077" y="1607007"/>
                  </a:lnTo>
                  <a:lnTo>
                    <a:pt x="314134" y="1596809"/>
                  </a:lnTo>
                  <a:close/>
                </a:path>
                <a:path extrusionOk="0" h="1885315" w="1885314">
                  <a:moveTo>
                    <a:pt x="314134" y="1335036"/>
                  </a:moveTo>
                  <a:lnTo>
                    <a:pt x="312077" y="1324851"/>
                  </a:lnTo>
                  <a:lnTo>
                    <a:pt x="306463" y="1316532"/>
                  </a:lnTo>
                  <a:lnTo>
                    <a:pt x="298145" y="1310919"/>
                  </a:lnTo>
                  <a:lnTo>
                    <a:pt x="287959" y="1308862"/>
                  </a:lnTo>
                  <a:lnTo>
                    <a:pt x="277761" y="1310919"/>
                  </a:lnTo>
                  <a:lnTo>
                    <a:pt x="269443" y="1316532"/>
                  </a:lnTo>
                  <a:lnTo>
                    <a:pt x="263829" y="1324851"/>
                  </a:lnTo>
                  <a:lnTo>
                    <a:pt x="261772" y="1335036"/>
                  </a:lnTo>
                  <a:lnTo>
                    <a:pt x="263829" y="1345234"/>
                  </a:lnTo>
                  <a:lnTo>
                    <a:pt x="269443" y="1353553"/>
                  </a:lnTo>
                  <a:lnTo>
                    <a:pt x="277761" y="1359154"/>
                  </a:lnTo>
                  <a:lnTo>
                    <a:pt x="287959" y="1361211"/>
                  </a:lnTo>
                  <a:lnTo>
                    <a:pt x="298145" y="1359154"/>
                  </a:lnTo>
                  <a:lnTo>
                    <a:pt x="306463" y="1353553"/>
                  </a:lnTo>
                  <a:lnTo>
                    <a:pt x="312077" y="1345234"/>
                  </a:lnTo>
                  <a:lnTo>
                    <a:pt x="314134" y="1335036"/>
                  </a:lnTo>
                  <a:close/>
                </a:path>
                <a:path extrusionOk="0" h="1885315" w="1885314">
                  <a:moveTo>
                    <a:pt x="314134" y="1073264"/>
                  </a:moveTo>
                  <a:lnTo>
                    <a:pt x="312077" y="1063078"/>
                  </a:lnTo>
                  <a:lnTo>
                    <a:pt x="306463" y="1054760"/>
                  </a:lnTo>
                  <a:lnTo>
                    <a:pt x="298145" y="1049147"/>
                  </a:lnTo>
                  <a:lnTo>
                    <a:pt x="287959" y="1047089"/>
                  </a:lnTo>
                  <a:lnTo>
                    <a:pt x="277761" y="1049147"/>
                  </a:lnTo>
                  <a:lnTo>
                    <a:pt x="269443" y="1054760"/>
                  </a:lnTo>
                  <a:lnTo>
                    <a:pt x="263829" y="1063078"/>
                  </a:lnTo>
                  <a:lnTo>
                    <a:pt x="261772" y="1073264"/>
                  </a:lnTo>
                  <a:lnTo>
                    <a:pt x="263829" y="1083462"/>
                  </a:lnTo>
                  <a:lnTo>
                    <a:pt x="269443" y="1091780"/>
                  </a:lnTo>
                  <a:lnTo>
                    <a:pt x="277761" y="1097381"/>
                  </a:lnTo>
                  <a:lnTo>
                    <a:pt x="287959" y="1099439"/>
                  </a:lnTo>
                  <a:lnTo>
                    <a:pt x="298145" y="1097381"/>
                  </a:lnTo>
                  <a:lnTo>
                    <a:pt x="306463" y="1091780"/>
                  </a:lnTo>
                  <a:lnTo>
                    <a:pt x="312077" y="1083462"/>
                  </a:lnTo>
                  <a:lnTo>
                    <a:pt x="314134" y="1073264"/>
                  </a:lnTo>
                  <a:close/>
                </a:path>
                <a:path extrusionOk="0" h="1885315" w="1885314">
                  <a:moveTo>
                    <a:pt x="314134" y="811491"/>
                  </a:moveTo>
                  <a:lnTo>
                    <a:pt x="312077" y="801306"/>
                  </a:lnTo>
                  <a:lnTo>
                    <a:pt x="306463" y="792988"/>
                  </a:lnTo>
                  <a:lnTo>
                    <a:pt x="298145" y="787374"/>
                  </a:lnTo>
                  <a:lnTo>
                    <a:pt x="287959" y="785317"/>
                  </a:lnTo>
                  <a:lnTo>
                    <a:pt x="277761" y="787374"/>
                  </a:lnTo>
                  <a:lnTo>
                    <a:pt x="269443" y="792988"/>
                  </a:lnTo>
                  <a:lnTo>
                    <a:pt x="263829" y="801306"/>
                  </a:lnTo>
                  <a:lnTo>
                    <a:pt x="261772" y="811491"/>
                  </a:lnTo>
                  <a:lnTo>
                    <a:pt x="263829" y="821690"/>
                  </a:lnTo>
                  <a:lnTo>
                    <a:pt x="269443" y="830008"/>
                  </a:lnTo>
                  <a:lnTo>
                    <a:pt x="277761" y="835609"/>
                  </a:lnTo>
                  <a:lnTo>
                    <a:pt x="287959" y="837666"/>
                  </a:lnTo>
                  <a:lnTo>
                    <a:pt x="298145" y="835609"/>
                  </a:lnTo>
                  <a:lnTo>
                    <a:pt x="306463" y="830008"/>
                  </a:lnTo>
                  <a:lnTo>
                    <a:pt x="312077" y="821690"/>
                  </a:lnTo>
                  <a:lnTo>
                    <a:pt x="314134" y="811491"/>
                  </a:lnTo>
                  <a:close/>
                </a:path>
                <a:path extrusionOk="0" h="1885315" w="1885314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15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15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17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17"/>
                  </a:lnTo>
                  <a:lnTo>
                    <a:pt x="314134" y="549719"/>
                  </a:lnTo>
                  <a:close/>
                </a:path>
                <a:path extrusionOk="0" h="1885315" w="1885314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43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43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45"/>
                  </a:lnTo>
                  <a:lnTo>
                    <a:pt x="269443" y="306463"/>
                  </a:lnTo>
                  <a:lnTo>
                    <a:pt x="277761" y="312077"/>
                  </a:lnTo>
                  <a:lnTo>
                    <a:pt x="287959" y="314121"/>
                  </a:lnTo>
                  <a:lnTo>
                    <a:pt x="298145" y="312077"/>
                  </a:lnTo>
                  <a:lnTo>
                    <a:pt x="306463" y="306463"/>
                  </a:lnTo>
                  <a:lnTo>
                    <a:pt x="312077" y="298145"/>
                  </a:lnTo>
                  <a:lnTo>
                    <a:pt x="314134" y="287947"/>
                  </a:lnTo>
                  <a:close/>
                </a:path>
                <a:path extrusionOk="0" h="1885315" w="1885314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70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70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72"/>
                  </a:lnTo>
                  <a:lnTo>
                    <a:pt x="269443" y="44691"/>
                  </a:lnTo>
                  <a:lnTo>
                    <a:pt x="277761" y="50304"/>
                  </a:lnTo>
                  <a:lnTo>
                    <a:pt x="287959" y="52349"/>
                  </a:lnTo>
                  <a:lnTo>
                    <a:pt x="298145" y="50304"/>
                  </a:lnTo>
                  <a:lnTo>
                    <a:pt x="306463" y="44691"/>
                  </a:lnTo>
                  <a:lnTo>
                    <a:pt x="312077" y="36372"/>
                  </a:lnTo>
                  <a:lnTo>
                    <a:pt x="314134" y="26174"/>
                  </a:lnTo>
                  <a:close/>
                </a:path>
                <a:path extrusionOk="0" h="1885315" w="1885314">
                  <a:moveTo>
                    <a:pt x="575906" y="1858581"/>
                  </a:moveTo>
                  <a:lnTo>
                    <a:pt x="573849" y="1848396"/>
                  </a:lnTo>
                  <a:lnTo>
                    <a:pt x="568236" y="1840077"/>
                  </a:lnTo>
                  <a:lnTo>
                    <a:pt x="559917" y="1834464"/>
                  </a:lnTo>
                  <a:lnTo>
                    <a:pt x="549732" y="1832406"/>
                  </a:lnTo>
                  <a:lnTo>
                    <a:pt x="539534" y="1834464"/>
                  </a:lnTo>
                  <a:lnTo>
                    <a:pt x="531215" y="1840077"/>
                  </a:lnTo>
                  <a:lnTo>
                    <a:pt x="525602" y="1848396"/>
                  </a:lnTo>
                  <a:lnTo>
                    <a:pt x="523544" y="1858581"/>
                  </a:lnTo>
                  <a:lnTo>
                    <a:pt x="525602" y="1868779"/>
                  </a:lnTo>
                  <a:lnTo>
                    <a:pt x="531215" y="1877098"/>
                  </a:lnTo>
                  <a:lnTo>
                    <a:pt x="539534" y="1882698"/>
                  </a:lnTo>
                  <a:lnTo>
                    <a:pt x="549732" y="1884756"/>
                  </a:lnTo>
                  <a:lnTo>
                    <a:pt x="559917" y="1882698"/>
                  </a:lnTo>
                  <a:lnTo>
                    <a:pt x="568236" y="1877098"/>
                  </a:lnTo>
                  <a:lnTo>
                    <a:pt x="573849" y="1868779"/>
                  </a:lnTo>
                  <a:lnTo>
                    <a:pt x="575906" y="1858581"/>
                  </a:lnTo>
                  <a:close/>
                </a:path>
                <a:path extrusionOk="0" h="1885315" w="1885314">
                  <a:moveTo>
                    <a:pt x="575906" y="1596809"/>
                  </a:moveTo>
                  <a:lnTo>
                    <a:pt x="573849" y="1586623"/>
                  </a:lnTo>
                  <a:lnTo>
                    <a:pt x="568236" y="1578305"/>
                  </a:lnTo>
                  <a:lnTo>
                    <a:pt x="559917" y="1572691"/>
                  </a:lnTo>
                  <a:lnTo>
                    <a:pt x="549732" y="1570634"/>
                  </a:lnTo>
                  <a:lnTo>
                    <a:pt x="539534" y="1572691"/>
                  </a:lnTo>
                  <a:lnTo>
                    <a:pt x="531215" y="1578305"/>
                  </a:lnTo>
                  <a:lnTo>
                    <a:pt x="525602" y="1586623"/>
                  </a:lnTo>
                  <a:lnTo>
                    <a:pt x="523544" y="1596809"/>
                  </a:lnTo>
                  <a:lnTo>
                    <a:pt x="525602" y="1607007"/>
                  </a:lnTo>
                  <a:lnTo>
                    <a:pt x="531215" y="1615325"/>
                  </a:lnTo>
                  <a:lnTo>
                    <a:pt x="539534" y="1620926"/>
                  </a:lnTo>
                  <a:lnTo>
                    <a:pt x="549732" y="1622983"/>
                  </a:lnTo>
                  <a:lnTo>
                    <a:pt x="559917" y="1620926"/>
                  </a:lnTo>
                  <a:lnTo>
                    <a:pt x="568236" y="1615325"/>
                  </a:lnTo>
                  <a:lnTo>
                    <a:pt x="573849" y="1607007"/>
                  </a:lnTo>
                  <a:lnTo>
                    <a:pt x="575906" y="1596809"/>
                  </a:lnTo>
                  <a:close/>
                </a:path>
                <a:path extrusionOk="0" h="1885315" w="1885314">
                  <a:moveTo>
                    <a:pt x="575906" y="1335036"/>
                  </a:moveTo>
                  <a:lnTo>
                    <a:pt x="573849" y="1324851"/>
                  </a:lnTo>
                  <a:lnTo>
                    <a:pt x="568236" y="1316532"/>
                  </a:lnTo>
                  <a:lnTo>
                    <a:pt x="559917" y="1310919"/>
                  </a:lnTo>
                  <a:lnTo>
                    <a:pt x="549732" y="1308862"/>
                  </a:lnTo>
                  <a:lnTo>
                    <a:pt x="539534" y="1310919"/>
                  </a:lnTo>
                  <a:lnTo>
                    <a:pt x="531215" y="1316532"/>
                  </a:lnTo>
                  <a:lnTo>
                    <a:pt x="525602" y="1324851"/>
                  </a:lnTo>
                  <a:lnTo>
                    <a:pt x="523544" y="1335036"/>
                  </a:lnTo>
                  <a:lnTo>
                    <a:pt x="525602" y="1345234"/>
                  </a:lnTo>
                  <a:lnTo>
                    <a:pt x="531215" y="1353553"/>
                  </a:lnTo>
                  <a:lnTo>
                    <a:pt x="539534" y="1359154"/>
                  </a:lnTo>
                  <a:lnTo>
                    <a:pt x="549732" y="1361211"/>
                  </a:lnTo>
                  <a:lnTo>
                    <a:pt x="559917" y="1359154"/>
                  </a:lnTo>
                  <a:lnTo>
                    <a:pt x="568236" y="1353553"/>
                  </a:lnTo>
                  <a:lnTo>
                    <a:pt x="573849" y="1345234"/>
                  </a:lnTo>
                  <a:lnTo>
                    <a:pt x="575906" y="1335036"/>
                  </a:lnTo>
                  <a:close/>
                </a:path>
                <a:path extrusionOk="0" h="1885315" w="1885314">
                  <a:moveTo>
                    <a:pt x="575906" y="1073264"/>
                  </a:moveTo>
                  <a:lnTo>
                    <a:pt x="573849" y="1063078"/>
                  </a:lnTo>
                  <a:lnTo>
                    <a:pt x="568236" y="1054760"/>
                  </a:lnTo>
                  <a:lnTo>
                    <a:pt x="559917" y="1049147"/>
                  </a:lnTo>
                  <a:lnTo>
                    <a:pt x="549732" y="1047089"/>
                  </a:lnTo>
                  <a:lnTo>
                    <a:pt x="539534" y="1049147"/>
                  </a:lnTo>
                  <a:lnTo>
                    <a:pt x="531215" y="1054760"/>
                  </a:lnTo>
                  <a:lnTo>
                    <a:pt x="525602" y="1063078"/>
                  </a:lnTo>
                  <a:lnTo>
                    <a:pt x="523544" y="1073264"/>
                  </a:lnTo>
                  <a:lnTo>
                    <a:pt x="525602" y="1083462"/>
                  </a:lnTo>
                  <a:lnTo>
                    <a:pt x="531215" y="1091780"/>
                  </a:lnTo>
                  <a:lnTo>
                    <a:pt x="539534" y="1097381"/>
                  </a:lnTo>
                  <a:lnTo>
                    <a:pt x="549732" y="1099439"/>
                  </a:lnTo>
                  <a:lnTo>
                    <a:pt x="559917" y="1097381"/>
                  </a:lnTo>
                  <a:lnTo>
                    <a:pt x="568236" y="1091780"/>
                  </a:lnTo>
                  <a:lnTo>
                    <a:pt x="573849" y="1083462"/>
                  </a:lnTo>
                  <a:lnTo>
                    <a:pt x="575906" y="1073264"/>
                  </a:lnTo>
                  <a:close/>
                </a:path>
                <a:path extrusionOk="0" h="1885315" w="1885314">
                  <a:moveTo>
                    <a:pt x="575906" y="811491"/>
                  </a:moveTo>
                  <a:lnTo>
                    <a:pt x="573849" y="801306"/>
                  </a:lnTo>
                  <a:lnTo>
                    <a:pt x="568236" y="792988"/>
                  </a:lnTo>
                  <a:lnTo>
                    <a:pt x="559917" y="787374"/>
                  </a:lnTo>
                  <a:lnTo>
                    <a:pt x="549732" y="785317"/>
                  </a:lnTo>
                  <a:lnTo>
                    <a:pt x="539534" y="787374"/>
                  </a:lnTo>
                  <a:lnTo>
                    <a:pt x="531215" y="792988"/>
                  </a:lnTo>
                  <a:lnTo>
                    <a:pt x="525602" y="801306"/>
                  </a:lnTo>
                  <a:lnTo>
                    <a:pt x="523544" y="811491"/>
                  </a:lnTo>
                  <a:lnTo>
                    <a:pt x="525602" y="821690"/>
                  </a:lnTo>
                  <a:lnTo>
                    <a:pt x="531215" y="830008"/>
                  </a:lnTo>
                  <a:lnTo>
                    <a:pt x="539534" y="835609"/>
                  </a:lnTo>
                  <a:lnTo>
                    <a:pt x="549732" y="837666"/>
                  </a:lnTo>
                  <a:lnTo>
                    <a:pt x="559917" y="835609"/>
                  </a:lnTo>
                  <a:lnTo>
                    <a:pt x="568236" y="830008"/>
                  </a:lnTo>
                  <a:lnTo>
                    <a:pt x="573849" y="821690"/>
                  </a:lnTo>
                  <a:lnTo>
                    <a:pt x="575906" y="811491"/>
                  </a:lnTo>
                  <a:close/>
                </a:path>
                <a:path extrusionOk="0" h="1885315" w="1885314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15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15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17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17"/>
                  </a:lnTo>
                  <a:lnTo>
                    <a:pt x="575906" y="549719"/>
                  </a:lnTo>
                  <a:close/>
                </a:path>
                <a:path extrusionOk="0" h="1885315" w="1885314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43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43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45"/>
                  </a:lnTo>
                  <a:lnTo>
                    <a:pt x="531215" y="306463"/>
                  </a:lnTo>
                  <a:lnTo>
                    <a:pt x="539534" y="312077"/>
                  </a:lnTo>
                  <a:lnTo>
                    <a:pt x="549732" y="314121"/>
                  </a:lnTo>
                  <a:lnTo>
                    <a:pt x="559917" y="312077"/>
                  </a:lnTo>
                  <a:lnTo>
                    <a:pt x="568236" y="306463"/>
                  </a:lnTo>
                  <a:lnTo>
                    <a:pt x="573849" y="298145"/>
                  </a:lnTo>
                  <a:lnTo>
                    <a:pt x="575906" y="287947"/>
                  </a:lnTo>
                  <a:close/>
                </a:path>
                <a:path extrusionOk="0" h="1885315" w="1885314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70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70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72"/>
                  </a:lnTo>
                  <a:lnTo>
                    <a:pt x="531215" y="44691"/>
                  </a:lnTo>
                  <a:lnTo>
                    <a:pt x="539534" y="50304"/>
                  </a:lnTo>
                  <a:lnTo>
                    <a:pt x="549732" y="52349"/>
                  </a:lnTo>
                  <a:lnTo>
                    <a:pt x="559917" y="50304"/>
                  </a:lnTo>
                  <a:lnTo>
                    <a:pt x="568236" y="44691"/>
                  </a:lnTo>
                  <a:lnTo>
                    <a:pt x="573849" y="36372"/>
                  </a:lnTo>
                  <a:lnTo>
                    <a:pt x="575906" y="26174"/>
                  </a:lnTo>
                  <a:close/>
                </a:path>
                <a:path extrusionOk="0" h="1885315" w="1885314">
                  <a:moveTo>
                    <a:pt x="837679" y="1858581"/>
                  </a:moveTo>
                  <a:lnTo>
                    <a:pt x="835621" y="1848396"/>
                  </a:lnTo>
                  <a:lnTo>
                    <a:pt x="830008" y="1840077"/>
                  </a:lnTo>
                  <a:lnTo>
                    <a:pt x="821690" y="1834464"/>
                  </a:lnTo>
                  <a:lnTo>
                    <a:pt x="811504" y="1832406"/>
                  </a:lnTo>
                  <a:lnTo>
                    <a:pt x="801306" y="1834464"/>
                  </a:lnTo>
                  <a:lnTo>
                    <a:pt x="792988" y="1840077"/>
                  </a:lnTo>
                  <a:lnTo>
                    <a:pt x="787374" y="1848396"/>
                  </a:lnTo>
                  <a:lnTo>
                    <a:pt x="785317" y="1858581"/>
                  </a:lnTo>
                  <a:lnTo>
                    <a:pt x="787374" y="1868779"/>
                  </a:lnTo>
                  <a:lnTo>
                    <a:pt x="792988" y="1877098"/>
                  </a:lnTo>
                  <a:lnTo>
                    <a:pt x="801306" y="1882698"/>
                  </a:lnTo>
                  <a:lnTo>
                    <a:pt x="811504" y="1884756"/>
                  </a:lnTo>
                  <a:lnTo>
                    <a:pt x="821690" y="1882698"/>
                  </a:lnTo>
                  <a:lnTo>
                    <a:pt x="830008" y="1877098"/>
                  </a:lnTo>
                  <a:lnTo>
                    <a:pt x="835621" y="1868779"/>
                  </a:lnTo>
                  <a:lnTo>
                    <a:pt x="837679" y="1858581"/>
                  </a:lnTo>
                  <a:close/>
                </a:path>
                <a:path extrusionOk="0" h="1885315" w="1885314">
                  <a:moveTo>
                    <a:pt x="837679" y="1596809"/>
                  </a:moveTo>
                  <a:lnTo>
                    <a:pt x="835621" y="1586623"/>
                  </a:lnTo>
                  <a:lnTo>
                    <a:pt x="830008" y="1578305"/>
                  </a:lnTo>
                  <a:lnTo>
                    <a:pt x="821690" y="1572691"/>
                  </a:lnTo>
                  <a:lnTo>
                    <a:pt x="811504" y="1570634"/>
                  </a:lnTo>
                  <a:lnTo>
                    <a:pt x="801306" y="1572691"/>
                  </a:lnTo>
                  <a:lnTo>
                    <a:pt x="792988" y="1578305"/>
                  </a:lnTo>
                  <a:lnTo>
                    <a:pt x="787374" y="1586623"/>
                  </a:lnTo>
                  <a:lnTo>
                    <a:pt x="785317" y="1596809"/>
                  </a:lnTo>
                  <a:lnTo>
                    <a:pt x="787374" y="1607007"/>
                  </a:lnTo>
                  <a:lnTo>
                    <a:pt x="792988" y="1615325"/>
                  </a:lnTo>
                  <a:lnTo>
                    <a:pt x="801306" y="1620926"/>
                  </a:lnTo>
                  <a:lnTo>
                    <a:pt x="811504" y="1622983"/>
                  </a:lnTo>
                  <a:lnTo>
                    <a:pt x="821690" y="1620926"/>
                  </a:lnTo>
                  <a:lnTo>
                    <a:pt x="830008" y="1615325"/>
                  </a:lnTo>
                  <a:lnTo>
                    <a:pt x="835621" y="1607007"/>
                  </a:lnTo>
                  <a:lnTo>
                    <a:pt x="837679" y="1596809"/>
                  </a:lnTo>
                  <a:close/>
                </a:path>
                <a:path extrusionOk="0" h="1885315" w="1885314">
                  <a:moveTo>
                    <a:pt x="837679" y="1335036"/>
                  </a:moveTo>
                  <a:lnTo>
                    <a:pt x="835621" y="1324851"/>
                  </a:lnTo>
                  <a:lnTo>
                    <a:pt x="830008" y="1316532"/>
                  </a:lnTo>
                  <a:lnTo>
                    <a:pt x="821690" y="1310919"/>
                  </a:lnTo>
                  <a:lnTo>
                    <a:pt x="811504" y="1308862"/>
                  </a:lnTo>
                  <a:lnTo>
                    <a:pt x="801306" y="1310919"/>
                  </a:lnTo>
                  <a:lnTo>
                    <a:pt x="792988" y="1316532"/>
                  </a:lnTo>
                  <a:lnTo>
                    <a:pt x="787374" y="1324851"/>
                  </a:lnTo>
                  <a:lnTo>
                    <a:pt x="785317" y="1335036"/>
                  </a:lnTo>
                  <a:lnTo>
                    <a:pt x="787374" y="1345234"/>
                  </a:lnTo>
                  <a:lnTo>
                    <a:pt x="792988" y="1353553"/>
                  </a:lnTo>
                  <a:lnTo>
                    <a:pt x="801306" y="1359154"/>
                  </a:lnTo>
                  <a:lnTo>
                    <a:pt x="811504" y="1361211"/>
                  </a:lnTo>
                  <a:lnTo>
                    <a:pt x="821690" y="1359154"/>
                  </a:lnTo>
                  <a:lnTo>
                    <a:pt x="830008" y="1353553"/>
                  </a:lnTo>
                  <a:lnTo>
                    <a:pt x="835621" y="1345234"/>
                  </a:lnTo>
                  <a:lnTo>
                    <a:pt x="837679" y="1335036"/>
                  </a:lnTo>
                  <a:close/>
                </a:path>
                <a:path extrusionOk="0" h="1885315" w="1885314">
                  <a:moveTo>
                    <a:pt x="837679" y="1073264"/>
                  </a:moveTo>
                  <a:lnTo>
                    <a:pt x="835621" y="1063078"/>
                  </a:lnTo>
                  <a:lnTo>
                    <a:pt x="830008" y="1054760"/>
                  </a:lnTo>
                  <a:lnTo>
                    <a:pt x="821690" y="1049147"/>
                  </a:lnTo>
                  <a:lnTo>
                    <a:pt x="811504" y="1047089"/>
                  </a:lnTo>
                  <a:lnTo>
                    <a:pt x="801306" y="1049147"/>
                  </a:lnTo>
                  <a:lnTo>
                    <a:pt x="792988" y="1054760"/>
                  </a:lnTo>
                  <a:lnTo>
                    <a:pt x="787374" y="1063078"/>
                  </a:lnTo>
                  <a:lnTo>
                    <a:pt x="785317" y="1073264"/>
                  </a:lnTo>
                  <a:lnTo>
                    <a:pt x="787374" y="1083462"/>
                  </a:lnTo>
                  <a:lnTo>
                    <a:pt x="792988" y="1091780"/>
                  </a:lnTo>
                  <a:lnTo>
                    <a:pt x="801306" y="1097381"/>
                  </a:lnTo>
                  <a:lnTo>
                    <a:pt x="811504" y="1099439"/>
                  </a:lnTo>
                  <a:lnTo>
                    <a:pt x="821690" y="1097381"/>
                  </a:lnTo>
                  <a:lnTo>
                    <a:pt x="830008" y="1091780"/>
                  </a:lnTo>
                  <a:lnTo>
                    <a:pt x="835621" y="1083462"/>
                  </a:lnTo>
                  <a:lnTo>
                    <a:pt x="837679" y="1073264"/>
                  </a:lnTo>
                  <a:close/>
                </a:path>
                <a:path extrusionOk="0" h="1885315" w="1885314">
                  <a:moveTo>
                    <a:pt x="837679" y="811491"/>
                  </a:moveTo>
                  <a:lnTo>
                    <a:pt x="835621" y="801306"/>
                  </a:lnTo>
                  <a:lnTo>
                    <a:pt x="830008" y="792988"/>
                  </a:lnTo>
                  <a:lnTo>
                    <a:pt x="821690" y="787374"/>
                  </a:lnTo>
                  <a:lnTo>
                    <a:pt x="811504" y="785317"/>
                  </a:lnTo>
                  <a:lnTo>
                    <a:pt x="801306" y="787374"/>
                  </a:lnTo>
                  <a:lnTo>
                    <a:pt x="792988" y="792988"/>
                  </a:lnTo>
                  <a:lnTo>
                    <a:pt x="787374" y="801306"/>
                  </a:lnTo>
                  <a:lnTo>
                    <a:pt x="785317" y="811491"/>
                  </a:lnTo>
                  <a:lnTo>
                    <a:pt x="787374" y="821690"/>
                  </a:lnTo>
                  <a:lnTo>
                    <a:pt x="792988" y="830008"/>
                  </a:lnTo>
                  <a:lnTo>
                    <a:pt x="801306" y="835609"/>
                  </a:lnTo>
                  <a:lnTo>
                    <a:pt x="811504" y="837666"/>
                  </a:lnTo>
                  <a:lnTo>
                    <a:pt x="821690" y="835609"/>
                  </a:lnTo>
                  <a:lnTo>
                    <a:pt x="830008" y="830008"/>
                  </a:lnTo>
                  <a:lnTo>
                    <a:pt x="835621" y="821690"/>
                  </a:lnTo>
                  <a:lnTo>
                    <a:pt x="837679" y="811491"/>
                  </a:lnTo>
                  <a:close/>
                </a:path>
                <a:path extrusionOk="0" h="1885315" w="1885314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15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15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17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17"/>
                  </a:lnTo>
                  <a:lnTo>
                    <a:pt x="837679" y="549719"/>
                  </a:lnTo>
                  <a:close/>
                </a:path>
                <a:path extrusionOk="0" h="1885315" w="1885314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43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43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45"/>
                  </a:lnTo>
                  <a:lnTo>
                    <a:pt x="792988" y="306463"/>
                  </a:lnTo>
                  <a:lnTo>
                    <a:pt x="801306" y="312077"/>
                  </a:lnTo>
                  <a:lnTo>
                    <a:pt x="811504" y="314121"/>
                  </a:lnTo>
                  <a:lnTo>
                    <a:pt x="821690" y="312077"/>
                  </a:lnTo>
                  <a:lnTo>
                    <a:pt x="830008" y="306463"/>
                  </a:lnTo>
                  <a:lnTo>
                    <a:pt x="835621" y="298145"/>
                  </a:lnTo>
                  <a:lnTo>
                    <a:pt x="837679" y="287947"/>
                  </a:lnTo>
                  <a:close/>
                </a:path>
                <a:path extrusionOk="0" h="1885315" w="1885314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70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70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72"/>
                  </a:lnTo>
                  <a:lnTo>
                    <a:pt x="792988" y="44691"/>
                  </a:lnTo>
                  <a:lnTo>
                    <a:pt x="801306" y="50304"/>
                  </a:lnTo>
                  <a:lnTo>
                    <a:pt x="811504" y="52349"/>
                  </a:lnTo>
                  <a:lnTo>
                    <a:pt x="821690" y="50304"/>
                  </a:lnTo>
                  <a:lnTo>
                    <a:pt x="830008" y="44691"/>
                  </a:lnTo>
                  <a:lnTo>
                    <a:pt x="835621" y="36372"/>
                  </a:lnTo>
                  <a:lnTo>
                    <a:pt x="837679" y="26174"/>
                  </a:lnTo>
                  <a:close/>
                </a:path>
                <a:path extrusionOk="0" h="1885315" w="1885314">
                  <a:moveTo>
                    <a:pt x="1099451" y="1858581"/>
                  </a:moveTo>
                  <a:lnTo>
                    <a:pt x="1097394" y="1848396"/>
                  </a:lnTo>
                  <a:lnTo>
                    <a:pt x="1091780" y="1840077"/>
                  </a:lnTo>
                  <a:lnTo>
                    <a:pt x="1083462" y="1834464"/>
                  </a:lnTo>
                  <a:lnTo>
                    <a:pt x="1073277" y="1832406"/>
                  </a:lnTo>
                  <a:lnTo>
                    <a:pt x="1063078" y="1834464"/>
                  </a:lnTo>
                  <a:lnTo>
                    <a:pt x="1054760" y="1840077"/>
                  </a:lnTo>
                  <a:lnTo>
                    <a:pt x="1049147" y="1848396"/>
                  </a:lnTo>
                  <a:lnTo>
                    <a:pt x="1047089" y="1858581"/>
                  </a:lnTo>
                  <a:lnTo>
                    <a:pt x="1049147" y="1868779"/>
                  </a:lnTo>
                  <a:lnTo>
                    <a:pt x="1054760" y="1877098"/>
                  </a:lnTo>
                  <a:lnTo>
                    <a:pt x="1063078" y="1882698"/>
                  </a:lnTo>
                  <a:lnTo>
                    <a:pt x="1073277" y="1884756"/>
                  </a:lnTo>
                  <a:lnTo>
                    <a:pt x="1083462" y="1882698"/>
                  </a:lnTo>
                  <a:lnTo>
                    <a:pt x="1091780" y="1877098"/>
                  </a:lnTo>
                  <a:lnTo>
                    <a:pt x="1097394" y="1868779"/>
                  </a:lnTo>
                  <a:lnTo>
                    <a:pt x="1099451" y="1858581"/>
                  </a:lnTo>
                  <a:close/>
                </a:path>
                <a:path extrusionOk="0" h="1885315" w="1885314">
                  <a:moveTo>
                    <a:pt x="1099451" y="1596809"/>
                  </a:moveTo>
                  <a:lnTo>
                    <a:pt x="1097394" y="1586623"/>
                  </a:lnTo>
                  <a:lnTo>
                    <a:pt x="1091780" y="1578305"/>
                  </a:lnTo>
                  <a:lnTo>
                    <a:pt x="1083462" y="1572691"/>
                  </a:lnTo>
                  <a:lnTo>
                    <a:pt x="1073277" y="1570634"/>
                  </a:lnTo>
                  <a:lnTo>
                    <a:pt x="1063078" y="1572691"/>
                  </a:lnTo>
                  <a:lnTo>
                    <a:pt x="1054760" y="1578305"/>
                  </a:lnTo>
                  <a:lnTo>
                    <a:pt x="1049147" y="1586623"/>
                  </a:lnTo>
                  <a:lnTo>
                    <a:pt x="1047089" y="1596809"/>
                  </a:lnTo>
                  <a:lnTo>
                    <a:pt x="1049147" y="1607007"/>
                  </a:lnTo>
                  <a:lnTo>
                    <a:pt x="1054760" y="1615325"/>
                  </a:lnTo>
                  <a:lnTo>
                    <a:pt x="1063078" y="1620926"/>
                  </a:lnTo>
                  <a:lnTo>
                    <a:pt x="1073277" y="1622983"/>
                  </a:lnTo>
                  <a:lnTo>
                    <a:pt x="1083462" y="1620926"/>
                  </a:lnTo>
                  <a:lnTo>
                    <a:pt x="1091780" y="1615325"/>
                  </a:lnTo>
                  <a:lnTo>
                    <a:pt x="1097394" y="1607007"/>
                  </a:lnTo>
                  <a:lnTo>
                    <a:pt x="1099451" y="1596809"/>
                  </a:lnTo>
                  <a:close/>
                </a:path>
                <a:path extrusionOk="0" h="1885315" w="1885314">
                  <a:moveTo>
                    <a:pt x="1099451" y="1335036"/>
                  </a:moveTo>
                  <a:lnTo>
                    <a:pt x="1097394" y="1324851"/>
                  </a:lnTo>
                  <a:lnTo>
                    <a:pt x="1091780" y="1316532"/>
                  </a:lnTo>
                  <a:lnTo>
                    <a:pt x="1083462" y="1310919"/>
                  </a:lnTo>
                  <a:lnTo>
                    <a:pt x="1073277" y="1308862"/>
                  </a:lnTo>
                  <a:lnTo>
                    <a:pt x="1063078" y="1310919"/>
                  </a:lnTo>
                  <a:lnTo>
                    <a:pt x="1054760" y="1316532"/>
                  </a:lnTo>
                  <a:lnTo>
                    <a:pt x="1049147" y="1324851"/>
                  </a:lnTo>
                  <a:lnTo>
                    <a:pt x="1047089" y="1335036"/>
                  </a:lnTo>
                  <a:lnTo>
                    <a:pt x="1049147" y="1345234"/>
                  </a:lnTo>
                  <a:lnTo>
                    <a:pt x="1054760" y="1353553"/>
                  </a:lnTo>
                  <a:lnTo>
                    <a:pt x="1063078" y="1359154"/>
                  </a:lnTo>
                  <a:lnTo>
                    <a:pt x="1073277" y="1361211"/>
                  </a:lnTo>
                  <a:lnTo>
                    <a:pt x="1083462" y="1359154"/>
                  </a:lnTo>
                  <a:lnTo>
                    <a:pt x="1091780" y="1353553"/>
                  </a:lnTo>
                  <a:lnTo>
                    <a:pt x="1097394" y="1345234"/>
                  </a:lnTo>
                  <a:lnTo>
                    <a:pt x="1099451" y="1335036"/>
                  </a:lnTo>
                  <a:close/>
                </a:path>
                <a:path extrusionOk="0" h="1885315" w="1885314">
                  <a:moveTo>
                    <a:pt x="1099451" y="1073264"/>
                  </a:moveTo>
                  <a:lnTo>
                    <a:pt x="1097394" y="1063078"/>
                  </a:lnTo>
                  <a:lnTo>
                    <a:pt x="1091780" y="1054760"/>
                  </a:lnTo>
                  <a:lnTo>
                    <a:pt x="1083462" y="1049147"/>
                  </a:lnTo>
                  <a:lnTo>
                    <a:pt x="1073277" y="1047089"/>
                  </a:lnTo>
                  <a:lnTo>
                    <a:pt x="1063078" y="1049147"/>
                  </a:lnTo>
                  <a:lnTo>
                    <a:pt x="1054760" y="1054760"/>
                  </a:lnTo>
                  <a:lnTo>
                    <a:pt x="1049147" y="1063078"/>
                  </a:lnTo>
                  <a:lnTo>
                    <a:pt x="1047089" y="1073264"/>
                  </a:lnTo>
                  <a:lnTo>
                    <a:pt x="1049147" y="1083462"/>
                  </a:lnTo>
                  <a:lnTo>
                    <a:pt x="1054760" y="1091780"/>
                  </a:lnTo>
                  <a:lnTo>
                    <a:pt x="1063078" y="1097381"/>
                  </a:lnTo>
                  <a:lnTo>
                    <a:pt x="1073277" y="1099439"/>
                  </a:lnTo>
                  <a:lnTo>
                    <a:pt x="1083462" y="1097381"/>
                  </a:lnTo>
                  <a:lnTo>
                    <a:pt x="1091780" y="1091780"/>
                  </a:lnTo>
                  <a:lnTo>
                    <a:pt x="1097394" y="1083462"/>
                  </a:lnTo>
                  <a:lnTo>
                    <a:pt x="1099451" y="1073264"/>
                  </a:lnTo>
                  <a:close/>
                </a:path>
                <a:path extrusionOk="0" h="1885315" w="1885314">
                  <a:moveTo>
                    <a:pt x="1099451" y="811491"/>
                  </a:moveTo>
                  <a:lnTo>
                    <a:pt x="1097394" y="801306"/>
                  </a:lnTo>
                  <a:lnTo>
                    <a:pt x="1091780" y="792988"/>
                  </a:lnTo>
                  <a:lnTo>
                    <a:pt x="1083462" y="787374"/>
                  </a:lnTo>
                  <a:lnTo>
                    <a:pt x="1073277" y="785317"/>
                  </a:lnTo>
                  <a:lnTo>
                    <a:pt x="1063078" y="787374"/>
                  </a:lnTo>
                  <a:lnTo>
                    <a:pt x="1054760" y="792988"/>
                  </a:lnTo>
                  <a:lnTo>
                    <a:pt x="1049147" y="801306"/>
                  </a:lnTo>
                  <a:lnTo>
                    <a:pt x="1047089" y="811491"/>
                  </a:lnTo>
                  <a:lnTo>
                    <a:pt x="1049147" y="821690"/>
                  </a:lnTo>
                  <a:lnTo>
                    <a:pt x="1054760" y="830008"/>
                  </a:lnTo>
                  <a:lnTo>
                    <a:pt x="1063078" y="835609"/>
                  </a:lnTo>
                  <a:lnTo>
                    <a:pt x="1073277" y="837666"/>
                  </a:lnTo>
                  <a:lnTo>
                    <a:pt x="1083462" y="835609"/>
                  </a:lnTo>
                  <a:lnTo>
                    <a:pt x="1091780" y="830008"/>
                  </a:lnTo>
                  <a:lnTo>
                    <a:pt x="1097394" y="821690"/>
                  </a:lnTo>
                  <a:lnTo>
                    <a:pt x="1099451" y="811491"/>
                  </a:lnTo>
                  <a:close/>
                </a:path>
                <a:path extrusionOk="0" h="1885315" w="1885314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15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15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17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17"/>
                  </a:lnTo>
                  <a:lnTo>
                    <a:pt x="1099451" y="549719"/>
                  </a:lnTo>
                  <a:close/>
                </a:path>
                <a:path extrusionOk="0" h="1885315" w="1885314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43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43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45"/>
                  </a:lnTo>
                  <a:lnTo>
                    <a:pt x="1054760" y="306463"/>
                  </a:lnTo>
                  <a:lnTo>
                    <a:pt x="1063078" y="312077"/>
                  </a:lnTo>
                  <a:lnTo>
                    <a:pt x="1073277" y="314121"/>
                  </a:lnTo>
                  <a:lnTo>
                    <a:pt x="1083462" y="312077"/>
                  </a:lnTo>
                  <a:lnTo>
                    <a:pt x="1091780" y="306463"/>
                  </a:lnTo>
                  <a:lnTo>
                    <a:pt x="1097394" y="298145"/>
                  </a:lnTo>
                  <a:lnTo>
                    <a:pt x="1099451" y="287947"/>
                  </a:lnTo>
                  <a:close/>
                </a:path>
                <a:path extrusionOk="0" h="1885315" w="1885314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70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70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72"/>
                  </a:lnTo>
                  <a:lnTo>
                    <a:pt x="1054760" y="44691"/>
                  </a:lnTo>
                  <a:lnTo>
                    <a:pt x="1063078" y="50304"/>
                  </a:lnTo>
                  <a:lnTo>
                    <a:pt x="1073277" y="52349"/>
                  </a:lnTo>
                  <a:lnTo>
                    <a:pt x="1083462" y="50304"/>
                  </a:lnTo>
                  <a:lnTo>
                    <a:pt x="1091780" y="44691"/>
                  </a:lnTo>
                  <a:lnTo>
                    <a:pt x="1097394" y="36372"/>
                  </a:lnTo>
                  <a:lnTo>
                    <a:pt x="1099451" y="26174"/>
                  </a:lnTo>
                  <a:close/>
                </a:path>
                <a:path extrusionOk="0" h="1885315" w="1885314">
                  <a:moveTo>
                    <a:pt x="1361224" y="1858581"/>
                  </a:moveTo>
                  <a:lnTo>
                    <a:pt x="1359166" y="1848396"/>
                  </a:lnTo>
                  <a:lnTo>
                    <a:pt x="1353553" y="1840077"/>
                  </a:lnTo>
                  <a:lnTo>
                    <a:pt x="1345234" y="1834464"/>
                  </a:lnTo>
                  <a:lnTo>
                    <a:pt x="1335049" y="1832406"/>
                  </a:lnTo>
                  <a:lnTo>
                    <a:pt x="1324851" y="1834464"/>
                  </a:lnTo>
                  <a:lnTo>
                    <a:pt x="1316532" y="1840077"/>
                  </a:lnTo>
                  <a:lnTo>
                    <a:pt x="1310919" y="1848396"/>
                  </a:lnTo>
                  <a:lnTo>
                    <a:pt x="1308862" y="1858581"/>
                  </a:lnTo>
                  <a:lnTo>
                    <a:pt x="1310919" y="1868779"/>
                  </a:lnTo>
                  <a:lnTo>
                    <a:pt x="1316532" y="1877098"/>
                  </a:lnTo>
                  <a:lnTo>
                    <a:pt x="1324851" y="1882698"/>
                  </a:lnTo>
                  <a:lnTo>
                    <a:pt x="1335049" y="1884756"/>
                  </a:lnTo>
                  <a:lnTo>
                    <a:pt x="1345234" y="1882698"/>
                  </a:lnTo>
                  <a:lnTo>
                    <a:pt x="1353553" y="1877098"/>
                  </a:lnTo>
                  <a:lnTo>
                    <a:pt x="1359166" y="1868779"/>
                  </a:lnTo>
                  <a:lnTo>
                    <a:pt x="1361224" y="1858581"/>
                  </a:lnTo>
                  <a:close/>
                </a:path>
                <a:path extrusionOk="0" h="1885315" w="1885314">
                  <a:moveTo>
                    <a:pt x="1361224" y="1596809"/>
                  </a:moveTo>
                  <a:lnTo>
                    <a:pt x="1359166" y="1586623"/>
                  </a:lnTo>
                  <a:lnTo>
                    <a:pt x="1353553" y="1578305"/>
                  </a:lnTo>
                  <a:lnTo>
                    <a:pt x="1345234" y="1572691"/>
                  </a:lnTo>
                  <a:lnTo>
                    <a:pt x="1335049" y="1570634"/>
                  </a:lnTo>
                  <a:lnTo>
                    <a:pt x="1324851" y="1572691"/>
                  </a:lnTo>
                  <a:lnTo>
                    <a:pt x="1316532" y="1578305"/>
                  </a:lnTo>
                  <a:lnTo>
                    <a:pt x="1310919" y="1586623"/>
                  </a:lnTo>
                  <a:lnTo>
                    <a:pt x="1308862" y="1596809"/>
                  </a:lnTo>
                  <a:lnTo>
                    <a:pt x="1310919" y="1607007"/>
                  </a:lnTo>
                  <a:lnTo>
                    <a:pt x="1316532" y="1615325"/>
                  </a:lnTo>
                  <a:lnTo>
                    <a:pt x="1324851" y="1620926"/>
                  </a:lnTo>
                  <a:lnTo>
                    <a:pt x="1335049" y="1622983"/>
                  </a:lnTo>
                  <a:lnTo>
                    <a:pt x="1345234" y="1620926"/>
                  </a:lnTo>
                  <a:lnTo>
                    <a:pt x="1353553" y="1615325"/>
                  </a:lnTo>
                  <a:lnTo>
                    <a:pt x="1359166" y="1607007"/>
                  </a:lnTo>
                  <a:lnTo>
                    <a:pt x="1361224" y="1596809"/>
                  </a:lnTo>
                  <a:close/>
                </a:path>
                <a:path extrusionOk="0" h="1885315" w="1885314">
                  <a:moveTo>
                    <a:pt x="1361224" y="1335036"/>
                  </a:moveTo>
                  <a:lnTo>
                    <a:pt x="1359166" y="1324851"/>
                  </a:lnTo>
                  <a:lnTo>
                    <a:pt x="1353553" y="1316532"/>
                  </a:lnTo>
                  <a:lnTo>
                    <a:pt x="1345234" y="1310919"/>
                  </a:lnTo>
                  <a:lnTo>
                    <a:pt x="1335049" y="1308862"/>
                  </a:lnTo>
                  <a:lnTo>
                    <a:pt x="1324851" y="1310919"/>
                  </a:lnTo>
                  <a:lnTo>
                    <a:pt x="1316532" y="1316532"/>
                  </a:lnTo>
                  <a:lnTo>
                    <a:pt x="1310919" y="1324851"/>
                  </a:lnTo>
                  <a:lnTo>
                    <a:pt x="1308862" y="1335036"/>
                  </a:lnTo>
                  <a:lnTo>
                    <a:pt x="1310919" y="1345234"/>
                  </a:lnTo>
                  <a:lnTo>
                    <a:pt x="1316532" y="1353553"/>
                  </a:lnTo>
                  <a:lnTo>
                    <a:pt x="1324851" y="1359154"/>
                  </a:lnTo>
                  <a:lnTo>
                    <a:pt x="1335049" y="1361211"/>
                  </a:lnTo>
                  <a:lnTo>
                    <a:pt x="1345234" y="1359154"/>
                  </a:lnTo>
                  <a:lnTo>
                    <a:pt x="1353553" y="1353553"/>
                  </a:lnTo>
                  <a:lnTo>
                    <a:pt x="1359166" y="1345234"/>
                  </a:lnTo>
                  <a:lnTo>
                    <a:pt x="1361224" y="1335036"/>
                  </a:lnTo>
                  <a:close/>
                </a:path>
                <a:path extrusionOk="0" h="1885315" w="1885314">
                  <a:moveTo>
                    <a:pt x="1361224" y="1073264"/>
                  </a:moveTo>
                  <a:lnTo>
                    <a:pt x="1359166" y="1063078"/>
                  </a:lnTo>
                  <a:lnTo>
                    <a:pt x="1353553" y="1054760"/>
                  </a:lnTo>
                  <a:lnTo>
                    <a:pt x="1345234" y="1049147"/>
                  </a:lnTo>
                  <a:lnTo>
                    <a:pt x="1335049" y="1047089"/>
                  </a:lnTo>
                  <a:lnTo>
                    <a:pt x="1324851" y="1049147"/>
                  </a:lnTo>
                  <a:lnTo>
                    <a:pt x="1316532" y="1054760"/>
                  </a:lnTo>
                  <a:lnTo>
                    <a:pt x="1310919" y="1063078"/>
                  </a:lnTo>
                  <a:lnTo>
                    <a:pt x="1308862" y="1073264"/>
                  </a:lnTo>
                  <a:lnTo>
                    <a:pt x="1310919" y="1083462"/>
                  </a:lnTo>
                  <a:lnTo>
                    <a:pt x="1316532" y="1091780"/>
                  </a:lnTo>
                  <a:lnTo>
                    <a:pt x="1324851" y="1097381"/>
                  </a:lnTo>
                  <a:lnTo>
                    <a:pt x="1335049" y="1099439"/>
                  </a:lnTo>
                  <a:lnTo>
                    <a:pt x="1345234" y="1097381"/>
                  </a:lnTo>
                  <a:lnTo>
                    <a:pt x="1353553" y="1091780"/>
                  </a:lnTo>
                  <a:lnTo>
                    <a:pt x="1359166" y="1083462"/>
                  </a:lnTo>
                  <a:lnTo>
                    <a:pt x="1361224" y="1073264"/>
                  </a:lnTo>
                  <a:close/>
                </a:path>
                <a:path extrusionOk="0" h="1885315" w="1885314">
                  <a:moveTo>
                    <a:pt x="1361224" y="811491"/>
                  </a:moveTo>
                  <a:lnTo>
                    <a:pt x="1359166" y="801306"/>
                  </a:lnTo>
                  <a:lnTo>
                    <a:pt x="1353553" y="792988"/>
                  </a:lnTo>
                  <a:lnTo>
                    <a:pt x="1345234" y="787374"/>
                  </a:lnTo>
                  <a:lnTo>
                    <a:pt x="1335049" y="785317"/>
                  </a:lnTo>
                  <a:lnTo>
                    <a:pt x="1324851" y="787374"/>
                  </a:lnTo>
                  <a:lnTo>
                    <a:pt x="1316532" y="792988"/>
                  </a:lnTo>
                  <a:lnTo>
                    <a:pt x="1310919" y="801306"/>
                  </a:lnTo>
                  <a:lnTo>
                    <a:pt x="1308862" y="811491"/>
                  </a:lnTo>
                  <a:lnTo>
                    <a:pt x="1310919" y="821690"/>
                  </a:lnTo>
                  <a:lnTo>
                    <a:pt x="1316532" y="830008"/>
                  </a:lnTo>
                  <a:lnTo>
                    <a:pt x="1324851" y="835609"/>
                  </a:lnTo>
                  <a:lnTo>
                    <a:pt x="1335049" y="837666"/>
                  </a:lnTo>
                  <a:lnTo>
                    <a:pt x="1345234" y="835609"/>
                  </a:lnTo>
                  <a:lnTo>
                    <a:pt x="1353553" y="830008"/>
                  </a:lnTo>
                  <a:lnTo>
                    <a:pt x="1359166" y="821690"/>
                  </a:lnTo>
                  <a:lnTo>
                    <a:pt x="1361224" y="811491"/>
                  </a:lnTo>
                  <a:close/>
                </a:path>
                <a:path extrusionOk="0" h="1885315" w="1885314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15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15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17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17"/>
                  </a:lnTo>
                  <a:lnTo>
                    <a:pt x="1361224" y="549719"/>
                  </a:lnTo>
                  <a:close/>
                </a:path>
                <a:path extrusionOk="0" h="1885315" w="1885314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43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43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45"/>
                  </a:lnTo>
                  <a:lnTo>
                    <a:pt x="1316532" y="306463"/>
                  </a:lnTo>
                  <a:lnTo>
                    <a:pt x="1324851" y="312077"/>
                  </a:lnTo>
                  <a:lnTo>
                    <a:pt x="1335049" y="314121"/>
                  </a:lnTo>
                  <a:lnTo>
                    <a:pt x="1345234" y="312077"/>
                  </a:lnTo>
                  <a:lnTo>
                    <a:pt x="1353553" y="306463"/>
                  </a:lnTo>
                  <a:lnTo>
                    <a:pt x="1359166" y="298145"/>
                  </a:lnTo>
                  <a:lnTo>
                    <a:pt x="1361224" y="287947"/>
                  </a:lnTo>
                  <a:close/>
                </a:path>
                <a:path extrusionOk="0" h="1885315" w="1885314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70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70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72"/>
                  </a:lnTo>
                  <a:lnTo>
                    <a:pt x="1316532" y="44691"/>
                  </a:lnTo>
                  <a:lnTo>
                    <a:pt x="1324851" y="50304"/>
                  </a:lnTo>
                  <a:lnTo>
                    <a:pt x="1335049" y="52349"/>
                  </a:lnTo>
                  <a:lnTo>
                    <a:pt x="1345234" y="50304"/>
                  </a:lnTo>
                  <a:lnTo>
                    <a:pt x="1353553" y="44691"/>
                  </a:lnTo>
                  <a:lnTo>
                    <a:pt x="1359166" y="36372"/>
                  </a:lnTo>
                  <a:lnTo>
                    <a:pt x="1361224" y="26174"/>
                  </a:lnTo>
                  <a:close/>
                </a:path>
                <a:path extrusionOk="0" h="1885315" w="1885314">
                  <a:moveTo>
                    <a:pt x="1622996" y="1858581"/>
                  </a:moveTo>
                  <a:lnTo>
                    <a:pt x="1620939" y="1848396"/>
                  </a:lnTo>
                  <a:lnTo>
                    <a:pt x="1615325" y="1840077"/>
                  </a:lnTo>
                  <a:lnTo>
                    <a:pt x="1607007" y="1834464"/>
                  </a:lnTo>
                  <a:lnTo>
                    <a:pt x="1596821" y="1832406"/>
                  </a:lnTo>
                  <a:lnTo>
                    <a:pt x="1586623" y="1834464"/>
                  </a:lnTo>
                  <a:lnTo>
                    <a:pt x="1578305" y="1840077"/>
                  </a:lnTo>
                  <a:lnTo>
                    <a:pt x="1572691" y="1848396"/>
                  </a:lnTo>
                  <a:lnTo>
                    <a:pt x="1570634" y="1858581"/>
                  </a:lnTo>
                  <a:lnTo>
                    <a:pt x="1572691" y="1868779"/>
                  </a:lnTo>
                  <a:lnTo>
                    <a:pt x="1578305" y="1877098"/>
                  </a:lnTo>
                  <a:lnTo>
                    <a:pt x="1586623" y="1882698"/>
                  </a:lnTo>
                  <a:lnTo>
                    <a:pt x="1596821" y="1884756"/>
                  </a:lnTo>
                  <a:lnTo>
                    <a:pt x="1607007" y="1882698"/>
                  </a:lnTo>
                  <a:lnTo>
                    <a:pt x="1615325" y="1877098"/>
                  </a:lnTo>
                  <a:lnTo>
                    <a:pt x="1620939" y="1868779"/>
                  </a:lnTo>
                  <a:lnTo>
                    <a:pt x="1622996" y="1858581"/>
                  </a:lnTo>
                  <a:close/>
                </a:path>
                <a:path extrusionOk="0" h="1885315" w="1885314">
                  <a:moveTo>
                    <a:pt x="1622996" y="1596809"/>
                  </a:moveTo>
                  <a:lnTo>
                    <a:pt x="1620939" y="1586623"/>
                  </a:lnTo>
                  <a:lnTo>
                    <a:pt x="1615325" y="1578305"/>
                  </a:lnTo>
                  <a:lnTo>
                    <a:pt x="1607007" y="1572691"/>
                  </a:lnTo>
                  <a:lnTo>
                    <a:pt x="1596821" y="1570634"/>
                  </a:lnTo>
                  <a:lnTo>
                    <a:pt x="1586623" y="1572691"/>
                  </a:lnTo>
                  <a:lnTo>
                    <a:pt x="1578305" y="1578305"/>
                  </a:lnTo>
                  <a:lnTo>
                    <a:pt x="1572691" y="1586623"/>
                  </a:lnTo>
                  <a:lnTo>
                    <a:pt x="1570634" y="1596809"/>
                  </a:lnTo>
                  <a:lnTo>
                    <a:pt x="1572691" y="1607007"/>
                  </a:lnTo>
                  <a:lnTo>
                    <a:pt x="1578305" y="1615325"/>
                  </a:lnTo>
                  <a:lnTo>
                    <a:pt x="1586623" y="1620926"/>
                  </a:lnTo>
                  <a:lnTo>
                    <a:pt x="1596821" y="1622983"/>
                  </a:lnTo>
                  <a:lnTo>
                    <a:pt x="1607007" y="1620926"/>
                  </a:lnTo>
                  <a:lnTo>
                    <a:pt x="1615325" y="1615325"/>
                  </a:lnTo>
                  <a:lnTo>
                    <a:pt x="1620939" y="1607007"/>
                  </a:lnTo>
                  <a:lnTo>
                    <a:pt x="1622996" y="1596809"/>
                  </a:lnTo>
                  <a:close/>
                </a:path>
                <a:path extrusionOk="0" h="1885315" w="1885314">
                  <a:moveTo>
                    <a:pt x="1622996" y="1335036"/>
                  </a:moveTo>
                  <a:lnTo>
                    <a:pt x="1620939" y="1324851"/>
                  </a:lnTo>
                  <a:lnTo>
                    <a:pt x="1615325" y="1316532"/>
                  </a:lnTo>
                  <a:lnTo>
                    <a:pt x="1607007" y="1310919"/>
                  </a:lnTo>
                  <a:lnTo>
                    <a:pt x="1596821" y="1308862"/>
                  </a:lnTo>
                  <a:lnTo>
                    <a:pt x="1586623" y="1310919"/>
                  </a:lnTo>
                  <a:lnTo>
                    <a:pt x="1578305" y="1316532"/>
                  </a:lnTo>
                  <a:lnTo>
                    <a:pt x="1572691" y="1324851"/>
                  </a:lnTo>
                  <a:lnTo>
                    <a:pt x="1570634" y="1335036"/>
                  </a:lnTo>
                  <a:lnTo>
                    <a:pt x="1572691" y="1345234"/>
                  </a:lnTo>
                  <a:lnTo>
                    <a:pt x="1578305" y="1353553"/>
                  </a:lnTo>
                  <a:lnTo>
                    <a:pt x="1586623" y="1359154"/>
                  </a:lnTo>
                  <a:lnTo>
                    <a:pt x="1596821" y="1361211"/>
                  </a:lnTo>
                  <a:lnTo>
                    <a:pt x="1607007" y="1359154"/>
                  </a:lnTo>
                  <a:lnTo>
                    <a:pt x="1615325" y="1353553"/>
                  </a:lnTo>
                  <a:lnTo>
                    <a:pt x="1620939" y="1345234"/>
                  </a:lnTo>
                  <a:lnTo>
                    <a:pt x="1622996" y="1335036"/>
                  </a:lnTo>
                  <a:close/>
                </a:path>
                <a:path extrusionOk="0" h="1885315" w="1885314">
                  <a:moveTo>
                    <a:pt x="1622996" y="1073264"/>
                  </a:moveTo>
                  <a:lnTo>
                    <a:pt x="1620939" y="1063078"/>
                  </a:lnTo>
                  <a:lnTo>
                    <a:pt x="1615325" y="1054760"/>
                  </a:lnTo>
                  <a:lnTo>
                    <a:pt x="1607007" y="1049147"/>
                  </a:lnTo>
                  <a:lnTo>
                    <a:pt x="1596821" y="1047089"/>
                  </a:lnTo>
                  <a:lnTo>
                    <a:pt x="1586623" y="1049147"/>
                  </a:lnTo>
                  <a:lnTo>
                    <a:pt x="1578305" y="1054760"/>
                  </a:lnTo>
                  <a:lnTo>
                    <a:pt x="1572691" y="1063078"/>
                  </a:lnTo>
                  <a:lnTo>
                    <a:pt x="1570634" y="1073264"/>
                  </a:lnTo>
                  <a:lnTo>
                    <a:pt x="1572691" y="1083462"/>
                  </a:lnTo>
                  <a:lnTo>
                    <a:pt x="1578305" y="1091780"/>
                  </a:lnTo>
                  <a:lnTo>
                    <a:pt x="1586623" y="1097381"/>
                  </a:lnTo>
                  <a:lnTo>
                    <a:pt x="1596821" y="1099439"/>
                  </a:lnTo>
                  <a:lnTo>
                    <a:pt x="1607007" y="1097381"/>
                  </a:lnTo>
                  <a:lnTo>
                    <a:pt x="1615325" y="1091780"/>
                  </a:lnTo>
                  <a:lnTo>
                    <a:pt x="1620939" y="1083462"/>
                  </a:lnTo>
                  <a:lnTo>
                    <a:pt x="1622996" y="1073264"/>
                  </a:lnTo>
                  <a:close/>
                </a:path>
                <a:path extrusionOk="0" h="1885315" w="1885314">
                  <a:moveTo>
                    <a:pt x="1622996" y="811491"/>
                  </a:moveTo>
                  <a:lnTo>
                    <a:pt x="1620939" y="801306"/>
                  </a:lnTo>
                  <a:lnTo>
                    <a:pt x="1615325" y="792988"/>
                  </a:lnTo>
                  <a:lnTo>
                    <a:pt x="1607007" y="787374"/>
                  </a:lnTo>
                  <a:lnTo>
                    <a:pt x="1596821" y="785317"/>
                  </a:lnTo>
                  <a:lnTo>
                    <a:pt x="1586623" y="787374"/>
                  </a:lnTo>
                  <a:lnTo>
                    <a:pt x="1578305" y="792988"/>
                  </a:lnTo>
                  <a:lnTo>
                    <a:pt x="1572691" y="801306"/>
                  </a:lnTo>
                  <a:lnTo>
                    <a:pt x="1570634" y="811491"/>
                  </a:lnTo>
                  <a:lnTo>
                    <a:pt x="1572691" y="821690"/>
                  </a:lnTo>
                  <a:lnTo>
                    <a:pt x="1578305" y="830008"/>
                  </a:lnTo>
                  <a:lnTo>
                    <a:pt x="1586623" y="835609"/>
                  </a:lnTo>
                  <a:lnTo>
                    <a:pt x="1596821" y="837666"/>
                  </a:lnTo>
                  <a:lnTo>
                    <a:pt x="1607007" y="835609"/>
                  </a:lnTo>
                  <a:lnTo>
                    <a:pt x="1615325" y="830008"/>
                  </a:lnTo>
                  <a:lnTo>
                    <a:pt x="1620939" y="821690"/>
                  </a:lnTo>
                  <a:lnTo>
                    <a:pt x="1622996" y="811491"/>
                  </a:lnTo>
                  <a:close/>
                </a:path>
                <a:path extrusionOk="0" h="1885315" w="1885314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15"/>
                  </a:lnTo>
                  <a:lnTo>
                    <a:pt x="1607007" y="525602"/>
                  </a:lnTo>
                  <a:lnTo>
                    <a:pt x="1596821" y="523544"/>
                  </a:lnTo>
                  <a:lnTo>
                    <a:pt x="1586623" y="525602"/>
                  </a:lnTo>
                  <a:lnTo>
                    <a:pt x="1578305" y="531215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17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21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17"/>
                  </a:lnTo>
                  <a:lnTo>
                    <a:pt x="1622996" y="549719"/>
                  </a:lnTo>
                  <a:close/>
                </a:path>
                <a:path extrusionOk="0" h="1885315" w="1885314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43"/>
                  </a:lnTo>
                  <a:lnTo>
                    <a:pt x="1607007" y="263829"/>
                  </a:lnTo>
                  <a:lnTo>
                    <a:pt x="1596821" y="261772"/>
                  </a:lnTo>
                  <a:lnTo>
                    <a:pt x="1586623" y="263829"/>
                  </a:lnTo>
                  <a:lnTo>
                    <a:pt x="1578305" y="269443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45"/>
                  </a:lnTo>
                  <a:lnTo>
                    <a:pt x="1578305" y="306463"/>
                  </a:lnTo>
                  <a:lnTo>
                    <a:pt x="1586623" y="312077"/>
                  </a:lnTo>
                  <a:lnTo>
                    <a:pt x="1596821" y="314121"/>
                  </a:lnTo>
                  <a:lnTo>
                    <a:pt x="1607007" y="312077"/>
                  </a:lnTo>
                  <a:lnTo>
                    <a:pt x="1615325" y="306463"/>
                  </a:lnTo>
                  <a:lnTo>
                    <a:pt x="1620939" y="298145"/>
                  </a:lnTo>
                  <a:lnTo>
                    <a:pt x="1622996" y="287947"/>
                  </a:lnTo>
                  <a:close/>
                </a:path>
                <a:path extrusionOk="0" h="1885315" w="1885314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70"/>
                  </a:lnTo>
                  <a:lnTo>
                    <a:pt x="1607007" y="2057"/>
                  </a:lnTo>
                  <a:lnTo>
                    <a:pt x="1596821" y="0"/>
                  </a:lnTo>
                  <a:lnTo>
                    <a:pt x="1586623" y="2057"/>
                  </a:lnTo>
                  <a:lnTo>
                    <a:pt x="1578305" y="7670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72"/>
                  </a:lnTo>
                  <a:lnTo>
                    <a:pt x="1578305" y="44691"/>
                  </a:lnTo>
                  <a:lnTo>
                    <a:pt x="1586623" y="50304"/>
                  </a:lnTo>
                  <a:lnTo>
                    <a:pt x="1596821" y="52349"/>
                  </a:lnTo>
                  <a:lnTo>
                    <a:pt x="1607007" y="50304"/>
                  </a:lnTo>
                  <a:lnTo>
                    <a:pt x="1615325" y="44691"/>
                  </a:lnTo>
                  <a:lnTo>
                    <a:pt x="1620939" y="36372"/>
                  </a:lnTo>
                  <a:lnTo>
                    <a:pt x="1622996" y="26174"/>
                  </a:lnTo>
                  <a:close/>
                </a:path>
                <a:path extrusionOk="0" h="1885315" w="1885314">
                  <a:moveTo>
                    <a:pt x="1884768" y="1858581"/>
                  </a:moveTo>
                  <a:lnTo>
                    <a:pt x="1882711" y="1848396"/>
                  </a:lnTo>
                  <a:lnTo>
                    <a:pt x="1877098" y="1840077"/>
                  </a:lnTo>
                  <a:lnTo>
                    <a:pt x="1868779" y="1834464"/>
                  </a:lnTo>
                  <a:lnTo>
                    <a:pt x="1858594" y="1832406"/>
                  </a:lnTo>
                  <a:lnTo>
                    <a:pt x="1848396" y="1834464"/>
                  </a:lnTo>
                  <a:lnTo>
                    <a:pt x="1840077" y="1840077"/>
                  </a:lnTo>
                  <a:lnTo>
                    <a:pt x="1834464" y="1848396"/>
                  </a:lnTo>
                  <a:lnTo>
                    <a:pt x="1832406" y="1858581"/>
                  </a:lnTo>
                  <a:lnTo>
                    <a:pt x="1834464" y="1868779"/>
                  </a:lnTo>
                  <a:lnTo>
                    <a:pt x="1840077" y="1877098"/>
                  </a:lnTo>
                  <a:lnTo>
                    <a:pt x="1848396" y="1882698"/>
                  </a:lnTo>
                  <a:lnTo>
                    <a:pt x="1858594" y="1884756"/>
                  </a:lnTo>
                  <a:lnTo>
                    <a:pt x="1868779" y="1882698"/>
                  </a:lnTo>
                  <a:lnTo>
                    <a:pt x="1877098" y="1877098"/>
                  </a:lnTo>
                  <a:lnTo>
                    <a:pt x="1882711" y="1868779"/>
                  </a:lnTo>
                  <a:lnTo>
                    <a:pt x="1884768" y="1858581"/>
                  </a:lnTo>
                  <a:close/>
                </a:path>
                <a:path extrusionOk="0" h="1885315" w="1885314">
                  <a:moveTo>
                    <a:pt x="1884768" y="1596809"/>
                  </a:moveTo>
                  <a:lnTo>
                    <a:pt x="1882711" y="1586623"/>
                  </a:lnTo>
                  <a:lnTo>
                    <a:pt x="1877098" y="1578305"/>
                  </a:lnTo>
                  <a:lnTo>
                    <a:pt x="1868779" y="1572691"/>
                  </a:lnTo>
                  <a:lnTo>
                    <a:pt x="1858594" y="1570634"/>
                  </a:lnTo>
                  <a:lnTo>
                    <a:pt x="1848396" y="1572691"/>
                  </a:lnTo>
                  <a:lnTo>
                    <a:pt x="1840077" y="1578305"/>
                  </a:lnTo>
                  <a:lnTo>
                    <a:pt x="1834464" y="1586623"/>
                  </a:lnTo>
                  <a:lnTo>
                    <a:pt x="1832406" y="1596809"/>
                  </a:lnTo>
                  <a:lnTo>
                    <a:pt x="1834464" y="1607007"/>
                  </a:lnTo>
                  <a:lnTo>
                    <a:pt x="1840077" y="1615325"/>
                  </a:lnTo>
                  <a:lnTo>
                    <a:pt x="1848396" y="1620926"/>
                  </a:lnTo>
                  <a:lnTo>
                    <a:pt x="1858594" y="1622983"/>
                  </a:lnTo>
                  <a:lnTo>
                    <a:pt x="1868779" y="1620926"/>
                  </a:lnTo>
                  <a:lnTo>
                    <a:pt x="1877098" y="1615325"/>
                  </a:lnTo>
                  <a:lnTo>
                    <a:pt x="1882711" y="1607007"/>
                  </a:lnTo>
                  <a:lnTo>
                    <a:pt x="1884768" y="1596809"/>
                  </a:lnTo>
                  <a:close/>
                </a:path>
                <a:path extrusionOk="0" h="1885315" w="1885314">
                  <a:moveTo>
                    <a:pt x="1884768" y="1335036"/>
                  </a:moveTo>
                  <a:lnTo>
                    <a:pt x="1882711" y="1324851"/>
                  </a:lnTo>
                  <a:lnTo>
                    <a:pt x="1877098" y="1316532"/>
                  </a:lnTo>
                  <a:lnTo>
                    <a:pt x="1868779" y="1310919"/>
                  </a:lnTo>
                  <a:lnTo>
                    <a:pt x="1858594" y="1308862"/>
                  </a:lnTo>
                  <a:lnTo>
                    <a:pt x="1848396" y="1310919"/>
                  </a:lnTo>
                  <a:lnTo>
                    <a:pt x="1840077" y="1316532"/>
                  </a:lnTo>
                  <a:lnTo>
                    <a:pt x="1834464" y="1324851"/>
                  </a:lnTo>
                  <a:lnTo>
                    <a:pt x="1832406" y="1335036"/>
                  </a:lnTo>
                  <a:lnTo>
                    <a:pt x="1834464" y="1345234"/>
                  </a:lnTo>
                  <a:lnTo>
                    <a:pt x="1840077" y="1353553"/>
                  </a:lnTo>
                  <a:lnTo>
                    <a:pt x="1848396" y="1359154"/>
                  </a:lnTo>
                  <a:lnTo>
                    <a:pt x="1858594" y="1361211"/>
                  </a:lnTo>
                  <a:lnTo>
                    <a:pt x="1868779" y="1359154"/>
                  </a:lnTo>
                  <a:lnTo>
                    <a:pt x="1877098" y="1353553"/>
                  </a:lnTo>
                  <a:lnTo>
                    <a:pt x="1882711" y="1345234"/>
                  </a:lnTo>
                  <a:lnTo>
                    <a:pt x="1884768" y="1335036"/>
                  </a:lnTo>
                  <a:close/>
                </a:path>
                <a:path extrusionOk="0" h="1885315" w="1885314">
                  <a:moveTo>
                    <a:pt x="1884768" y="1073264"/>
                  </a:moveTo>
                  <a:lnTo>
                    <a:pt x="1882711" y="1063078"/>
                  </a:lnTo>
                  <a:lnTo>
                    <a:pt x="1877098" y="1054760"/>
                  </a:lnTo>
                  <a:lnTo>
                    <a:pt x="1868779" y="1049147"/>
                  </a:lnTo>
                  <a:lnTo>
                    <a:pt x="1858594" y="1047089"/>
                  </a:lnTo>
                  <a:lnTo>
                    <a:pt x="1848396" y="1049147"/>
                  </a:lnTo>
                  <a:lnTo>
                    <a:pt x="1840077" y="1054760"/>
                  </a:lnTo>
                  <a:lnTo>
                    <a:pt x="1834464" y="1063078"/>
                  </a:lnTo>
                  <a:lnTo>
                    <a:pt x="1832406" y="1073264"/>
                  </a:lnTo>
                  <a:lnTo>
                    <a:pt x="1834464" y="1083462"/>
                  </a:lnTo>
                  <a:lnTo>
                    <a:pt x="1840077" y="1091780"/>
                  </a:lnTo>
                  <a:lnTo>
                    <a:pt x="1848396" y="1097381"/>
                  </a:lnTo>
                  <a:lnTo>
                    <a:pt x="1858594" y="1099439"/>
                  </a:lnTo>
                  <a:lnTo>
                    <a:pt x="1868779" y="1097381"/>
                  </a:lnTo>
                  <a:lnTo>
                    <a:pt x="1877098" y="1091780"/>
                  </a:lnTo>
                  <a:lnTo>
                    <a:pt x="1882711" y="1083462"/>
                  </a:lnTo>
                  <a:lnTo>
                    <a:pt x="1884768" y="1073264"/>
                  </a:lnTo>
                  <a:close/>
                </a:path>
                <a:path extrusionOk="0" h="1885315" w="1885314">
                  <a:moveTo>
                    <a:pt x="1884768" y="811491"/>
                  </a:moveTo>
                  <a:lnTo>
                    <a:pt x="1882711" y="801306"/>
                  </a:lnTo>
                  <a:lnTo>
                    <a:pt x="1877098" y="792988"/>
                  </a:lnTo>
                  <a:lnTo>
                    <a:pt x="1868779" y="787374"/>
                  </a:lnTo>
                  <a:lnTo>
                    <a:pt x="1858594" y="785317"/>
                  </a:lnTo>
                  <a:lnTo>
                    <a:pt x="1848396" y="787374"/>
                  </a:lnTo>
                  <a:lnTo>
                    <a:pt x="1840077" y="792988"/>
                  </a:lnTo>
                  <a:lnTo>
                    <a:pt x="1834464" y="801306"/>
                  </a:lnTo>
                  <a:lnTo>
                    <a:pt x="1832406" y="811491"/>
                  </a:lnTo>
                  <a:lnTo>
                    <a:pt x="1834464" y="821690"/>
                  </a:lnTo>
                  <a:lnTo>
                    <a:pt x="1840077" y="830008"/>
                  </a:lnTo>
                  <a:lnTo>
                    <a:pt x="1848396" y="835609"/>
                  </a:lnTo>
                  <a:lnTo>
                    <a:pt x="1858594" y="837666"/>
                  </a:lnTo>
                  <a:lnTo>
                    <a:pt x="1868779" y="835609"/>
                  </a:lnTo>
                  <a:lnTo>
                    <a:pt x="1877098" y="830008"/>
                  </a:lnTo>
                  <a:lnTo>
                    <a:pt x="1882711" y="821690"/>
                  </a:lnTo>
                  <a:lnTo>
                    <a:pt x="1884768" y="811491"/>
                  </a:lnTo>
                  <a:close/>
                </a:path>
                <a:path extrusionOk="0" h="1885315" w="1885314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15"/>
                  </a:lnTo>
                  <a:lnTo>
                    <a:pt x="1868779" y="525602"/>
                  </a:lnTo>
                  <a:lnTo>
                    <a:pt x="1858594" y="523544"/>
                  </a:lnTo>
                  <a:lnTo>
                    <a:pt x="1848396" y="525602"/>
                  </a:lnTo>
                  <a:lnTo>
                    <a:pt x="1840077" y="531215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17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94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17"/>
                  </a:lnTo>
                  <a:lnTo>
                    <a:pt x="1884768" y="549719"/>
                  </a:lnTo>
                  <a:close/>
                </a:path>
                <a:path extrusionOk="0" h="1885315" w="1885314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43"/>
                  </a:lnTo>
                  <a:lnTo>
                    <a:pt x="1868779" y="263829"/>
                  </a:lnTo>
                  <a:lnTo>
                    <a:pt x="1858594" y="261772"/>
                  </a:lnTo>
                  <a:lnTo>
                    <a:pt x="1848396" y="263829"/>
                  </a:lnTo>
                  <a:lnTo>
                    <a:pt x="1840077" y="269443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45"/>
                  </a:lnTo>
                  <a:lnTo>
                    <a:pt x="1840077" y="306463"/>
                  </a:lnTo>
                  <a:lnTo>
                    <a:pt x="1848396" y="312077"/>
                  </a:lnTo>
                  <a:lnTo>
                    <a:pt x="1858594" y="314121"/>
                  </a:lnTo>
                  <a:lnTo>
                    <a:pt x="1868779" y="312077"/>
                  </a:lnTo>
                  <a:lnTo>
                    <a:pt x="1877098" y="306463"/>
                  </a:lnTo>
                  <a:lnTo>
                    <a:pt x="1882711" y="298145"/>
                  </a:lnTo>
                  <a:lnTo>
                    <a:pt x="1884768" y="287947"/>
                  </a:lnTo>
                  <a:close/>
                </a:path>
                <a:path extrusionOk="0" h="1885315" w="1885314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70"/>
                  </a:lnTo>
                  <a:lnTo>
                    <a:pt x="1868779" y="2057"/>
                  </a:lnTo>
                  <a:lnTo>
                    <a:pt x="1858594" y="0"/>
                  </a:lnTo>
                  <a:lnTo>
                    <a:pt x="1848396" y="2057"/>
                  </a:lnTo>
                  <a:lnTo>
                    <a:pt x="1840077" y="7670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72"/>
                  </a:lnTo>
                  <a:lnTo>
                    <a:pt x="1840077" y="44691"/>
                  </a:lnTo>
                  <a:lnTo>
                    <a:pt x="1848396" y="50304"/>
                  </a:lnTo>
                  <a:lnTo>
                    <a:pt x="1858594" y="52349"/>
                  </a:lnTo>
                  <a:lnTo>
                    <a:pt x="1868779" y="50304"/>
                  </a:lnTo>
                  <a:lnTo>
                    <a:pt x="1877098" y="44691"/>
                  </a:lnTo>
                  <a:lnTo>
                    <a:pt x="1882711" y="36372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" name="Google Shape;69;p2"/>
          <p:cNvSpPr/>
          <p:nvPr/>
        </p:nvSpPr>
        <p:spPr>
          <a:xfrm>
            <a:off x="11517973" y="3239430"/>
            <a:ext cx="2094230" cy="0"/>
          </a:xfrm>
          <a:custGeom>
            <a:rect b="b" l="l" r="r" t="t"/>
            <a:pathLst>
              <a:path extrusionOk="0" h="120000"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noFill/>
          <a:ln cap="flat" cmpd="sng" w="31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 txBox="1"/>
          <p:nvPr/>
        </p:nvSpPr>
        <p:spPr>
          <a:xfrm>
            <a:off x="2856903" y="4377084"/>
            <a:ext cx="6850622" cy="2554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3"/>
          <p:cNvGrpSpPr/>
          <p:nvPr/>
        </p:nvGrpSpPr>
        <p:grpSpPr>
          <a:xfrm>
            <a:off x="-317" y="0"/>
            <a:ext cx="20104417" cy="11308973"/>
            <a:chOff x="0" y="0"/>
            <a:chExt cx="20104417" cy="11308973"/>
          </a:xfrm>
        </p:grpSpPr>
        <p:sp>
          <p:nvSpPr>
            <p:cNvPr id="76" name="Google Shape;76;p3"/>
            <p:cNvSpPr/>
            <p:nvPr/>
          </p:nvSpPr>
          <p:spPr>
            <a:xfrm>
              <a:off x="0" y="11151493"/>
              <a:ext cx="12565380" cy="157480"/>
            </a:xfrm>
            <a:custGeom>
              <a:rect b="b" l="l" r="r" t="t"/>
              <a:pathLst>
                <a:path extrusionOk="0" h="157479" w="12565380">
                  <a:moveTo>
                    <a:pt x="0" y="157063"/>
                  </a:moveTo>
                  <a:lnTo>
                    <a:pt x="12565062" y="157063"/>
                  </a:lnTo>
                  <a:lnTo>
                    <a:pt x="12565062" y="0"/>
                  </a:lnTo>
                  <a:lnTo>
                    <a:pt x="0" y="0"/>
                  </a:lnTo>
                  <a:lnTo>
                    <a:pt x="0" y="157063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12565062" y="0"/>
              <a:ext cx="7539355" cy="11308715"/>
            </a:xfrm>
            <a:custGeom>
              <a:rect b="b" l="l" r="r" t="t"/>
              <a:pathLst>
                <a:path extrusionOk="0" h="11308715" w="7539355">
                  <a:moveTo>
                    <a:pt x="7539037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539037" y="11308556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16111424" y="10041127"/>
              <a:ext cx="3533888" cy="942975"/>
            </a:xfrm>
            <a:custGeom>
              <a:rect b="b" l="l" r="r" t="t"/>
              <a:pathLst>
                <a:path extrusionOk="0" h="942975" w="3693159">
                  <a:moveTo>
                    <a:pt x="2779915" y="545020"/>
                  </a:moveTo>
                  <a:lnTo>
                    <a:pt x="2753639" y="265760"/>
                  </a:lnTo>
                  <a:lnTo>
                    <a:pt x="2750807" y="265760"/>
                  </a:lnTo>
                  <a:lnTo>
                    <a:pt x="2600236" y="545020"/>
                  </a:lnTo>
                  <a:lnTo>
                    <a:pt x="2779915" y="545020"/>
                  </a:lnTo>
                  <a:close/>
                </a:path>
                <a:path extrusionOk="0" h="942975" w="3693159">
                  <a:moveTo>
                    <a:pt x="3692982" y="0"/>
                  </a:moveTo>
                  <a:lnTo>
                    <a:pt x="3424605" y="0"/>
                  </a:lnTo>
                  <a:lnTo>
                    <a:pt x="3424605" y="134556"/>
                  </a:lnTo>
                  <a:lnTo>
                    <a:pt x="3281781" y="806462"/>
                  </a:lnTo>
                  <a:lnTo>
                    <a:pt x="3095612" y="806462"/>
                  </a:lnTo>
                  <a:lnTo>
                    <a:pt x="3238538" y="134556"/>
                  </a:lnTo>
                  <a:lnTo>
                    <a:pt x="3424605" y="134556"/>
                  </a:lnTo>
                  <a:lnTo>
                    <a:pt x="3424605" y="0"/>
                  </a:lnTo>
                  <a:lnTo>
                    <a:pt x="3024924" y="0"/>
                  </a:lnTo>
                  <a:lnTo>
                    <a:pt x="3024924" y="806462"/>
                  </a:lnTo>
                  <a:lnTo>
                    <a:pt x="2814574" y="806462"/>
                  </a:lnTo>
                  <a:lnTo>
                    <a:pt x="2797810" y="675284"/>
                  </a:lnTo>
                  <a:lnTo>
                    <a:pt x="2525153" y="675284"/>
                  </a:lnTo>
                  <a:lnTo>
                    <a:pt x="2453538" y="806462"/>
                  </a:lnTo>
                  <a:lnTo>
                    <a:pt x="2267356" y="806462"/>
                  </a:lnTo>
                  <a:lnTo>
                    <a:pt x="2675407" y="134556"/>
                  </a:lnTo>
                  <a:lnTo>
                    <a:pt x="2902521" y="134556"/>
                  </a:lnTo>
                  <a:lnTo>
                    <a:pt x="3024924" y="806462"/>
                  </a:lnTo>
                  <a:lnTo>
                    <a:pt x="3024924" y="0"/>
                  </a:lnTo>
                  <a:lnTo>
                    <a:pt x="2341283" y="0"/>
                  </a:lnTo>
                  <a:lnTo>
                    <a:pt x="2341283" y="134556"/>
                  </a:lnTo>
                  <a:lnTo>
                    <a:pt x="2198459" y="806462"/>
                  </a:lnTo>
                  <a:lnTo>
                    <a:pt x="1940674" y="806462"/>
                  </a:lnTo>
                  <a:lnTo>
                    <a:pt x="1822030" y="291833"/>
                  </a:lnTo>
                  <a:lnTo>
                    <a:pt x="1820151" y="291833"/>
                  </a:lnTo>
                  <a:lnTo>
                    <a:pt x="1710829" y="806462"/>
                  </a:lnTo>
                  <a:lnTo>
                    <a:pt x="1543304" y="806462"/>
                  </a:lnTo>
                  <a:lnTo>
                    <a:pt x="1686115" y="134556"/>
                  </a:lnTo>
                  <a:lnTo>
                    <a:pt x="1946744" y="134556"/>
                  </a:lnTo>
                  <a:lnTo>
                    <a:pt x="2065477" y="635266"/>
                  </a:lnTo>
                  <a:lnTo>
                    <a:pt x="2067687" y="633399"/>
                  </a:lnTo>
                  <a:lnTo>
                    <a:pt x="2173744" y="134556"/>
                  </a:lnTo>
                  <a:lnTo>
                    <a:pt x="2341283" y="134556"/>
                  </a:lnTo>
                  <a:lnTo>
                    <a:pt x="2341283" y="0"/>
                  </a:lnTo>
                  <a:lnTo>
                    <a:pt x="1580997" y="0"/>
                  </a:lnTo>
                  <a:lnTo>
                    <a:pt x="1580997" y="134556"/>
                  </a:lnTo>
                  <a:lnTo>
                    <a:pt x="1553146" y="264820"/>
                  </a:lnTo>
                  <a:lnTo>
                    <a:pt x="1227391" y="264820"/>
                  </a:lnTo>
                  <a:lnTo>
                    <a:pt x="1197965" y="403555"/>
                  </a:lnTo>
                  <a:lnTo>
                    <a:pt x="1497647" y="403555"/>
                  </a:lnTo>
                  <a:lnTo>
                    <a:pt x="1469999" y="533819"/>
                  </a:lnTo>
                  <a:lnTo>
                    <a:pt x="1170330" y="533819"/>
                  </a:lnTo>
                  <a:lnTo>
                    <a:pt x="1140066" y="676224"/>
                  </a:lnTo>
                  <a:lnTo>
                    <a:pt x="1465922" y="676224"/>
                  </a:lnTo>
                  <a:lnTo>
                    <a:pt x="1438071" y="806462"/>
                  </a:lnTo>
                  <a:lnTo>
                    <a:pt x="926261" y="806462"/>
                  </a:lnTo>
                  <a:lnTo>
                    <a:pt x="1027137" y="331825"/>
                  </a:lnTo>
                  <a:lnTo>
                    <a:pt x="1069073" y="134556"/>
                  </a:lnTo>
                  <a:lnTo>
                    <a:pt x="1580997" y="134556"/>
                  </a:lnTo>
                  <a:lnTo>
                    <a:pt x="1580997" y="0"/>
                  </a:lnTo>
                  <a:lnTo>
                    <a:pt x="908469" y="0"/>
                  </a:lnTo>
                  <a:lnTo>
                    <a:pt x="908469" y="281914"/>
                  </a:lnTo>
                  <a:lnTo>
                    <a:pt x="899655" y="331825"/>
                  </a:lnTo>
                  <a:lnTo>
                    <a:pt x="713587" y="331825"/>
                  </a:lnTo>
                  <a:lnTo>
                    <a:pt x="716394" y="313486"/>
                  </a:lnTo>
                  <a:lnTo>
                    <a:pt x="715302" y="297522"/>
                  </a:lnTo>
                  <a:lnTo>
                    <a:pt x="690422" y="263029"/>
                  </a:lnTo>
                  <a:lnTo>
                    <a:pt x="634746" y="250888"/>
                  </a:lnTo>
                  <a:lnTo>
                    <a:pt x="603135" y="255765"/>
                  </a:lnTo>
                  <a:lnTo>
                    <a:pt x="574814" y="268998"/>
                  </a:lnTo>
                  <a:lnTo>
                    <a:pt x="553186" y="288531"/>
                  </a:lnTo>
                  <a:lnTo>
                    <a:pt x="541667" y="312254"/>
                  </a:lnTo>
                  <a:lnTo>
                    <a:pt x="545160" y="343458"/>
                  </a:lnTo>
                  <a:lnTo>
                    <a:pt x="566470" y="364985"/>
                  </a:lnTo>
                  <a:lnTo>
                    <a:pt x="598462" y="379704"/>
                  </a:lnTo>
                  <a:lnTo>
                    <a:pt x="634009" y="390474"/>
                  </a:lnTo>
                  <a:lnTo>
                    <a:pt x="710336" y="409155"/>
                  </a:lnTo>
                  <a:lnTo>
                    <a:pt x="749350" y="420395"/>
                  </a:lnTo>
                  <a:lnTo>
                    <a:pt x="786155" y="434962"/>
                  </a:lnTo>
                  <a:lnTo>
                    <a:pt x="844689" y="480275"/>
                  </a:lnTo>
                  <a:lnTo>
                    <a:pt x="862241" y="514121"/>
                  </a:lnTo>
                  <a:lnTo>
                    <a:pt x="869188" y="557479"/>
                  </a:lnTo>
                  <a:lnTo>
                    <a:pt x="863434" y="611924"/>
                  </a:lnTo>
                  <a:lnTo>
                    <a:pt x="848969" y="656336"/>
                  </a:lnTo>
                  <a:lnTo>
                    <a:pt x="826350" y="695312"/>
                  </a:lnTo>
                  <a:lnTo>
                    <a:pt x="796569" y="728903"/>
                  </a:lnTo>
                  <a:lnTo>
                    <a:pt x="760653" y="757161"/>
                  </a:lnTo>
                  <a:lnTo>
                    <a:pt x="719594" y="780161"/>
                  </a:lnTo>
                  <a:lnTo>
                    <a:pt x="674408" y="797941"/>
                  </a:lnTo>
                  <a:lnTo>
                    <a:pt x="626084" y="810577"/>
                  </a:lnTo>
                  <a:lnTo>
                    <a:pt x="575627" y="818121"/>
                  </a:lnTo>
                  <a:lnTo>
                    <a:pt x="524065" y="820610"/>
                  </a:lnTo>
                  <a:lnTo>
                    <a:pt x="473151" y="818794"/>
                  </a:lnTo>
                  <a:lnTo>
                    <a:pt x="425462" y="812838"/>
                  </a:lnTo>
                  <a:lnTo>
                    <a:pt x="382104" y="801992"/>
                  </a:lnTo>
                  <a:lnTo>
                    <a:pt x="344208" y="785520"/>
                  </a:lnTo>
                  <a:lnTo>
                    <a:pt x="312864" y="762660"/>
                  </a:lnTo>
                  <a:lnTo>
                    <a:pt x="289204" y="732675"/>
                  </a:lnTo>
                  <a:lnTo>
                    <a:pt x="274345" y="694804"/>
                  </a:lnTo>
                  <a:lnTo>
                    <a:pt x="269405" y="648309"/>
                  </a:lnTo>
                  <a:lnTo>
                    <a:pt x="275488" y="592455"/>
                  </a:lnTo>
                  <a:lnTo>
                    <a:pt x="461657" y="592455"/>
                  </a:lnTo>
                  <a:lnTo>
                    <a:pt x="460578" y="634403"/>
                  </a:lnTo>
                  <a:lnTo>
                    <a:pt x="477113" y="665022"/>
                  </a:lnTo>
                  <a:lnTo>
                    <a:pt x="508863" y="683780"/>
                  </a:lnTo>
                  <a:lnTo>
                    <a:pt x="553491" y="690143"/>
                  </a:lnTo>
                  <a:lnTo>
                    <a:pt x="587768" y="685965"/>
                  </a:lnTo>
                  <a:lnTo>
                    <a:pt x="622020" y="673404"/>
                  </a:lnTo>
                  <a:lnTo>
                    <a:pt x="649998" y="652462"/>
                  </a:lnTo>
                  <a:lnTo>
                    <a:pt x="665416" y="623125"/>
                  </a:lnTo>
                  <a:lnTo>
                    <a:pt x="665492" y="593737"/>
                  </a:lnTo>
                  <a:lnTo>
                    <a:pt x="664705" y="592455"/>
                  </a:lnTo>
                  <a:lnTo>
                    <a:pt x="652424" y="572452"/>
                  </a:lnTo>
                  <a:lnTo>
                    <a:pt x="628230" y="556996"/>
                  </a:lnTo>
                  <a:lnTo>
                    <a:pt x="594906" y="545071"/>
                  </a:lnTo>
                  <a:lnTo>
                    <a:pt x="508914" y="522744"/>
                  </a:lnTo>
                  <a:lnTo>
                    <a:pt x="460235" y="507771"/>
                  </a:lnTo>
                  <a:lnTo>
                    <a:pt x="410451" y="487222"/>
                  </a:lnTo>
                  <a:lnTo>
                    <a:pt x="371919" y="459282"/>
                  </a:lnTo>
                  <a:lnTo>
                    <a:pt x="348335" y="421398"/>
                  </a:lnTo>
                  <a:lnTo>
                    <a:pt x="339153" y="375475"/>
                  </a:lnTo>
                  <a:lnTo>
                    <a:pt x="343865" y="323443"/>
                  </a:lnTo>
                  <a:lnTo>
                    <a:pt x="361442" y="274574"/>
                  </a:lnTo>
                  <a:lnTo>
                    <a:pt x="386054" y="233654"/>
                  </a:lnTo>
                  <a:lnTo>
                    <a:pt x="416725" y="200101"/>
                  </a:lnTo>
                  <a:lnTo>
                    <a:pt x="452513" y="173329"/>
                  </a:lnTo>
                  <a:lnTo>
                    <a:pt x="492455" y="152742"/>
                  </a:lnTo>
                  <a:lnTo>
                    <a:pt x="535597" y="137756"/>
                  </a:lnTo>
                  <a:lnTo>
                    <a:pt x="580974" y="127787"/>
                  </a:lnTo>
                  <a:lnTo>
                    <a:pt x="627634" y="122237"/>
                  </a:lnTo>
                  <a:lnTo>
                    <a:pt x="674636" y="120523"/>
                  </a:lnTo>
                  <a:lnTo>
                    <a:pt x="720356" y="122428"/>
                  </a:lnTo>
                  <a:lnTo>
                    <a:pt x="764184" y="128524"/>
                  </a:lnTo>
                  <a:lnTo>
                    <a:pt x="804684" y="139306"/>
                  </a:lnTo>
                  <a:lnTo>
                    <a:pt x="840486" y="155308"/>
                  </a:lnTo>
                  <a:lnTo>
                    <a:pt x="892314" y="205041"/>
                  </a:lnTo>
                  <a:lnTo>
                    <a:pt x="908469" y="281914"/>
                  </a:lnTo>
                  <a:lnTo>
                    <a:pt x="908469" y="0"/>
                  </a:lnTo>
                  <a:lnTo>
                    <a:pt x="0" y="0"/>
                  </a:lnTo>
                  <a:lnTo>
                    <a:pt x="0" y="137388"/>
                  </a:lnTo>
                  <a:lnTo>
                    <a:pt x="198323" y="137388"/>
                  </a:lnTo>
                  <a:lnTo>
                    <a:pt x="198323" y="162204"/>
                  </a:lnTo>
                  <a:lnTo>
                    <a:pt x="0" y="162204"/>
                  </a:lnTo>
                  <a:lnTo>
                    <a:pt x="0" y="295605"/>
                  </a:lnTo>
                  <a:lnTo>
                    <a:pt x="198323" y="295605"/>
                  </a:lnTo>
                  <a:lnTo>
                    <a:pt x="198323" y="320408"/>
                  </a:lnTo>
                  <a:lnTo>
                    <a:pt x="0" y="320408"/>
                  </a:lnTo>
                  <a:lnTo>
                    <a:pt x="0" y="458101"/>
                  </a:lnTo>
                  <a:lnTo>
                    <a:pt x="198323" y="458101"/>
                  </a:lnTo>
                  <a:lnTo>
                    <a:pt x="198323" y="482930"/>
                  </a:lnTo>
                  <a:lnTo>
                    <a:pt x="0" y="482930"/>
                  </a:lnTo>
                  <a:lnTo>
                    <a:pt x="0" y="622820"/>
                  </a:lnTo>
                  <a:lnTo>
                    <a:pt x="198323" y="622820"/>
                  </a:lnTo>
                  <a:lnTo>
                    <a:pt x="198323" y="647623"/>
                  </a:lnTo>
                  <a:lnTo>
                    <a:pt x="0" y="647623"/>
                  </a:lnTo>
                  <a:lnTo>
                    <a:pt x="0" y="781545"/>
                  </a:lnTo>
                  <a:lnTo>
                    <a:pt x="198323" y="781545"/>
                  </a:lnTo>
                  <a:lnTo>
                    <a:pt x="198323" y="806361"/>
                  </a:lnTo>
                  <a:lnTo>
                    <a:pt x="0" y="806361"/>
                  </a:lnTo>
                  <a:lnTo>
                    <a:pt x="0" y="942378"/>
                  </a:lnTo>
                  <a:lnTo>
                    <a:pt x="3692982" y="942378"/>
                  </a:lnTo>
                  <a:lnTo>
                    <a:pt x="3692982" y="820610"/>
                  </a:lnTo>
                  <a:lnTo>
                    <a:pt x="3692982" y="806462"/>
                  </a:lnTo>
                  <a:lnTo>
                    <a:pt x="3494544" y="806361"/>
                  </a:lnTo>
                  <a:lnTo>
                    <a:pt x="3494544" y="781545"/>
                  </a:lnTo>
                  <a:lnTo>
                    <a:pt x="3692982" y="781545"/>
                  </a:lnTo>
                  <a:lnTo>
                    <a:pt x="3692982" y="647623"/>
                  </a:lnTo>
                  <a:lnTo>
                    <a:pt x="3494544" y="647623"/>
                  </a:lnTo>
                  <a:lnTo>
                    <a:pt x="3494544" y="622820"/>
                  </a:lnTo>
                  <a:lnTo>
                    <a:pt x="3692982" y="622820"/>
                  </a:lnTo>
                  <a:lnTo>
                    <a:pt x="3692982" y="482930"/>
                  </a:lnTo>
                  <a:lnTo>
                    <a:pt x="3494544" y="482930"/>
                  </a:lnTo>
                  <a:lnTo>
                    <a:pt x="3494544" y="458101"/>
                  </a:lnTo>
                  <a:lnTo>
                    <a:pt x="3692982" y="458101"/>
                  </a:lnTo>
                  <a:lnTo>
                    <a:pt x="3692982" y="320408"/>
                  </a:lnTo>
                  <a:lnTo>
                    <a:pt x="3494544" y="320408"/>
                  </a:lnTo>
                  <a:lnTo>
                    <a:pt x="3494544" y="295605"/>
                  </a:lnTo>
                  <a:lnTo>
                    <a:pt x="3692982" y="295605"/>
                  </a:lnTo>
                  <a:lnTo>
                    <a:pt x="3692982" y="162204"/>
                  </a:lnTo>
                  <a:lnTo>
                    <a:pt x="3494544" y="162204"/>
                  </a:lnTo>
                  <a:lnTo>
                    <a:pt x="3494544" y="137388"/>
                  </a:lnTo>
                  <a:lnTo>
                    <a:pt x="3692982" y="137388"/>
                  </a:lnTo>
                  <a:lnTo>
                    <a:pt x="3692982" y="134556"/>
                  </a:lnTo>
                  <a:lnTo>
                    <a:pt x="3692982" y="120523"/>
                  </a:lnTo>
                  <a:lnTo>
                    <a:pt x="36929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261759" y="9004966"/>
              <a:ext cx="1885314" cy="1885314"/>
            </a:xfrm>
            <a:custGeom>
              <a:rect b="b" l="l" r="r" t="t"/>
              <a:pathLst>
                <a:path extrusionOk="0" h="1885315" w="1885314">
                  <a:moveTo>
                    <a:pt x="52362" y="1858581"/>
                  </a:moveTo>
                  <a:lnTo>
                    <a:pt x="50304" y="1848396"/>
                  </a:lnTo>
                  <a:lnTo>
                    <a:pt x="44691" y="1840077"/>
                  </a:lnTo>
                  <a:lnTo>
                    <a:pt x="36372" y="1834464"/>
                  </a:lnTo>
                  <a:lnTo>
                    <a:pt x="26187" y="1832406"/>
                  </a:lnTo>
                  <a:lnTo>
                    <a:pt x="15989" y="1834464"/>
                  </a:lnTo>
                  <a:lnTo>
                    <a:pt x="7670" y="1840077"/>
                  </a:lnTo>
                  <a:lnTo>
                    <a:pt x="2057" y="1848396"/>
                  </a:lnTo>
                  <a:lnTo>
                    <a:pt x="0" y="1858581"/>
                  </a:lnTo>
                  <a:lnTo>
                    <a:pt x="2057" y="1868779"/>
                  </a:lnTo>
                  <a:lnTo>
                    <a:pt x="7670" y="1877098"/>
                  </a:lnTo>
                  <a:lnTo>
                    <a:pt x="15989" y="1882698"/>
                  </a:lnTo>
                  <a:lnTo>
                    <a:pt x="26187" y="1884756"/>
                  </a:lnTo>
                  <a:lnTo>
                    <a:pt x="36372" y="1882698"/>
                  </a:lnTo>
                  <a:lnTo>
                    <a:pt x="44691" y="1877098"/>
                  </a:lnTo>
                  <a:lnTo>
                    <a:pt x="50304" y="1868779"/>
                  </a:lnTo>
                  <a:lnTo>
                    <a:pt x="52362" y="1858581"/>
                  </a:lnTo>
                  <a:close/>
                </a:path>
                <a:path extrusionOk="0" h="1885315" w="1885314">
                  <a:moveTo>
                    <a:pt x="52362" y="1596809"/>
                  </a:moveTo>
                  <a:lnTo>
                    <a:pt x="50304" y="1586623"/>
                  </a:lnTo>
                  <a:lnTo>
                    <a:pt x="44691" y="1578305"/>
                  </a:lnTo>
                  <a:lnTo>
                    <a:pt x="36372" y="1572691"/>
                  </a:lnTo>
                  <a:lnTo>
                    <a:pt x="26187" y="1570634"/>
                  </a:lnTo>
                  <a:lnTo>
                    <a:pt x="15989" y="1572691"/>
                  </a:lnTo>
                  <a:lnTo>
                    <a:pt x="7670" y="1578305"/>
                  </a:lnTo>
                  <a:lnTo>
                    <a:pt x="2057" y="1586623"/>
                  </a:lnTo>
                  <a:lnTo>
                    <a:pt x="0" y="1596809"/>
                  </a:lnTo>
                  <a:lnTo>
                    <a:pt x="2057" y="1607007"/>
                  </a:lnTo>
                  <a:lnTo>
                    <a:pt x="7670" y="1615325"/>
                  </a:lnTo>
                  <a:lnTo>
                    <a:pt x="15989" y="1620926"/>
                  </a:lnTo>
                  <a:lnTo>
                    <a:pt x="26187" y="1622983"/>
                  </a:lnTo>
                  <a:lnTo>
                    <a:pt x="36372" y="1620926"/>
                  </a:lnTo>
                  <a:lnTo>
                    <a:pt x="44691" y="1615325"/>
                  </a:lnTo>
                  <a:lnTo>
                    <a:pt x="50304" y="1607007"/>
                  </a:lnTo>
                  <a:lnTo>
                    <a:pt x="52362" y="1596809"/>
                  </a:lnTo>
                  <a:close/>
                </a:path>
                <a:path extrusionOk="0" h="1885315" w="1885314">
                  <a:moveTo>
                    <a:pt x="52362" y="1335036"/>
                  </a:moveTo>
                  <a:lnTo>
                    <a:pt x="50304" y="1324851"/>
                  </a:lnTo>
                  <a:lnTo>
                    <a:pt x="44691" y="1316532"/>
                  </a:lnTo>
                  <a:lnTo>
                    <a:pt x="36372" y="1310919"/>
                  </a:lnTo>
                  <a:lnTo>
                    <a:pt x="26187" y="1308862"/>
                  </a:lnTo>
                  <a:lnTo>
                    <a:pt x="15989" y="1310919"/>
                  </a:lnTo>
                  <a:lnTo>
                    <a:pt x="7670" y="1316532"/>
                  </a:lnTo>
                  <a:lnTo>
                    <a:pt x="2057" y="1324851"/>
                  </a:lnTo>
                  <a:lnTo>
                    <a:pt x="0" y="1335036"/>
                  </a:lnTo>
                  <a:lnTo>
                    <a:pt x="2057" y="1345234"/>
                  </a:lnTo>
                  <a:lnTo>
                    <a:pt x="7670" y="1353553"/>
                  </a:lnTo>
                  <a:lnTo>
                    <a:pt x="15989" y="1359154"/>
                  </a:lnTo>
                  <a:lnTo>
                    <a:pt x="26187" y="1361211"/>
                  </a:lnTo>
                  <a:lnTo>
                    <a:pt x="36372" y="1359154"/>
                  </a:lnTo>
                  <a:lnTo>
                    <a:pt x="44691" y="1353553"/>
                  </a:lnTo>
                  <a:lnTo>
                    <a:pt x="50304" y="1345234"/>
                  </a:lnTo>
                  <a:lnTo>
                    <a:pt x="52362" y="1335036"/>
                  </a:lnTo>
                  <a:close/>
                </a:path>
                <a:path extrusionOk="0" h="1885315" w="1885314">
                  <a:moveTo>
                    <a:pt x="52362" y="1073264"/>
                  </a:moveTo>
                  <a:lnTo>
                    <a:pt x="50304" y="1063078"/>
                  </a:lnTo>
                  <a:lnTo>
                    <a:pt x="44691" y="1054760"/>
                  </a:lnTo>
                  <a:lnTo>
                    <a:pt x="36372" y="1049147"/>
                  </a:lnTo>
                  <a:lnTo>
                    <a:pt x="26187" y="1047089"/>
                  </a:lnTo>
                  <a:lnTo>
                    <a:pt x="15989" y="1049147"/>
                  </a:lnTo>
                  <a:lnTo>
                    <a:pt x="7670" y="1054760"/>
                  </a:lnTo>
                  <a:lnTo>
                    <a:pt x="2057" y="1063078"/>
                  </a:lnTo>
                  <a:lnTo>
                    <a:pt x="0" y="1073264"/>
                  </a:lnTo>
                  <a:lnTo>
                    <a:pt x="2057" y="1083462"/>
                  </a:lnTo>
                  <a:lnTo>
                    <a:pt x="7670" y="1091780"/>
                  </a:lnTo>
                  <a:lnTo>
                    <a:pt x="15989" y="1097381"/>
                  </a:lnTo>
                  <a:lnTo>
                    <a:pt x="26187" y="1099439"/>
                  </a:lnTo>
                  <a:lnTo>
                    <a:pt x="36372" y="1097381"/>
                  </a:lnTo>
                  <a:lnTo>
                    <a:pt x="44691" y="1091780"/>
                  </a:lnTo>
                  <a:lnTo>
                    <a:pt x="50304" y="1083462"/>
                  </a:lnTo>
                  <a:lnTo>
                    <a:pt x="52362" y="1073264"/>
                  </a:lnTo>
                  <a:close/>
                </a:path>
                <a:path extrusionOk="0" h="1885315" w="1885314">
                  <a:moveTo>
                    <a:pt x="52362" y="811491"/>
                  </a:moveTo>
                  <a:lnTo>
                    <a:pt x="50304" y="801306"/>
                  </a:lnTo>
                  <a:lnTo>
                    <a:pt x="44691" y="792988"/>
                  </a:lnTo>
                  <a:lnTo>
                    <a:pt x="36372" y="787374"/>
                  </a:lnTo>
                  <a:lnTo>
                    <a:pt x="26187" y="785317"/>
                  </a:lnTo>
                  <a:lnTo>
                    <a:pt x="15989" y="787374"/>
                  </a:lnTo>
                  <a:lnTo>
                    <a:pt x="7670" y="792988"/>
                  </a:lnTo>
                  <a:lnTo>
                    <a:pt x="2057" y="801306"/>
                  </a:lnTo>
                  <a:lnTo>
                    <a:pt x="0" y="811491"/>
                  </a:lnTo>
                  <a:lnTo>
                    <a:pt x="2057" y="821690"/>
                  </a:lnTo>
                  <a:lnTo>
                    <a:pt x="7670" y="830008"/>
                  </a:lnTo>
                  <a:lnTo>
                    <a:pt x="15989" y="835609"/>
                  </a:lnTo>
                  <a:lnTo>
                    <a:pt x="26187" y="837666"/>
                  </a:lnTo>
                  <a:lnTo>
                    <a:pt x="36372" y="835609"/>
                  </a:lnTo>
                  <a:lnTo>
                    <a:pt x="44691" y="830008"/>
                  </a:lnTo>
                  <a:lnTo>
                    <a:pt x="50304" y="821690"/>
                  </a:lnTo>
                  <a:lnTo>
                    <a:pt x="52362" y="811491"/>
                  </a:lnTo>
                  <a:close/>
                </a:path>
                <a:path extrusionOk="0" h="1885315" w="1885314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15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15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17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17"/>
                  </a:lnTo>
                  <a:lnTo>
                    <a:pt x="52362" y="549719"/>
                  </a:lnTo>
                  <a:close/>
                </a:path>
                <a:path extrusionOk="0" h="1885315" w="1885314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43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43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45"/>
                  </a:lnTo>
                  <a:lnTo>
                    <a:pt x="7670" y="306463"/>
                  </a:lnTo>
                  <a:lnTo>
                    <a:pt x="15989" y="312077"/>
                  </a:lnTo>
                  <a:lnTo>
                    <a:pt x="26187" y="314121"/>
                  </a:lnTo>
                  <a:lnTo>
                    <a:pt x="36372" y="312077"/>
                  </a:lnTo>
                  <a:lnTo>
                    <a:pt x="44691" y="306463"/>
                  </a:lnTo>
                  <a:lnTo>
                    <a:pt x="50304" y="298145"/>
                  </a:lnTo>
                  <a:lnTo>
                    <a:pt x="52362" y="287947"/>
                  </a:lnTo>
                  <a:close/>
                </a:path>
                <a:path extrusionOk="0" h="1885315" w="1885314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70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70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72"/>
                  </a:lnTo>
                  <a:lnTo>
                    <a:pt x="7670" y="44691"/>
                  </a:lnTo>
                  <a:lnTo>
                    <a:pt x="15989" y="50304"/>
                  </a:lnTo>
                  <a:lnTo>
                    <a:pt x="26187" y="52349"/>
                  </a:lnTo>
                  <a:lnTo>
                    <a:pt x="36372" y="50304"/>
                  </a:lnTo>
                  <a:lnTo>
                    <a:pt x="44691" y="44691"/>
                  </a:lnTo>
                  <a:lnTo>
                    <a:pt x="50304" y="36372"/>
                  </a:lnTo>
                  <a:lnTo>
                    <a:pt x="52362" y="26174"/>
                  </a:lnTo>
                  <a:close/>
                </a:path>
                <a:path extrusionOk="0" h="1885315" w="1885314">
                  <a:moveTo>
                    <a:pt x="314134" y="1858581"/>
                  </a:moveTo>
                  <a:lnTo>
                    <a:pt x="312077" y="1848396"/>
                  </a:lnTo>
                  <a:lnTo>
                    <a:pt x="306463" y="1840077"/>
                  </a:lnTo>
                  <a:lnTo>
                    <a:pt x="298145" y="1834464"/>
                  </a:lnTo>
                  <a:lnTo>
                    <a:pt x="287959" y="1832406"/>
                  </a:lnTo>
                  <a:lnTo>
                    <a:pt x="277761" y="1834464"/>
                  </a:lnTo>
                  <a:lnTo>
                    <a:pt x="269443" y="1840077"/>
                  </a:lnTo>
                  <a:lnTo>
                    <a:pt x="263829" y="1848396"/>
                  </a:lnTo>
                  <a:lnTo>
                    <a:pt x="261772" y="1858581"/>
                  </a:lnTo>
                  <a:lnTo>
                    <a:pt x="263829" y="1868779"/>
                  </a:lnTo>
                  <a:lnTo>
                    <a:pt x="269443" y="1877098"/>
                  </a:lnTo>
                  <a:lnTo>
                    <a:pt x="277761" y="1882698"/>
                  </a:lnTo>
                  <a:lnTo>
                    <a:pt x="287959" y="1884756"/>
                  </a:lnTo>
                  <a:lnTo>
                    <a:pt x="298145" y="1882698"/>
                  </a:lnTo>
                  <a:lnTo>
                    <a:pt x="306463" y="1877098"/>
                  </a:lnTo>
                  <a:lnTo>
                    <a:pt x="312077" y="1868779"/>
                  </a:lnTo>
                  <a:lnTo>
                    <a:pt x="314134" y="1858581"/>
                  </a:lnTo>
                  <a:close/>
                </a:path>
                <a:path extrusionOk="0" h="1885315" w="1885314">
                  <a:moveTo>
                    <a:pt x="314134" y="1596809"/>
                  </a:moveTo>
                  <a:lnTo>
                    <a:pt x="312077" y="1586623"/>
                  </a:lnTo>
                  <a:lnTo>
                    <a:pt x="306463" y="1578305"/>
                  </a:lnTo>
                  <a:lnTo>
                    <a:pt x="298145" y="1572691"/>
                  </a:lnTo>
                  <a:lnTo>
                    <a:pt x="287959" y="1570634"/>
                  </a:lnTo>
                  <a:lnTo>
                    <a:pt x="277761" y="1572691"/>
                  </a:lnTo>
                  <a:lnTo>
                    <a:pt x="269443" y="1578305"/>
                  </a:lnTo>
                  <a:lnTo>
                    <a:pt x="263829" y="1586623"/>
                  </a:lnTo>
                  <a:lnTo>
                    <a:pt x="261772" y="1596809"/>
                  </a:lnTo>
                  <a:lnTo>
                    <a:pt x="263829" y="1607007"/>
                  </a:lnTo>
                  <a:lnTo>
                    <a:pt x="269443" y="1615325"/>
                  </a:lnTo>
                  <a:lnTo>
                    <a:pt x="277761" y="1620926"/>
                  </a:lnTo>
                  <a:lnTo>
                    <a:pt x="287959" y="1622983"/>
                  </a:lnTo>
                  <a:lnTo>
                    <a:pt x="298145" y="1620926"/>
                  </a:lnTo>
                  <a:lnTo>
                    <a:pt x="306463" y="1615325"/>
                  </a:lnTo>
                  <a:lnTo>
                    <a:pt x="312077" y="1607007"/>
                  </a:lnTo>
                  <a:lnTo>
                    <a:pt x="314134" y="1596809"/>
                  </a:lnTo>
                  <a:close/>
                </a:path>
                <a:path extrusionOk="0" h="1885315" w="1885314">
                  <a:moveTo>
                    <a:pt x="314134" y="1335036"/>
                  </a:moveTo>
                  <a:lnTo>
                    <a:pt x="312077" y="1324851"/>
                  </a:lnTo>
                  <a:lnTo>
                    <a:pt x="306463" y="1316532"/>
                  </a:lnTo>
                  <a:lnTo>
                    <a:pt x="298145" y="1310919"/>
                  </a:lnTo>
                  <a:lnTo>
                    <a:pt x="287959" y="1308862"/>
                  </a:lnTo>
                  <a:lnTo>
                    <a:pt x="277761" y="1310919"/>
                  </a:lnTo>
                  <a:lnTo>
                    <a:pt x="269443" y="1316532"/>
                  </a:lnTo>
                  <a:lnTo>
                    <a:pt x="263829" y="1324851"/>
                  </a:lnTo>
                  <a:lnTo>
                    <a:pt x="261772" y="1335036"/>
                  </a:lnTo>
                  <a:lnTo>
                    <a:pt x="263829" y="1345234"/>
                  </a:lnTo>
                  <a:lnTo>
                    <a:pt x="269443" y="1353553"/>
                  </a:lnTo>
                  <a:lnTo>
                    <a:pt x="277761" y="1359154"/>
                  </a:lnTo>
                  <a:lnTo>
                    <a:pt x="287959" y="1361211"/>
                  </a:lnTo>
                  <a:lnTo>
                    <a:pt x="298145" y="1359154"/>
                  </a:lnTo>
                  <a:lnTo>
                    <a:pt x="306463" y="1353553"/>
                  </a:lnTo>
                  <a:lnTo>
                    <a:pt x="312077" y="1345234"/>
                  </a:lnTo>
                  <a:lnTo>
                    <a:pt x="314134" y="1335036"/>
                  </a:lnTo>
                  <a:close/>
                </a:path>
                <a:path extrusionOk="0" h="1885315" w="1885314">
                  <a:moveTo>
                    <a:pt x="314134" y="1073264"/>
                  </a:moveTo>
                  <a:lnTo>
                    <a:pt x="312077" y="1063078"/>
                  </a:lnTo>
                  <a:lnTo>
                    <a:pt x="306463" y="1054760"/>
                  </a:lnTo>
                  <a:lnTo>
                    <a:pt x="298145" y="1049147"/>
                  </a:lnTo>
                  <a:lnTo>
                    <a:pt x="287959" y="1047089"/>
                  </a:lnTo>
                  <a:lnTo>
                    <a:pt x="277761" y="1049147"/>
                  </a:lnTo>
                  <a:lnTo>
                    <a:pt x="269443" y="1054760"/>
                  </a:lnTo>
                  <a:lnTo>
                    <a:pt x="263829" y="1063078"/>
                  </a:lnTo>
                  <a:lnTo>
                    <a:pt x="261772" y="1073264"/>
                  </a:lnTo>
                  <a:lnTo>
                    <a:pt x="263829" y="1083462"/>
                  </a:lnTo>
                  <a:lnTo>
                    <a:pt x="269443" y="1091780"/>
                  </a:lnTo>
                  <a:lnTo>
                    <a:pt x="277761" y="1097381"/>
                  </a:lnTo>
                  <a:lnTo>
                    <a:pt x="287959" y="1099439"/>
                  </a:lnTo>
                  <a:lnTo>
                    <a:pt x="298145" y="1097381"/>
                  </a:lnTo>
                  <a:lnTo>
                    <a:pt x="306463" y="1091780"/>
                  </a:lnTo>
                  <a:lnTo>
                    <a:pt x="312077" y="1083462"/>
                  </a:lnTo>
                  <a:lnTo>
                    <a:pt x="314134" y="1073264"/>
                  </a:lnTo>
                  <a:close/>
                </a:path>
                <a:path extrusionOk="0" h="1885315" w="1885314">
                  <a:moveTo>
                    <a:pt x="314134" y="811491"/>
                  </a:moveTo>
                  <a:lnTo>
                    <a:pt x="312077" y="801306"/>
                  </a:lnTo>
                  <a:lnTo>
                    <a:pt x="306463" y="792988"/>
                  </a:lnTo>
                  <a:lnTo>
                    <a:pt x="298145" y="787374"/>
                  </a:lnTo>
                  <a:lnTo>
                    <a:pt x="287959" y="785317"/>
                  </a:lnTo>
                  <a:lnTo>
                    <a:pt x="277761" y="787374"/>
                  </a:lnTo>
                  <a:lnTo>
                    <a:pt x="269443" y="792988"/>
                  </a:lnTo>
                  <a:lnTo>
                    <a:pt x="263829" y="801306"/>
                  </a:lnTo>
                  <a:lnTo>
                    <a:pt x="261772" y="811491"/>
                  </a:lnTo>
                  <a:lnTo>
                    <a:pt x="263829" y="821690"/>
                  </a:lnTo>
                  <a:lnTo>
                    <a:pt x="269443" y="830008"/>
                  </a:lnTo>
                  <a:lnTo>
                    <a:pt x="277761" y="835609"/>
                  </a:lnTo>
                  <a:lnTo>
                    <a:pt x="287959" y="837666"/>
                  </a:lnTo>
                  <a:lnTo>
                    <a:pt x="298145" y="835609"/>
                  </a:lnTo>
                  <a:lnTo>
                    <a:pt x="306463" y="830008"/>
                  </a:lnTo>
                  <a:lnTo>
                    <a:pt x="312077" y="821690"/>
                  </a:lnTo>
                  <a:lnTo>
                    <a:pt x="314134" y="811491"/>
                  </a:lnTo>
                  <a:close/>
                </a:path>
                <a:path extrusionOk="0" h="1885315" w="1885314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15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15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17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17"/>
                  </a:lnTo>
                  <a:lnTo>
                    <a:pt x="314134" y="549719"/>
                  </a:lnTo>
                  <a:close/>
                </a:path>
                <a:path extrusionOk="0" h="1885315" w="1885314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43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43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45"/>
                  </a:lnTo>
                  <a:lnTo>
                    <a:pt x="269443" y="306463"/>
                  </a:lnTo>
                  <a:lnTo>
                    <a:pt x="277761" y="312077"/>
                  </a:lnTo>
                  <a:lnTo>
                    <a:pt x="287959" y="314121"/>
                  </a:lnTo>
                  <a:lnTo>
                    <a:pt x="298145" y="312077"/>
                  </a:lnTo>
                  <a:lnTo>
                    <a:pt x="306463" y="306463"/>
                  </a:lnTo>
                  <a:lnTo>
                    <a:pt x="312077" y="298145"/>
                  </a:lnTo>
                  <a:lnTo>
                    <a:pt x="314134" y="287947"/>
                  </a:lnTo>
                  <a:close/>
                </a:path>
                <a:path extrusionOk="0" h="1885315" w="1885314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70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70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72"/>
                  </a:lnTo>
                  <a:lnTo>
                    <a:pt x="269443" y="44691"/>
                  </a:lnTo>
                  <a:lnTo>
                    <a:pt x="277761" y="50304"/>
                  </a:lnTo>
                  <a:lnTo>
                    <a:pt x="287959" y="52349"/>
                  </a:lnTo>
                  <a:lnTo>
                    <a:pt x="298145" y="50304"/>
                  </a:lnTo>
                  <a:lnTo>
                    <a:pt x="306463" y="44691"/>
                  </a:lnTo>
                  <a:lnTo>
                    <a:pt x="312077" y="36372"/>
                  </a:lnTo>
                  <a:lnTo>
                    <a:pt x="314134" y="26174"/>
                  </a:lnTo>
                  <a:close/>
                </a:path>
                <a:path extrusionOk="0" h="1885315" w="1885314">
                  <a:moveTo>
                    <a:pt x="575906" y="1858581"/>
                  </a:moveTo>
                  <a:lnTo>
                    <a:pt x="573849" y="1848396"/>
                  </a:lnTo>
                  <a:lnTo>
                    <a:pt x="568236" y="1840077"/>
                  </a:lnTo>
                  <a:lnTo>
                    <a:pt x="559917" y="1834464"/>
                  </a:lnTo>
                  <a:lnTo>
                    <a:pt x="549732" y="1832406"/>
                  </a:lnTo>
                  <a:lnTo>
                    <a:pt x="539534" y="1834464"/>
                  </a:lnTo>
                  <a:lnTo>
                    <a:pt x="531215" y="1840077"/>
                  </a:lnTo>
                  <a:lnTo>
                    <a:pt x="525602" y="1848396"/>
                  </a:lnTo>
                  <a:lnTo>
                    <a:pt x="523544" y="1858581"/>
                  </a:lnTo>
                  <a:lnTo>
                    <a:pt x="525602" y="1868779"/>
                  </a:lnTo>
                  <a:lnTo>
                    <a:pt x="531215" y="1877098"/>
                  </a:lnTo>
                  <a:lnTo>
                    <a:pt x="539534" y="1882698"/>
                  </a:lnTo>
                  <a:lnTo>
                    <a:pt x="549732" y="1884756"/>
                  </a:lnTo>
                  <a:lnTo>
                    <a:pt x="559917" y="1882698"/>
                  </a:lnTo>
                  <a:lnTo>
                    <a:pt x="568236" y="1877098"/>
                  </a:lnTo>
                  <a:lnTo>
                    <a:pt x="573849" y="1868779"/>
                  </a:lnTo>
                  <a:lnTo>
                    <a:pt x="575906" y="1858581"/>
                  </a:lnTo>
                  <a:close/>
                </a:path>
                <a:path extrusionOk="0" h="1885315" w="1885314">
                  <a:moveTo>
                    <a:pt x="575906" y="1596809"/>
                  </a:moveTo>
                  <a:lnTo>
                    <a:pt x="573849" y="1586623"/>
                  </a:lnTo>
                  <a:lnTo>
                    <a:pt x="568236" y="1578305"/>
                  </a:lnTo>
                  <a:lnTo>
                    <a:pt x="559917" y="1572691"/>
                  </a:lnTo>
                  <a:lnTo>
                    <a:pt x="549732" y="1570634"/>
                  </a:lnTo>
                  <a:lnTo>
                    <a:pt x="539534" y="1572691"/>
                  </a:lnTo>
                  <a:lnTo>
                    <a:pt x="531215" y="1578305"/>
                  </a:lnTo>
                  <a:lnTo>
                    <a:pt x="525602" y="1586623"/>
                  </a:lnTo>
                  <a:lnTo>
                    <a:pt x="523544" y="1596809"/>
                  </a:lnTo>
                  <a:lnTo>
                    <a:pt x="525602" y="1607007"/>
                  </a:lnTo>
                  <a:lnTo>
                    <a:pt x="531215" y="1615325"/>
                  </a:lnTo>
                  <a:lnTo>
                    <a:pt x="539534" y="1620926"/>
                  </a:lnTo>
                  <a:lnTo>
                    <a:pt x="549732" y="1622983"/>
                  </a:lnTo>
                  <a:lnTo>
                    <a:pt x="559917" y="1620926"/>
                  </a:lnTo>
                  <a:lnTo>
                    <a:pt x="568236" y="1615325"/>
                  </a:lnTo>
                  <a:lnTo>
                    <a:pt x="573849" y="1607007"/>
                  </a:lnTo>
                  <a:lnTo>
                    <a:pt x="575906" y="1596809"/>
                  </a:lnTo>
                  <a:close/>
                </a:path>
                <a:path extrusionOk="0" h="1885315" w="1885314">
                  <a:moveTo>
                    <a:pt x="575906" y="1335036"/>
                  </a:moveTo>
                  <a:lnTo>
                    <a:pt x="573849" y="1324851"/>
                  </a:lnTo>
                  <a:lnTo>
                    <a:pt x="568236" y="1316532"/>
                  </a:lnTo>
                  <a:lnTo>
                    <a:pt x="559917" y="1310919"/>
                  </a:lnTo>
                  <a:lnTo>
                    <a:pt x="549732" y="1308862"/>
                  </a:lnTo>
                  <a:lnTo>
                    <a:pt x="539534" y="1310919"/>
                  </a:lnTo>
                  <a:lnTo>
                    <a:pt x="531215" y="1316532"/>
                  </a:lnTo>
                  <a:lnTo>
                    <a:pt x="525602" y="1324851"/>
                  </a:lnTo>
                  <a:lnTo>
                    <a:pt x="523544" y="1335036"/>
                  </a:lnTo>
                  <a:lnTo>
                    <a:pt x="525602" y="1345234"/>
                  </a:lnTo>
                  <a:lnTo>
                    <a:pt x="531215" y="1353553"/>
                  </a:lnTo>
                  <a:lnTo>
                    <a:pt x="539534" y="1359154"/>
                  </a:lnTo>
                  <a:lnTo>
                    <a:pt x="549732" y="1361211"/>
                  </a:lnTo>
                  <a:lnTo>
                    <a:pt x="559917" y="1359154"/>
                  </a:lnTo>
                  <a:lnTo>
                    <a:pt x="568236" y="1353553"/>
                  </a:lnTo>
                  <a:lnTo>
                    <a:pt x="573849" y="1345234"/>
                  </a:lnTo>
                  <a:lnTo>
                    <a:pt x="575906" y="1335036"/>
                  </a:lnTo>
                  <a:close/>
                </a:path>
                <a:path extrusionOk="0" h="1885315" w="1885314">
                  <a:moveTo>
                    <a:pt x="575906" y="1073264"/>
                  </a:moveTo>
                  <a:lnTo>
                    <a:pt x="573849" y="1063078"/>
                  </a:lnTo>
                  <a:lnTo>
                    <a:pt x="568236" y="1054760"/>
                  </a:lnTo>
                  <a:lnTo>
                    <a:pt x="559917" y="1049147"/>
                  </a:lnTo>
                  <a:lnTo>
                    <a:pt x="549732" y="1047089"/>
                  </a:lnTo>
                  <a:lnTo>
                    <a:pt x="539534" y="1049147"/>
                  </a:lnTo>
                  <a:lnTo>
                    <a:pt x="531215" y="1054760"/>
                  </a:lnTo>
                  <a:lnTo>
                    <a:pt x="525602" y="1063078"/>
                  </a:lnTo>
                  <a:lnTo>
                    <a:pt x="523544" y="1073264"/>
                  </a:lnTo>
                  <a:lnTo>
                    <a:pt x="525602" y="1083462"/>
                  </a:lnTo>
                  <a:lnTo>
                    <a:pt x="531215" y="1091780"/>
                  </a:lnTo>
                  <a:lnTo>
                    <a:pt x="539534" y="1097381"/>
                  </a:lnTo>
                  <a:lnTo>
                    <a:pt x="549732" y="1099439"/>
                  </a:lnTo>
                  <a:lnTo>
                    <a:pt x="559917" y="1097381"/>
                  </a:lnTo>
                  <a:lnTo>
                    <a:pt x="568236" y="1091780"/>
                  </a:lnTo>
                  <a:lnTo>
                    <a:pt x="573849" y="1083462"/>
                  </a:lnTo>
                  <a:lnTo>
                    <a:pt x="575906" y="1073264"/>
                  </a:lnTo>
                  <a:close/>
                </a:path>
                <a:path extrusionOk="0" h="1885315" w="1885314">
                  <a:moveTo>
                    <a:pt x="575906" y="811491"/>
                  </a:moveTo>
                  <a:lnTo>
                    <a:pt x="573849" y="801306"/>
                  </a:lnTo>
                  <a:lnTo>
                    <a:pt x="568236" y="792988"/>
                  </a:lnTo>
                  <a:lnTo>
                    <a:pt x="559917" y="787374"/>
                  </a:lnTo>
                  <a:lnTo>
                    <a:pt x="549732" y="785317"/>
                  </a:lnTo>
                  <a:lnTo>
                    <a:pt x="539534" y="787374"/>
                  </a:lnTo>
                  <a:lnTo>
                    <a:pt x="531215" y="792988"/>
                  </a:lnTo>
                  <a:lnTo>
                    <a:pt x="525602" y="801306"/>
                  </a:lnTo>
                  <a:lnTo>
                    <a:pt x="523544" y="811491"/>
                  </a:lnTo>
                  <a:lnTo>
                    <a:pt x="525602" y="821690"/>
                  </a:lnTo>
                  <a:lnTo>
                    <a:pt x="531215" y="830008"/>
                  </a:lnTo>
                  <a:lnTo>
                    <a:pt x="539534" y="835609"/>
                  </a:lnTo>
                  <a:lnTo>
                    <a:pt x="549732" y="837666"/>
                  </a:lnTo>
                  <a:lnTo>
                    <a:pt x="559917" y="835609"/>
                  </a:lnTo>
                  <a:lnTo>
                    <a:pt x="568236" y="830008"/>
                  </a:lnTo>
                  <a:lnTo>
                    <a:pt x="573849" y="821690"/>
                  </a:lnTo>
                  <a:lnTo>
                    <a:pt x="575906" y="811491"/>
                  </a:lnTo>
                  <a:close/>
                </a:path>
                <a:path extrusionOk="0" h="1885315" w="1885314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15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15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17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17"/>
                  </a:lnTo>
                  <a:lnTo>
                    <a:pt x="575906" y="549719"/>
                  </a:lnTo>
                  <a:close/>
                </a:path>
                <a:path extrusionOk="0" h="1885315" w="1885314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43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43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45"/>
                  </a:lnTo>
                  <a:lnTo>
                    <a:pt x="531215" y="306463"/>
                  </a:lnTo>
                  <a:lnTo>
                    <a:pt x="539534" y="312077"/>
                  </a:lnTo>
                  <a:lnTo>
                    <a:pt x="549732" y="314121"/>
                  </a:lnTo>
                  <a:lnTo>
                    <a:pt x="559917" y="312077"/>
                  </a:lnTo>
                  <a:lnTo>
                    <a:pt x="568236" y="306463"/>
                  </a:lnTo>
                  <a:lnTo>
                    <a:pt x="573849" y="298145"/>
                  </a:lnTo>
                  <a:lnTo>
                    <a:pt x="575906" y="287947"/>
                  </a:lnTo>
                  <a:close/>
                </a:path>
                <a:path extrusionOk="0" h="1885315" w="1885314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70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70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72"/>
                  </a:lnTo>
                  <a:lnTo>
                    <a:pt x="531215" y="44691"/>
                  </a:lnTo>
                  <a:lnTo>
                    <a:pt x="539534" y="50304"/>
                  </a:lnTo>
                  <a:lnTo>
                    <a:pt x="549732" y="52349"/>
                  </a:lnTo>
                  <a:lnTo>
                    <a:pt x="559917" y="50304"/>
                  </a:lnTo>
                  <a:lnTo>
                    <a:pt x="568236" y="44691"/>
                  </a:lnTo>
                  <a:lnTo>
                    <a:pt x="573849" y="36372"/>
                  </a:lnTo>
                  <a:lnTo>
                    <a:pt x="575906" y="26174"/>
                  </a:lnTo>
                  <a:close/>
                </a:path>
                <a:path extrusionOk="0" h="1885315" w="1885314">
                  <a:moveTo>
                    <a:pt x="837679" y="1858581"/>
                  </a:moveTo>
                  <a:lnTo>
                    <a:pt x="835621" y="1848396"/>
                  </a:lnTo>
                  <a:lnTo>
                    <a:pt x="830008" y="1840077"/>
                  </a:lnTo>
                  <a:lnTo>
                    <a:pt x="821690" y="1834464"/>
                  </a:lnTo>
                  <a:lnTo>
                    <a:pt x="811504" y="1832406"/>
                  </a:lnTo>
                  <a:lnTo>
                    <a:pt x="801306" y="1834464"/>
                  </a:lnTo>
                  <a:lnTo>
                    <a:pt x="792988" y="1840077"/>
                  </a:lnTo>
                  <a:lnTo>
                    <a:pt x="787374" y="1848396"/>
                  </a:lnTo>
                  <a:lnTo>
                    <a:pt x="785317" y="1858581"/>
                  </a:lnTo>
                  <a:lnTo>
                    <a:pt x="787374" y="1868779"/>
                  </a:lnTo>
                  <a:lnTo>
                    <a:pt x="792988" y="1877098"/>
                  </a:lnTo>
                  <a:lnTo>
                    <a:pt x="801306" y="1882698"/>
                  </a:lnTo>
                  <a:lnTo>
                    <a:pt x="811504" y="1884756"/>
                  </a:lnTo>
                  <a:lnTo>
                    <a:pt x="821690" y="1882698"/>
                  </a:lnTo>
                  <a:lnTo>
                    <a:pt x="830008" y="1877098"/>
                  </a:lnTo>
                  <a:lnTo>
                    <a:pt x="835621" y="1868779"/>
                  </a:lnTo>
                  <a:lnTo>
                    <a:pt x="837679" y="1858581"/>
                  </a:lnTo>
                  <a:close/>
                </a:path>
                <a:path extrusionOk="0" h="1885315" w="1885314">
                  <a:moveTo>
                    <a:pt x="837679" y="1596809"/>
                  </a:moveTo>
                  <a:lnTo>
                    <a:pt x="835621" y="1586623"/>
                  </a:lnTo>
                  <a:lnTo>
                    <a:pt x="830008" y="1578305"/>
                  </a:lnTo>
                  <a:lnTo>
                    <a:pt x="821690" y="1572691"/>
                  </a:lnTo>
                  <a:lnTo>
                    <a:pt x="811504" y="1570634"/>
                  </a:lnTo>
                  <a:lnTo>
                    <a:pt x="801306" y="1572691"/>
                  </a:lnTo>
                  <a:lnTo>
                    <a:pt x="792988" y="1578305"/>
                  </a:lnTo>
                  <a:lnTo>
                    <a:pt x="787374" y="1586623"/>
                  </a:lnTo>
                  <a:lnTo>
                    <a:pt x="785317" y="1596809"/>
                  </a:lnTo>
                  <a:lnTo>
                    <a:pt x="787374" y="1607007"/>
                  </a:lnTo>
                  <a:lnTo>
                    <a:pt x="792988" y="1615325"/>
                  </a:lnTo>
                  <a:lnTo>
                    <a:pt x="801306" y="1620926"/>
                  </a:lnTo>
                  <a:lnTo>
                    <a:pt x="811504" y="1622983"/>
                  </a:lnTo>
                  <a:lnTo>
                    <a:pt x="821690" y="1620926"/>
                  </a:lnTo>
                  <a:lnTo>
                    <a:pt x="830008" y="1615325"/>
                  </a:lnTo>
                  <a:lnTo>
                    <a:pt x="835621" y="1607007"/>
                  </a:lnTo>
                  <a:lnTo>
                    <a:pt x="837679" y="1596809"/>
                  </a:lnTo>
                  <a:close/>
                </a:path>
                <a:path extrusionOk="0" h="1885315" w="1885314">
                  <a:moveTo>
                    <a:pt x="837679" y="1335036"/>
                  </a:moveTo>
                  <a:lnTo>
                    <a:pt x="835621" y="1324851"/>
                  </a:lnTo>
                  <a:lnTo>
                    <a:pt x="830008" y="1316532"/>
                  </a:lnTo>
                  <a:lnTo>
                    <a:pt x="821690" y="1310919"/>
                  </a:lnTo>
                  <a:lnTo>
                    <a:pt x="811504" y="1308862"/>
                  </a:lnTo>
                  <a:lnTo>
                    <a:pt x="801306" y="1310919"/>
                  </a:lnTo>
                  <a:lnTo>
                    <a:pt x="792988" y="1316532"/>
                  </a:lnTo>
                  <a:lnTo>
                    <a:pt x="787374" y="1324851"/>
                  </a:lnTo>
                  <a:lnTo>
                    <a:pt x="785317" y="1335036"/>
                  </a:lnTo>
                  <a:lnTo>
                    <a:pt x="787374" y="1345234"/>
                  </a:lnTo>
                  <a:lnTo>
                    <a:pt x="792988" y="1353553"/>
                  </a:lnTo>
                  <a:lnTo>
                    <a:pt x="801306" y="1359154"/>
                  </a:lnTo>
                  <a:lnTo>
                    <a:pt x="811504" y="1361211"/>
                  </a:lnTo>
                  <a:lnTo>
                    <a:pt x="821690" y="1359154"/>
                  </a:lnTo>
                  <a:lnTo>
                    <a:pt x="830008" y="1353553"/>
                  </a:lnTo>
                  <a:lnTo>
                    <a:pt x="835621" y="1345234"/>
                  </a:lnTo>
                  <a:lnTo>
                    <a:pt x="837679" y="1335036"/>
                  </a:lnTo>
                  <a:close/>
                </a:path>
                <a:path extrusionOk="0" h="1885315" w="1885314">
                  <a:moveTo>
                    <a:pt x="837679" y="1073264"/>
                  </a:moveTo>
                  <a:lnTo>
                    <a:pt x="835621" y="1063078"/>
                  </a:lnTo>
                  <a:lnTo>
                    <a:pt x="830008" y="1054760"/>
                  </a:lnTo>
                  <a:lnTo>
                    <a:pt x="821690" y="1049147"/>
                  </a:lnTo>
                  <a:lnTo>
                    <a:pt x="811504" y="1047089"/>
                  </a:lnTo>
                  <a:lnTo>
                    <a:pt x="801306" y="1049147"/>
                  </a:lnTo>
                  <a:lnTo>
                    <a:pt x="792988" y="1054760"/>
                  </a:lnTo>
                  <a:lnTo>
                    <a:pt x="787374" y="1063078"/>
                  </a:lnTo>
                  <a:lnTo>
                    <a:pt x="785317" y="1073264"/>
                  </a:lnTo>
                  <a:lnTo>
                    <a:pt x="787374" y="1083462"/>
                  </a:lnTo>
                  <a:lnTo>
                    <a:pt x="792988" y="1091780"/>
                  </a:lnTo>
                  <a:lnTo>
                    <a:pt x="801306" y="1097381"/>
                  </a:lnTo>
                  <a:lnTo>
                    <a:pt x="811504" y="1099439"/>
                  </a:lnTo>
                  <a:lnTo>
                    <a:pt x="821690" y="1097381"/>
                  </a:lnTo>
                  <a:lnTo>
                    <a:pt x="830008" y="1091780"/>
                  </a:lnTo>
                  <a:lnTo>
                    <a:pt x="835621" y="1083462"/>
                  </a:lnTo>
                  <a:lnTo>
                    <a:pt x="837679" y="1073264"/>
                  </a:lnTo>
                  <a:close/>
                </a:path>
                <a:path extrusionOk="0" h="1885315" w="1885314">
                  <a:moveTo>
                    <a:pt x="837679" y="811491"/>
                  </a:moveTo>
                  <a:lnTo>
                    <a:pt x="835621" y="801306"/>
                  </a:lnTo>
                  <a:lnTo>
                    <a:pt x="830008" y="792988"/>
                  </a:lnTo>
                  <a:lnTo>
                    <a:pt x="821690" y="787374"/>
                  </a:lnTo>
                  <a:lnTo>
                    <a:pt x="811504" y="785317"/>
                  </a:lnTo>
                  <a:lnTo>
                    <a:pt x="801306" y="787374"/>
                  </a:lnTo>
                  <a:lnTo>
                    <a:pt x="792988" y="792988"/>
                  </a:lnTo>
                  <a:lnTo>
                    <a:pt x="787374" y="801306"/>
                  </a:lnTo>
                  <a:lnTo>
                    <a:pt x="785317" y="811491"/>
                  </a:lnTo>
                  <a:lnTo>
                    <a:pt x="787374" y="821690"/>
                  </a:lnTo>
                  <a:lnTo>
                    <a:pt x="792988" y="830008"/>
                  </a:lnTo>
                  <a:lnTo>
                    <a:pt x="801306" y="835609"/>
                  </a:lnTo>
                  <a:lnTo>
                    <a:pt x="811504" y="837666"/>
                  </a:lnTo>
                  <a:lnTo>
                    <a:pt x="821690" y="835609"/>
                  </a:lnTo>
                  <a:lnTo>
                    <a:pt x="830008" y="830008"/>
                  </a:lnTo>
                  <a:lnTo>
                    <a:pt x="835621" y="821690"/>
                  </a:lnTo>
                  <a:lnTo>
                    <a:pt x="837679" y="811491"/>
                  </a:lnTo>
                  <a:close/>
                </a:path>
                <a:path extrusionOk="0" h="1885315" w="1885314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15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15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17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17"/>
                  </a:lnTo>
                  <a:lnTo>
                    <a:pt x="837679" y="549719"/>
                  </a:lnTo>
                  <a:close/>
                </a:path>
                <a:path extrusionOk="0" h="1885315" w="1885314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43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43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45"/>
                  </a:lnTo>
                  <a:lnTo>
                    <a:pt x="792988" y="306463"/>
                  </a:lnTo>
                  <a:lnTo>
                    <a:pt x="801306" y="312077"/>
                  </a:lnTo>
                  <a:lnTo>
                    <a:pt x="811504" y="314121"/>
                  </a:lnTo>
                  <a:lnTo>
                    <a:pt x="821690" y="312077"/>
                  </a:lnTo>
                  <a:lnTo>
                    <a:pt x="830008" y="306463"/>
                  </a:lnTo>
                  <a:lnTo>
                    <a:pt x="835621" y="298145"/>
                  </a:lnTo>
                  <a:lnTo>
                    <a:pt x="837679" y="287947"/>
                  </a:lnTo>
                  <a:close/>
                </a:path>
                <a:path extrusionOk="0" h="1885315" w="1885314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70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70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72"/>
                  </a:lnTo>
                  <a:lnTo>
                    <a:pt x="792988" y="44691"/>
                  </a:lnTo>
                  <a:lnTo>
                    <a:pt x="801306" y="50304"/>
                  </a:lnTo>
                  <a:lnTo>
                    <a:pt x="811504" y="52349"/>
                  </a:lnTo>
                  <a:lnTo>
                    <a:pt x="821690" y="50304"/>
                  </a:lnTo>
                  <a:lnTo>
                    <a:pt x="830008" y="44691"/>
                  </a:lnTo>
                  <a:lnTo>
                    <a:pt x="835621" y="36372"/>
                  </a:lnTo>
                  <a:lnTo>
                    <a:pt x="837679" y="26174"/>
                  </a:lnTo>
                  <a:close/>
                </a:path>
                <a:path extrusionOk="0" h="1885315" w="1885314">
                  <a:moveTo>
                    <a:pt x="1099451" y="1858581"/>
                  </a:moveTo>
                  <a:lnTo>
                    <a:pt x="1097394" y="1848396"/>
                  </a:lnTo>
                  <a:lnTo>
                    <a:pt x="1091780" y="1840077"/>
                  </a:lnTo>
                  <a:lnTo>
                    <a:pt x="1083462" y="1834464"/>
                  </a:lnTo>
                  <a:lnTo>
                    <a:pt x="1073277" y="1832406"/>
                  </a:lnTo>
                  <a:lnTo>
                    <a:pt x="1063078" y="1834464"/>
                  </a:lnTo>
                  <a:lnTo>
                    <a:pt x="1054760" y="1840077"/>
                  </a:lnTo>
                  <a:lnTo>
                    <a:pt x="1049147" y="1848396"/>
                  </a:lnTo>
                  <a:lnTo>
                    <a:pt x="1047089" y="1858581"/>
                  </a:lnTo>
                  <a:lnTo>
                    <a:pt x="1049147" y="1868779"/>
                  </a:lnTo>
                  <a:lnTo>
                    <a:pt x="1054760" y="1877098"/>
                  </a:lnTo>
                  <a:lnTo>
                    <a:pt x="1063078" y="1882698"/>
                  </a:lnTo>
                  <a:lnTo>
                    <a:pt x="1073277" y="1884756"/>
                  </a:lnTo>
                  <a:lnTo>
                    <a:pt x="1083462" y="1882698"/>
                  </a:lnTo>
                  <a:lnTo>
                    <a:pt x="1091780" y="1877098"/>
                  </a:lnTo>
                  <a:lnTo>
                    <a:pt x="1097394" y="1868779"/>
                  </a:lnTo>
                  <a:lnTo>
                    <a:pt x="1099451" y="1858581"/>
                  </a:lnTo>
                  <a:close/>
                </a:path>
                <a:path extrusionOk="0" h="1885315" w="1885314">
                  <a:moveTo>
                    <a:pt x="1099451" y="1596809"/>
                  </a:moveTo>
                  <a:lnTo>
                    <a:pt x="1097394" y="1586623"/>
                  </a:lnTo>
                  <a:lnTo>
                    <a:pt x="1091780" y="1578305"/>
                  </a:lnTo>
                  <a:lnTo>
                    <a:pt x="1083462" y="1572691"/>
                  </a:lnTo>
                  <a:lnTo>
                    <a:pt x="1073277" y="1570634"/>
                  </a:lnTo>
                  <a:lnTo>
                    <a:pt x="1063078" y="1572691"/>
                  </a:lnTo>
                  <a:lnTo>
                    <a:pt x="1054760" y="1578305"/>
                  </a:lnTo>
                  <a:lnTo>
                    <a:pt x="1049147" y="1586623"/>
                  </a:lnTo>
                  <a:lnTo>
                    <a:pt x="1047089" y="1596809"/>
                  </a:lnTo>
                  <a:lnTo>
                    <a:pt x="1049147" y="1607007"/>
                  </a:lnTo>
                  <a:lnTo>
                    <a:pt x="1054760" y="1615325"/>
                  </a:lnTo>
                  <a:lnTo>
                    <a:pt x="1063078" y="1620926"/>
                  </a:lnTo>
                  <a:lnTo>
                    <a:pt x="1073277" y="1622983"/>
                  </a:lnTo>
                  <a:lnTo>
                    <a:pt x="1083462" y="1620926"/>
                  </a:lnTo>
                  <a:lnTo>
                    <a:pt x="1091780" y="1615325"/>
                  </a:lnTo>
                  <a:lnTo>
                    <a:pt x="1097394" y="1607007"/>
                  </a:lnTo>
                  <a:lnTo>
                    <a:pt x="1099451" y="1596809"/>
                  </a:lnTo>
                  <a:close/>
                </a:path>
                <a:path extrusionOk="0" h="1885315" w="1885314">
                  <a:moveTo>
                    <a:pt x="1099451" y="1335036"/>
                  </a:moveTo>
                  <a:lnTo>
                    <a:pt x="1097394" y="1324851"/>
                  </a:lnTo>
                  <a:lnTo>
                    <a:pt x="1091780" y="1316532"/>
                  </a:lnTo>
                  <a:lnTo>
                    <a:pt x="1083462" y="1310919"/>
                  </a:lnTo>
                  <a:lnTo>
                    <a:pt x="1073277" y="1308862"/>
                  </a:lnTo>
                  <a:lnTo>
                    <a:pt x="1063078" y="1310919"/>
                  </a:lnTo>
                  <a:lnTo>
                    <a:pt x="1054760" y="1316532"/>
                  </a:lnTo>
                  <a:lnTo>
                    <a:pt x="1049147" y="1324851"/>
                  </a:lnTo>
                  <a:lnTo>
                    <a:pt x="1047089" y="1335036"/>
                  </a:lnTo>
                  <a:lnTo>
                    <a:pt x="1049147" y="1345234"/>
                  </a:lnTo>
                  <a:lnTo>
                    <a:pt x="1054760" y="1353553"/>
                  </a:lnTo>
                  <a:lnTo>
                    <a:pt x="1063078" y="1359154"/>
                  </a:lnTo>
                  <a:lnTo>
                    <a:pt x="1073277" y="1361211"/>
                  </a:lnTo>
                  <a:lnTo>
                    <a:pt x="1083462" y="1359154"/>
                  </a:lnTo>
                  <a:lnTo>
                    <a:pt x="1091780" y="1353553"/>
                  </a:lnTo>
                  <a:lnTo>
                    <a:pt x="1097394" y="1345234"/>
                  </a:lnTo>
                  <a:lnTo>
                    <a:pt x="1099451" y="1335036"/>
                  </a:lnTo>
                  <a:close/>
                </a:path>
                <a:path extrusionOk="0" h="1885315" w="1885314">
                  <a:moveTo>
                    <a:pt x="1099451" y="1073264"/>
                  </a:moveTo>
                  <a:lnTo>
                    <a:pt x="1097394" y="1063078"/>
                  </a:lnTo>
                  <a:lnTo>
                    <a:pt x="1091780" y="1054760"/>
                  </a:lnTo>
                  <a:lnTo>
                    <a:pt x="1083462" y="1049147"/>
                  </a:lnTo>
                  <a:lnTo>
                    <a:pt x="1073277" y="1047089"/>
                  </a:lnTo>
                  <a:lnTo>
                    <a:pt x="1063078" y="1049147"/>
                  </a:lnTo>
                  <a:lnTo>
                    <a:pt x="1054760" y="1054760"/>
                  </a:lnTo>
                  <a:lnTo>
                    <a:pt x="1049147" y="1063078"/>
                  </a:lnTo>
                  <a:lnTo>
                    <a:pt x="1047089" y="1073264"/>
                  </a:lnTo>
                  <a:lnTo>
                    <a:pt x="1049147" y="1083462"/>
                  </a:lnTo>
                  <a:lnTo>
                    <a:pt x="1054760" y="1091780"/>
                  </a:lnTo>
                  <a:lnTo>
                    <a:pt x="1063078" y="1097381"/>
                  </a:lnTo>
                  <a:lnTo>
                    <a:pt x="1073277" y="1099439"/>
                  </a:lnTo>
                  <a:lnTo>
                    <a:pt x="1083462" y="1097381"/>
                  </a:lnTo>
                  <a:lnTo>
                    <a:pt x="1091780" y="1091780"/>
                  </a:lnTo>
                  <a:lnTo>
                    <a:pt x="1097394" y="1083462"/>
                  </a:lnTo>
                  <a:lnTo>
                    <a:pt x="1099451" y="1073264"/>
                  </a:lnTo>
                  <a:close/>
                </a:path>
                <a:path extrusionOk="0" h="1885315" w="1885314">
                  <a:moveTo>
                    <a:pt x="1099451" y="811491"/>
                  </a:moveTo>
                  <a:lnTo>
                    <a:pt x="1097394" y="801306"/>
                  </a:lnTo>
                  <a:lnTo>
                    <a:pt x="1091780" y="792988"/>
                  </a:lnTo>
                  <a:lnTo>
                    <a:pt x="1083462" y="787374"/>
                  </a:lnTo>
                  <a:lnTo>
                    <a:pt x="1073277" y="785317"/>
                  </a:lnTo>
                  <a:lnTo>
                    <a:pt x="1063078" y="787374"/>
                  </a:lnTo>
                  <a:lnTo>
                    <a:pt x="1054760" y="792988"/>
                  </a:lnTo>
                  <a:lnTo>
                    <a:pt x="1049147" y="801306"/>
                  </a:lnTo>
                  <a:lnTo>
                    <a:pt x="1047089" y="811491"/>
                  </a:lnTo>
                  <a:lnTo>
                    <a:pt x="1049147" y="821690"/>
                  </a:lnTo>
                  <a:lnTo>
                    <a:pt x="1054760" y="830008"/>
                  </a:lnTo>
                  <a:lnTo>
                    <a:pt x="1063078" y="835609"/>
                  </a:lnTo>
                  <a:lnTo>
                    <a:pt x="1073277" y="837666"/>
                  </a:lnTo>
                  <a:lnTo>
                    <a:pt x="1083462" y="835609"/>
                  </a:lnTo>
                  <a:lnTo>
                    <a:pt x="1091780" y="830008"/>
                  </a:lnTo>
                  <a:lnTo>
                    <a:pt x="1097394" y="821690"/>
                  </a:lnTo>
                  <a:lnTo>
                    <a:pt x="1099451" y="811491"/>
                  </a:lnTo>
                  <a:close/>
                </a:path>
                <a:path extrusionOk="0" h="1885315" w="1885314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15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15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17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17"/>
                  </a:lnTo>
                  <a:lnTo>
                    <a:pt x="1099451" y="549719"/>
                  </a:lnTo>
                  <a:close/>
                </a:path>
                <a:path extrusionOk="0" h="1885315" w="1885314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43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43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45"/>
                  </a:lnTo>
                  <a:lnTo>
                    <a:pt x="1054760" y="306463"/>
                  </a:lnTo>
                  <a:lnTo>
                    <a:pt x="1063078" y="312077"/>
                  </a:lnTo>
                  <a:lnTo>
                    <a:pt x="1073277" y="314121"/>
                  </a:lnTo>
                  <a:lnTo>
                    <a:pt x="1083462" y="312077"/>
                  </a:lnTo>
                  <a:lnTo>
                    <a:pt x="1091780" y="306463"/>
                  </a:lnTo>
                  <a:lnTo>
                    <a:pt x="1097394" y="298145"/>
                  </a:lnTo>
                  <a:lnTo>
                    <a:pt x="1099451" y="287947"/>
                  </a:lnTo>
                  <a:close/>
                </a:path>
                <a:path extrusionOk="0" h="1885315" w="1885314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70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70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72"/>
                  </a:lnTo>
                  <a:lnTo>
                    <a:pt x="1054760" y="44691"/>
                  </a:lnTo>
                  <a:lnTo>
                    <a:pt x="1063078" y="50304"/>
                  </a:lnTo>
                  <a:lnTo>
                    <a:pt x="1073277" y="52349"/>
                  </a:lnTo>
                  <a:lnTo>
                    <a:pt x="1083462" y="50304"/>
                  </a:lnTo>
                  <a:lnTo>
                    <a:pt x="1091780" y="44691"/>
                  </a:lnTo>
                  <a:lnTo>
                    <a:pt x="1097394" y="36372"/>
                  </a:lnTo>
                  <a:lnTo>
                    <a:pt x="1099451" y="26174"/>
                  </a:lnTo>
                  <a:close/>
                </a:path>
                <a:path extrusionOk="0" h="1885315" w="1885314">
                  <a:moveTo>
                    <a:pt x="1361224" y="1858581"/>
                  </a:moveTo>
                  <a:lnTo>
                    <a:pt x="1359166" y="1848396"/>
                  </a:lnTo>
                  <a:lnTo>
                    <a:pt x="1353553" y="1840077"/>
                  </a:lnTo>
                  <a:lnTo>
                    <a:pt x="1345234" y="1834464"/>
                  </a:lnTo>
                  <a:lnTo>
                    <a:pt x="1335049" y="1832406"/>
                  </a:lnTo>
                  <a:lnTo>
                    <a:pt x="1324851" y="1834464"/>
                  </a:lnTo>
                  <a:lnTo>
                    <a:pt x="1316532" y="1840077"/>
                  </a:lnTo>
                  <a:lnTo>
                    <a:pt x="1310919" y="1848396"/>
                  </a:lnTo>
                  <a:lnTo>
                    <a:pt x="1308862" y="1858581"/>
                  </a:lnTo>
                  <a:lnTo>
                    <a:pt x="1310919" y="1868779"/>
                  </a:lnTo>
                  <a:lnTo>
                    <a:pt x="1316532" y="1877098"/>
                  </a:lnTo>
                  <a:lnTo>
                    <a:pt x="1324851" y="1882698"/>
                  </a:lnTo>
                  <a:lnTo>
                    <a:pt x="1335049" y="1884756"/>
                  </a:lnTo>
                  <a:lnTo>
                    <a:pt x="1345234" y="1882698"/>
                  </a:lnTo>
                  <a:lnTo>
                    <a:pt x="1353553" y="1877098"/>
                  </a:lnTo>
                  <a:lnTo>
                    <a:pt x="1359166" y="1868779"/>
                  </a:lnTo>
                  <a:lnTo>
                    <a:pt x="1361224" y="1858581"/>
                  </a:lnTo>
                  <a:close/>
                </a:path>
                <a:path extrusionOk="0" h="1885315" w="1885314">
                  <a:moveTo>
                    <a:pt x="1361224" y="1596809"/>
                  </a:moveTo>
                  <a:lnTo>
                    <a:pt x="1359166" y="1586623"/>
                  </a:lnTo>
                  <a:lnTo>
                    <a:pt x="1353553" y="1578305"/>
                  </a:lnTo>
                  <a:lnTo>
                    <a:pt x="1345234" y="1572691"/>
                  </a:lnTo>
                  <a:lnTo>
                    <a:pt x="1335049" y="1570634"/>
                  </a:lnTo>
                  <a:lnTo>
                    <a:pt x="1324851" y="1572691"/>
                  </a:lnTo>
                  <a:lnTo>
                    <a:pt x="1316532" y="1578305"/>
                  </a:lnTo>
                  <a:lnTo>
                    <a:pt x="1310919" y="1586623"/>
                  </a:lnTo>
                  <a:lnTo>
                    <a:pt x="1308862" y="1596809"/>
                  </a:lnTo>
                  <a:lnTo>
                    <a:pt x="1310919" y="1607007"/>
                  </a:lnTo>
                  <a:lnTo>
                    <a:pt x="1316532" y="1615325"/>
                  </a:lnTo>
                  <a:lnTo>
                    <a:pt x="1324851" y="1620926"/>
                  </a:lnTo>
                  <a:lnTo>
                    <a:pt x="1335049" y="1622983"/>
                  </a:lnTo>
                  <a:lnTo>
                    <a:pt x="1345234" y="1620926"/>
                  </a:lnTo>
                  <a:lnTo>
                    <a:pt x="1353553" y="1615325"/>
                  </a:lnTo>
                  <a:lnTo>
                    <a:pt x="1359166" y="1607007"/>
                  </a:lnTo>
                  <a:lnTo>
                    <a:pt x="1361224" y="1596809"/>
                  </a:lnTo>
                  <a:close/>
                </a:path>
                <a:path extrusionOk="0" h="1885315" w="1885314">
                  <a:moveTo>
                    <a:pt x="1361224" y="1335036"/>
                  </a:moveTo>
                  <a:lnTo>
                    <a:pt x="1359166" y="1324851"/>
                  </a:lnTo>
                  <a:lnTo>
                    <a:pt x="1353553" y="1316532"/>
                  </a:lnTo>
                  <a:lnTo>
                    <a:pt x="1345234" y="1310919"/>
                  </a:lnTo>
                  <a:lnTo>
                    <a:pt x="1335049" y="1308862"/>
                  </a:lnTo>
                  <a:lnTo>
                    <a:pt x="1324851" y="1310919"/>
                  </a:lnTo>
                  <a:lnTo>
                    <a:pt x="1316532" y="1316532"/>
                  </a:lnTo>
                  <a:lnTo>
                    <a:pt x="1310919" y="1324851"/>
                  </a:lnTo>
                  <a:lnTo>
                    <a:pt x="1308862" y="1335036"/>
                  </a:lnTo>
                  <a:lnTo>
                    <a:pt x="1310919" y="1345234"/>
                  </a:lnTo>
                  <a:lnTo>
                    <a:pt x="1316532" y="1353553"/>
                  </a:lnTo>
                  <a:lnTo>
                    <a:pt x="1324851" y="1359154"/>
                  </a:lnTo>
                  <a:lnTo>
                    <a:pt x="1335049" y="1361211"/>
                  </a:lnTo>
                  <a:lnTo>
                    <a:pt x="1345234" y="1359154"/>
                  </a:lnTo>
                  <a:lnTo>
                    <a:pt x="1353553" y="1353553"/>
                  </a:lnTo>
                  <a:lnTo>
                    <a:pt x="1359166" y="1345234"/>
                  </a:lnTo>
                  <a:lnTo>
                    <a:pt x="1361224" y="1335036"/>
                  </a:lnTo>
                  <a:close/>
                </a:path>
                <a:path extrusionOk="0" h="1885315" w="1885314">
                  <a:moveTo>
                    <a:pt x="1361224" y="1073264"/>
                  </a:moveTo>
                  <a:lnTo>
                    <a:pt x="1359166" y="1063078"/>
                  </a:lnTo>
                  <a:lnTo>
                    <a:pt x="1353553" y="1054760"/>
                  </a:lnTo>
                  <a:lnTo>
                    <a:pt x="1345234" y="1049147"/>
                  </a:lnTo>
                  <a:lnTo>
                    <a:pt x="1335049" y="1047089"/>
                  </a:lnTo>
                  <a:lnTo>
                    <a:pt x="1324851" y="1049147"/>
                  </a:lnTo>
                  <a:lnTo>
                    <a:pt x="1316532" y="1054760"/>
                  </a:lnTo>
                  <a:lnTo>
                    <a:pt x="1310919" y="1063078"/>
                  </a:lnTo>
                  <a:lnTo>
                    <a:pt x="1308862" y="1073264"/>
                  </a:lnTo>
                  <a:lnTo>
                    <a:pt x="1310919" y="1083462"/>
                  </a:lnTo>
                  <a:lnTo>
                    <a:pt x="1316532" y="1091780"/>
                  </a:lnTo>
                  <a:lnTo>
                    <a:pt x="1324851" y="1097381"/>
                  </a:lnTo>
                  <a:lnTo>
                    <a:pt x="1335049" y="1099439"/>
                  </a:lnTo>
                  <a:lnTo>
                    <a:pt x="1345234" y="1097381"/>
                  </a:lnTo>
                  <a:lnTo>
                    <a:pt x="1353553" y="1091780"/>
                  </a:lnTo>
                  <a:lnTo>
                    <a:pt x="1359166" y="1083462"/>
                  </a:lnTo>
                  <a:lnTo>
                    <a:pt x="1361224" y="1073264"/>
                  </a:lnTo>
                  <a:close/>
                </a:path>
                <a:path extrusionOk="0" h="1885315" w="1885314">
                  <a:moveTo>
                    <a:pt x="1361224" y="811491"/>
                  </a:moveTo>
                  <a:lnTo>
                    <a:pt x="1359166" y="801306"/>
                  </a:lnTo>
                  <a:lnTo>
                    <a:pt x="1353553" y="792988"/>
                  </a:lnTo>
                  <a:lnTo>
                    <a:pt x="1345234" y="787374"/>
                  </a:lnTo>
                  <a:lnTo>
                    <a:pt x="1335049" y="785317"/>
                  </a:lnTo>
                  <a:lnTo>
                    <a:pt x="1324851" y="787374"/>
                  </a:lnTo>
                  <a:lnTo>
                    <a:pt x="1316532" y="792988"/>
                  </a:lnTo>
                  <a:lnTo>
                    <a:pt x="1310919" y="801306"/>
                  </a:lnTo>
                  <a:lnTo>
                    <a:pt x="1308862" y="811491"/>
                  </a:lnTo>
                  <a:lnTo>
                    <a:pt x="1310919" y="821690"/>
                  </a:lnTo>
                  <a:lnTo>
                    <a:pt x="1316532" y="830008"/>
                  </a:lnTo>
                  <a:lnTo>
                    <a:pt x="1324851" y="835609"/>
                  </a:lnTo>
                  <a:lnTo>
                    <a:pt x="1335049" y="837666"/>
                  </a:lnTo>
                  <a:lnTo>
                    <a:pt x="1345234" y="835609"/>
                  </a:lnTo>
                  <a:lnTo>
                    <a:pt x="1353553" y="830008"/>
                  </a:lnTo>
                  <a:lnTo>
                    <a:pt x="1359166" y="821690"/>
                  </a:lnTo>
                  <a:lnTo>
                    <a:pt x="1361224" y="811491"/>
                  </a:lnTo>
                  <a:close/>
                </a:path>
                <a:path extrusionOk="0" h="1885315" w="1885314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15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15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17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17"/>
                  </a:lnTo>
                  <a:lnTo>
                    <a:pt x="1361224" y="549719"/>
                  </a:lnTo>
                  <a:close/>
                </a:path>
                <a:path extrusionOk="0" h="1885315" w="1885314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43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43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45"/>
                  </a:lnTo>
                  <a:lnTo>
                    <a:pt x="1316532" y="306463"/>
                  </a:lnTo>
                  <a:lnTo>
                    <a:pt x="1324851" y="312077"/>
                  </a:lnTo>
                  <a:lnTo>
                    <a:pt x="1335049" y="314121"/>
                  </a:lnTo>
                  <a:lnTo>
                    <a:pt x="1345234" y="312077"/>
                  </a:lnTo>
                  <a:lnTo>
                    <a:pt x="1353553" y="306463"/>
                  </a:lnTo>
                  <a:lnTo>
                    <a:pt x="1359166" y="298145"/>
                  </a:lnTo>
                  <a:lnTo>
                    <a:pt x="1361224" y="287947"/>
                  </a:lnTo>
                  <a:close/>
                </a:path>
                <a:path extrusionOk="0" h="1885315" w="1885314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70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70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72"/>
                  </a:lnTo>
                  <a:lnTo>
                    <a:pt x="1316532" y="44691"/>
                  </a:lnTo>
                  <a:lnTo>
                    <a:pt x="1324851" y="50304"/>
                  </a:lnTo>
                  <a:lnTo>
                    <a:pt x="1335049" y="52349"/>
                  </a:lnTo>
                  <a:lnTo>
                    <a:pt x="1345234" y="50304"/>
                  </a:lnTo>
                  <a:lnTo>
                    <a:pt x="1353553" y="44691"/>
                  </a:lnTo>
                  <a:lnTo>
                    <a:pt x="1359166" y="36372"/>
                  </a:lnTo>
                  <a:lnTo>
                    <a:pt x="1361224" y="26174"/>
                  </a:lnTo>
                  <a:close/>
                </a:path>
                <a:path extrusionOk="0" h="1885315" w="1885314">
                  <a:moveTo>
                    <a:pt x="1622996" y="1858581"/>
                  </a:moveTo>
                  <a:lnTo>
                    <a:pt x="1620939" y="1848396"/>
                  </a:lnTo>
                  <a:lnTo>
                    <a:pt x="1615325" y="1840077"/>
                  </a:lnTo>
                  <a:lnTo>
                    <a:pt x="1607007" y="1834464"/>
                  </a:lnTo>
                  <a:lnTo>
                    <a:pt x="1596821" y="1832406"/>
                  </a:lnTo>
                  <a:lnTo>
                    <a:pt x="1586623" y="1834464"/>
                  </a:lnTo>
                  <a:lnTo>
                    <a:pt x="1578305" y="1840077"/>
                  </a:lnTo>
                  <a:lnTo>
                    <a:pt x="1572691" y="1848396"/>
                  </a:lnTo>
                  <a:lnTo>
                    <a:pt x="1570634" y="1858581"/>
                  </a:lnTo>
                  <a:lnTo>
                    <a:pt x="1572691" y="1868779"/>
                  </a:lnTo>
                  <a:lnTo>
                    <a:pt x="1578305" y="1877098"/>
                  </a:lnTo>
                  <a:lnTo>
                    <a:pt x="1586623" y="1882698"/>
                  </a:lnTo>
                  <a:lnTo>
                    <a:pt x="1596821" y="1884756"/>
                  </a:lnTo>
                  <a:lnTo>
                    <a:pt x="1607007" y="1882698"/>
                  </a:lnTo>
                  <a:lnTo>
                    <a:pt x="1615325" y="1877098"/>
                  </a:lnTo>
                  <a:lnTo>
                    <a:pt x="1620939" y="1868779"/>
                  </a:lnTo>
                  <a:lnTo>
                    <a:pt x="1622996" y="1858581"/>
                  </a:lnTo>
                  <a:close/>
                </a:path>
                <a:path extrusionOk="0" h="1885315" w="1885314">
                  <a:moveTo>
                    <a:pt x="1622996" y="1596809"/>
                  </a:moveTo>
                  <a:lnTo>
                    <a:pt x="1620939" y="1586623"/>
                  </a:lnTo>
                  <a:lnTo>
                    <a:pt x="1615325" y="1578305"/>
                  </a:lnTo>
                  <a:lnTo>
                    <a:pt x="1607007" y="1572691"/>
                  </a:lnTo>
                  <a:lnTo>
                    <a:pt x="1596821" y="1570634"/>
                  </a:lnTo>
                  <a:lnTo>
                    <a:pt x="1586623" y="1572691"/>
                  </a:lnTo>
                  <a:lnTo>
                    <a:pt x="1578305" y="1578305"/>
                  </a:lnTo>
                  <a:lnTo>
                    <a:pt x="1572691" y="1586623"/>
                  </a:lnTo>
                  <a:lnTo>
                    <a:pt x="1570634" y="1596809"/>
                  </a:lnTo>
                  <a:lnTo>
                    <a:pt x="1572691" y="1607007"/>
                  </a:lnTo>
                  <a:lnTo>
                    <a:pt x="1578305" y="1615325"/>
                  </a:lnTo>
                  <a:lnTo>
                    <a:pt x="1586623" y="1620926"/>
                  </a:lnTo>
                  <a:lnTo>
                    <a:pt x="1596821" y="1622983"/>
                  </a:lnTo>
                  <a:lnTo>
                    <a:pt x="1607007" y="1620926"/>
                  </a:lnTo>
                  <a:lnTo>
                    <a:pt x="1615325" y="1615325"/>
                  </a:lnTo>
                  <a:lnTo>
                    <a:pt x="1620939" y="1607007"/>
                  </a:lnTo>
                  <a:lnTo>
                    <a:pt x="1622996" y="1596809"/>
                  </a:lnTo>
                  <a:close/>
                </a:path>
                <a:path extrusionOk="0" h="1885315" w="1885314">
                  <a:moveTo>
                    <a:pt x="1622996" y="1335036"/>
                  </a:moveTo>
                  <a:lnTo>
                    <a:pt x="1620939" y="1324851"/>
                  </a:lnTo>
                  <a:lnTo>
                    <a:pt x="1615325" y="1316532"/>
                  </a:lnTo>
                  <a:lnTo>
                    <a:pt x="1607007" y="1310919"/>
                  </a:lnTo>
                  <a:lnTo>
                    <a:pt x="1596821" y="1308862"/>
                  </a:lnTo>
                  <a:lnTo>
                    <a:pt x="1586623" y="1310919"/>
                  </a:lnTo>
                  <a:lnTo>
                    <a:pt x="1578305" y="1316532"/>
                  </a:lnTo>
                  <a:lnTo>
                    <a:pt x="1572691" y="1324851"/>
                  </a:lnTo>
                  <a:lnTo>
                    <a:pt x="1570634" y="1335036"/>
                  </a:lnTo>
                  <a:lnTo>
                    <a:pt x="1572691" y="1345234"/>
                  </a:lnTo>
                  <a:lnTo>
                    <a:pt x="1578305" y="1353553"/>
                  </a:lnTo>
                  <a:lnTo>
                    <a:pt x="1586623" y="1359154"/>
                  </a:lnTo>
                  <a:lnTo>
                    <a:pt x="1596821" y="1361211"/>
                  </a:lnTo>
                  <a:lnTo>
                    <a:pt x="1607007" y="1359154"/>
                  </a:lnTo>
                  <a:lnTo>
                    <a:pt x="1615325" y="1353553"/>
                  </a:lnTo>
                  <a:lnTo>
                    <a:pt x="1620939" y="1345234"/>
                  </a:lnTo>
                  <a:lnTo>
                    <a:pt x="1622996" y="1335036"/>
                  </a:lnTo>
                  <a:close/>
                </a:path>
                <a:path extrusionOk="0" h="1885315" w="1885314">
                  <a:moveTo>
                    <a:pt x="1622996" y="1073264"/>
                  </a:moveTo>
                  <a:lnTo>
                    <a:pt x="1620939" y="1063078"/>
                  </a:lnTo>
                  <a:lnTo>
                    <a:pt x="1615325" y="1054760"/>
                  </a:lnTo>
                  <a:lnTo>
                    <a:pt x="1607007" y="1049147"/>
                  </a:lnTo>
                  <a:lnTo>
                    <a:pt x="1596821" y="1047089"/>
                  </a:lnTo>
                  <a:lnTo>
                    <a:pt x="1586623" y="1049147"/>
                  </a:lnTo>
                  <a:lnTo>
                    <a:pt x="1578305" y="1054760"/>
                  </a:lnTo>
                  <a:lnTo>
                    <a:pt x="1572691" y="1063078"/>
                  </a:lnTo>
                  <a:lnTo>
                    <a:pt x="1570634" y="1073264"/>
                  </a:lnTo>
                  <a:lnTo>
                    <a:pt x="1572691" y="1083462"/>
                  </a:lnTo>
                  <a:lnTo>
                    <a:pt x="1578305" y="1091780"/>
                  </a:lnTo>
                  <a:lnTo>
                    <a:pt x="1586623" y="1097381"/>
                  </a:lnTo>
                  <a:lnTo>
                    <a:pt x="1596821" y="1099439"/>
                  </a:lnTo>
                  <a:lnTo>
                    <a:pt x="1607007" y="1097381"/>
                  </a:lnTo>
                  <a:lnTo>
                    <a:pt x="1615325" y="1091780"/>
                  </a:lnTo>
                  <a:lnTo>
                    <a:pt x="1620939" y="1083462"/>
                  </a:lnTo>
                  <a:lnTo>
                    <a:pt x="1622996" y="1073264"/>
                  </a:lnTo>
                  <a:close/>
                </a:path>
                <a:path extrusionOk="0" h="1885315" w="1885314">
                  <a:moveTo>
                    <a:pt x="1622996" y="811491"/>
                  </a:moveTo>
                  <a:lnTo>
                    <a:pt x="1620939" y="801306"/>
                  </a:lnTo>
                  <a:lnTo>
                    <a:pt x="1615325" y="792988"/>
                  </a:lnTo>
                  <a:lnTo>
                    <a:pt x="1607007" y="787374"/>
                  </a:lnTo>
                  <a:lnTo>
                    <a:pt x="1596821" y="785317"/>
                  </a:lnTo>
                  <a:lnTo>
                    <a:pt x="1586623" y="787374"/>
                  </a:lnTo>
                  <a:lnTo>
                    <a:pt x="1578305" y="792988"/>
                  </a:lnTo>
                  <a:lnTo>
                    <a:pt x="1572691" y="801306"/>
                  </a:lnTo>
                  <a:lnTo>
                    <a:pt x="1570634" y="811491"/>
                  </a:lnTo>
                  <a:lnTo>
                    <a:pt x="1572691" y="821690"/>
                  </a:lnTo>
                  <a:lnTo>
                    <a:pt x="1578305" y="830008"/>
                  </a:lnTo>
                  <a:lnTo>
                    <a:pt x="1586623" y="835609"/>
                  </a:lnTo>
                  <a:lnTo>
                    <a:pt x="1596821" y="837666"/>
                  </a:lnTo>
                  <a:lnTo>
                    <a:pt x="1607007" y="835609"/>
                  </a:lnTo>
                  <a:lnTo>
                    <a:pt x="1615325" y="830008"/>
                  </a:lnTo>
                  <a:lnTo>
                    <a:pt x="1620939" y="821690"/>
                  </a:lnTo>
                  <a:lnTo>
                    <a:pt x="1622996" y="811491"/>
                  </a:lnTo>
                  <a:close/>
                </a:path>
                <a:path extrusionOk="0" h="1885315" w="1885314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15"/>
                  </a:lnTo>
                  <a:lnTo>
                    <a:pt x="1607007" y="525602"/>
                  </a:lnTo>
                  <a:lnTo>
                    <a:pt x="1596821" y="523544"/>
                  </a:lnTo>
                  <a:lnTo>
                    <a:pt x="1586623" y="525602"/>
                  </a:lnTo>
                  <a:lnTo>
                    <a:pt x="1578305" y="531215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17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21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17"/>
                  </a:lnTo>
                  <a:lnTo>
                    <a:pt x="1622996" y="549719"/>
                  </a:lnTo>
                  <a:close/>
                </a:path>
                <a:path extrusionOk="0" h="1885315" w="1885314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43"/>
                  </a:lnTo>
                  <a:lnTo>
                    <a:pt x="1607007" y="263829"/>
                  </a:lnTo>
                  <a:lnTo>
                    <a:pt x="1596821" y="261772"/>
                  </a:lnTo>
                  <a:lnTo>
                    <a:pt x="1586623" y="263829"/>
                  </a:lnTo>
                  <a:lnTo>
                    <a:pt x="1578305" y="269443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45"/>
                  </a:lnTo>
                  <a:lnTo>
                    <a:pt x="1578305" y="306463"/>
                  </a:lnTo>
                  <a:lnTo>
                    <a:pt x="1586623" y="312077"/>
                  </a:lnTo>
                  <a:lnTo>
                    <a:pt x="1596821" y="314121"/>
                  </a:lnTo>
                  <a:lnTo>
                    <a:pt x="1607007" y="312077"/>
                  </a:lnTo>
                  <a:lnTo>
                    <a:pt x="1615325" y="306463"/>
                  </a:lnTo>
                  <a:lnTo>
                    <a:pt x="1620939" y="298145"/>
                  </a:lnTo>
                  <a:lnTo>
                    <a:pt x="1622996" y="287947"/>
                  </a:lnTo>
                  <a:close/>
                </a:path>
                <a:path extrusionOk="0" h="1885315" w="1885314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70"/>
                  </a:lnTo>
                  <a:lnTo>
                    <a:pt x="1607007" y="2057"/>
                  </a:lnTo>
                  <a:lnTo>
                    <a:pt x="1596821" y="0"/>
                  </a:lnTo>
                  <a:lnTo>
                    <a:pt x="1586623" y="2057"/>
                  </a:lnTo>
                  <a:lnTo>
                    <a:pt x="1578305" y="7670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72"/>
                  </a:lnTo>
                  <a:lnTo>
                    <a:pt x="1578305" y="44691"/>
                  </a:lnTo>
                  <a:lnTo>
                    <a:pt x="1586623" y="50304"/>
                  </a:lnTo>
                  <a:lnTo>
                    <a:pt x="1596821" y="52349"/>
                  </a:lnTo>
                  <a:lnTo>
                    <a:pt x="1607007" y="50304"/>
                  </a:lnTo>
                  <a:lnTo>
                    <a:pt x="1615325" y="44691"/>
                  </a:lnTo>
                  <a:lnTo>
                    <a:pt x="1620939" y="36372"/>
                  </a:lnTo>
                  <a:lnTo>
                    <a:pt x="1622996" y="26174"/>
                  </a:lnTo>
                  <a:close/>
                </a:path>
                <a:path extrusionOk="0" h="1885315" w="1885314">
                  <a:moveTo>
                    <a:pt x="1884768" y="1858581"/>
                  </a:moveTo>
                  <a:lnTo>
                    <a:pt x="1882711" y="1848396"/>
                  </a:lnTo>
                  <a:lnTo>
                    <a:pt x="1877098" y="1840077"/>
                  </a:lnTo>
                  <a:lnTo>
                    <a:pt x="1868779" y="1834464"/>
                  </a:lnTo>
                  <a:lnTo>
                    <a:pt x="1858594" y="1832406"/>
                  </a:lnTo>
                  <a:lnTo>
                    <a:pt x="1848396" y="1834464"/>
                  </a:lnTo>
                  <a:lnTo>
                    <a:pt x="1840077" y="1840077"/>
                  </a:lnTo>
                  <a:lnTo>
                    <a:pt x="1834464" y="1848396"/>
                  </a:lnTo>
                  <a:lnTo>
                    <a:pt x="1832406" y="1858581"/>
                  </a:lnTo>
                  <a:lnTo>
                    <a:pt x="1834464" y="1868779"/>
                  </a:lnTo>
                  <a:lnTo>
                    <a:pt x="1840077" y="1877098"/>
                  </a:lnTo>
                  <a:lnTo>
                    <a:pt x="1848396" y="1882698"/>
                  </a:lnTo>
                  <a:lnTo>
                    <a:pt x="1858594" y="1884756"/>
                  </a:lnTo>
                  <a:lnTo>
                    <a:pt x="1868779" y="1882698"/>
                  </a:lnTo>
                  <a:lnTo>
                    <a:pt x="1877098" y="1877098"/>
                  </a:lnTo>
                  <a:lnTo>
                    <a:pt x="1882711" y="1868779"/>
                  </a:lnTo>
                  <a:lnTo>
                    <a:pt x="1884768" y="1858581"/>
                  </a:lnTo>
                  <a:close/>
                </a:path>
                <a:path extrusionOk="0" h="1885315" w="1885314">
                  <a:moveTo>
                    <a:pt x="1884768" y="1596809"/>
                  </a:moveTo>
                  <a:lnTo>
                    <a:pt x="1882711" y="1586623"/>
                  </a:lnTo>
                  <a:lnTo>
                    <a:pt x="1877098" y="1578305"/>
                  </a:lnTo>
                  <a:lnTo>
                    <a:pt x="1868779" y="1572691"/>
                  </a:lnTo>
                  <a:lnTo>
                    <a:pt x="1858594" y="1570634"/>
                  </a:lnTo>
                  <a:lnTo>
                    <a:pt x="1848396" y="1572691"/>
                  </a:lnTo>
                  <a:lnTo>
                    <a:pt x="1840077" y="1578305"/>
                  </a:lnTo>
                  <a:lnTo>
                    <a:pt x="1834464" y="1586623"/>
                  </a:lnTo>
                  <a:lnTo>
                    <a:pt x="1832406" y="1596809"/>
                  </a:lnTo>
                  <a:lnTo>
                    <a:pt x="1834464" y="1607007"/>
                  </a:lnTo>
                  <a:lnTo>
                    <a:pt x="1840077" y="1615325"/>
                  </a:lnTo>
                  <a:lnTo>
                    <a:pt x="1848396" y="1620926"/>
                  </a:lnTo>
                  <a:lnTo>
                    <a:pt x="1858594" y="1622983"/>
                  </a:lnTo>
                  <a:lnTo>
                    <a:pt x="1868779" y="1620926"/>
                  </a:lnTo>
                  <a:lnTo>
                    <a:pt x="1877098" y="1615325"/>
                  </a:lnTo>
                  <a:lnTo>
                    <a:pt x="1882711" y="1607007"/>
                  </a:lnTo>
                  <a:lnTo>
                    <a:pt x="1884768" y="1596809"/>
                  </a:lnTo>
                  <a:close/>
                </a:path>
                <a:path extrusionOk="0" h="1885315" w="1885314">
                  <a:moveTo>
                    <a:pt x="1884768" y="1335036"/>
                  </a:moveTo>
                  <a:lnTo>
                    <a:pt x="1882711" y="1324851"/>
                  </a:lnTo>
                  <a:lnTo>
                    <a:pt x="1877098" y="1316532"/>
                  </a:lnTo>
                  <a:lnTo>
                    <a:pt x="1868779" y="1310919"/>
                  </a:lnTo>
                  <a:lnTo>
                    <a:pt x="1858594" y="1308862"/>
                  </a:lnTo>
                  <a:lnTo>
                    <a:pt x="1848396" y="1310919"/>
                  </a:lnTo>
                  <a:lnTo>
                    <a:pt x="1840077" y="1316532"/>
                  </a:lnTo>
                  <a:lnTo>
                    <a:pt x="1834464" y="1324851"/>
                  </a:lnTo>
                  <a:lnTo>
                    <a:pt x="1832406" y="1335036"/>
                  </a:lnTo>
                  <a:lnTo>
                    <a:pt x="1834464" y="1345234"/>
                  </a:lnTo>
                  <a:lnTo>
                    <a:pt x="1840077" y="1353553"/>
                  </a:lnTo>
                  <a:lnTo>
                    <a:pt x="1848396" y="1359154"/>
                  </a:lnTo>
                  <a:lnTo>
                    <a:pt x="1858594" y="1361211"/>
                  </a:lnTo>
                  <a:lnTo>
                    <a:pt x="1868779" y="1359154"/>
                  </a:lnTo>
                  <a:lnTo>
                    <a:pt x="1877098" y="1353553"/>
                  </a:lnTo>
                  <a:lnTo>
                    <a:pt x="1882711" y="1345234"/>
                  </a:lnTo>
                  <a:lnTo>
                    <a:pt x="1884768" y="1335036"/>
                  </a:lnTo>
                  <a:close/>
                </a:path>
                <a:path extrusionOk="0" h="1885315" w="1885314">
                  <a:moveTo>
                    <a:pt x="1884768" y="1073264"/>
                  </a:moveTo>
                  <a:lnTo>
                    <a:pt x="1882711" y="1063078"/>
                  </a:lnTo>
                  <a:lnTo>
                    <a:pt x="1877098" y="1054760"/>
                  </a:lnTo>
                  <a:lnTo>
                    <a:pt x="1868779" y="1049147"/>
                  </a:lnTo>
                  <a:lnTo>
                    <a:pt x="1858594" y="1047089"/>
                  </a:lnTo>
                  <a:lnTo>
                    <a:pt x="1848396" y="1049147"/>
                  </a:lnTo>
                  <a:lnTo>
                    <a:pt x="1840077" y="1054760"/>
                  </a:lnTo>
                  <a:lnTo>
                    <a:pt x="1834464" y="1063078"/>
                  </a:lnTo>
                  <a:lnTo>
                    <a:pt x="1832406" y="1073264"/>
                  </a:lnTo>
                  <a:lnTo>
                    <a:pt x="1834464" y="1083462"/>
                  </a:lnTo>
                  <a:lnTo>
                    <a:pt x="1840077" y="1091780"/>
                  </a:lnTo>
                  <a:lnTo>
                    <a:pt x="1848396" y="1097381"/>
                  </a:lnTo>
                  <a:lnTo>
                    <a:pt x="1858594" y="1099439"/>
                  </a:lnTo>
                  <a:lnTo>
                    <a:pt x="1868779" y="1097381"/>
                  </a:lnTo>
                  <a:lnTo>
                    <a:pt x="1877098" y="1091780"/>
                  </a:lnTo>
                  <a:lnTo>
                    <a:pt x="1882711" y="1083462"/>
                  </a:lnTo>
                  <a:lnTo>
                    <a:pt x="1884768" y="1073264"/>
                  </a:lnTo>
                  <a:close/>
                </a:path>
                <a:path extrusionOk="0" h="1885315" w="1885314">
                  <a:moveTo>
                    <a:pt x="1884768" y="811491"/>
                  </a:moveTo>
                  <a:lnTo>
                    <a:pt x="1882711" y="801306"/>
                  </a:lnTo>
                  <a:lnTo>
                    <a:pt x="1877098" y="792988"/>
                  </a:lnTo>
                  <a:lnTo>
                    <a:pt x="1868779" y="787374"/>
                  </a:lnTo>
                  <a:lnTo>
                    <a:pt x="1858594" y="785317"/>
                  </a:lnTo>
                  <a:lnTo>
                    <a:pt x="1848396" y="787374"/>
                  </a:lnTo>
                  <a:lnTo>
                    <a:pt x="1840077" y="792988"/>
                  </a:lnTo>
                  <a:lnTo>
                    <a:pt x="1834464" y="801306"/>
                  </a:lnTo>
                  <a:lnTo>
                    <a:pt x="1832406" y="811491"/>
                  </a:lnTo>
                  <a:lnTo>
                    <a:pt x="1834464" y="821690"/>
                  </a:lnTo>
                  <a:lnTo>
                    <a:pt x="1840077" y="830008"/>
                  </a:lnTo>
                  <a:lnTo>
                    <a:pt x="1848396" y="835609"/>
                  </a:lnTo>
                  <a:lnTo>
                    <a:pt x="1858594" y="837666"/>
                  </a:lnTo>
                  <a:lnTo>
                    <a:pt x="1868779" y="835609"/>
                  </a:lnTo>
                  <a:lnTo>
                    <a:pt x="1877098" y="830008"/>
                  </a:lnTo>
                  <a:lnTo>
                    <a:pt x="1882711" y="821690"/>
                  </a:lnTo>
                  <a:lnTo>
                    <a:pt x="1884768" y="811491"/>
                  </a:lnTo>
                  <a:close/>
                </a:path>
                <a:path extrusionOk="0" h="1885315" w="1885314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15"/>
                  </a:lnTo>
                  <a:lnTo>
                    <a:pt x="1868779" y="525602"/>
                  </a:lnTo>
                  <a:lnTo>
                    <a:pt x="1858594" y="523544"/>
                  </a:lnTo>
                  <a:lnTo>
                    <a:pt x="1848396" y="525602"/>
                  </a:lnTo>
                  <a:lnTo>
                    <a:pt x="1840077" y="531215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17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94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17"/>
                  </a:lnTo>
                  <a:lnTo>
                    <a:pt x="1884768" y="549719"/>
                  </a:lnTo>
                  <a:close/>
                </a:path>
                <a:path extrusionOk="0" h="1885315" w="1885314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43"/>
                  </a:lnTo>
                  <a:lnTo>
                    <a:pt x="1868779" y="263829"/>
                  </a:lnTo>
                  <a:lnTo>
                    <a:pt x="1858594" y="261772"/>
                  </a:lnTo>
                  <a:lnTo>
                    <a:pt x="1848396" y="263829"/>
                  </a:lnTo>
                  <a:lnTo>
                    <a:pt x="1840077" y="269443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45"/>
                  </a:lnTo>
                  <a:lnTo>
                    <a:pt x="1840077" y="306463"/>
                  </a:lnTo>
                  <a:lnTo>
                    <a:pt x="1848396" y="312077"/>
                  </a:lnTo>
                  <a:lnTo>
                    <a:pt x="1858594" y="314121"/>
                  </a:lnTo>
                  <a:lnTo>
                    <a:pt x="1868779" y="312077"/>
                  </a:lnTo>
                  <a:lnTo>
                    <a:pt x="1877098" y="306463"/>
                  </a:lnTo>
                  <a:lnTo>
                    <a:pt x="1882711" y="298145"/>
                  </a:lnTo>
                  <a:lnTo>
                    <a:pt x="1884768" y="287947"/>
                  </a:lnTo>
                  <a:close/>
                </a:path>
                <a:path extrusionOk="0" h="1885315" w="1885314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70"/>
                  </a:lnTo>
                  <a:lnTo>
                    <a:pt x="1868779" y="2057"/>
                  </a:lnTo>
                  <a:lnTo>
                    <a:pt x="1858594" y="0"/>
                  </a:lnTo>
                  <a:lnTo>
                    <a:pt x="1848396" y="2057"/>
                  </a:lnTo>
                  <a:lnTo>
                    <a:pt x="1840077" y="7670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72"/>
                  </a:lnTo>
                  <a:lnTo>
                    <a:pt x="1840077" y="44691"/>
                  </a:lnTo>
                  <a:lnTo>
                    <a:pt x="1848396" y="50304"/>
                  </a:lnTo>
                  <a:lnTo>
                    <a:pt x="1858594" y="52349"/>
                  </a:lnTo>
                  <a:lnTo>
                    <a:pt x="1868779" y="50304"/>
                  </a:lnTo>
                  <a:lnTo>
                    <a:pt x="1877098" y="44691"/>
                  </a:lnTo>
                  <a:lnTo>
                    <a:pt x="1882711" y="36372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" name="Google Shape;80;p3"/>
          <p:cNvSpPr/>
          <p:nvPr/>
        </p:nvSpPr>
        <p:spPr>
          <a:xfrm>
            <a:off x="11517973" y="3239430"/>
            <a:ext cx="2094230" cy="0"/>
          </a:xfrm>
          <a:custGeom>
            <a:rect b="b" l="l" r="r" t="t"/>
            <a:pathLst>
              <a:path extrusionOk="0" h="120000"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noFill/>
          <a:ln cap="flat" cmpd="sng" w="314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2931283" y="3761531"/>
            <a:ext cx="6701863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80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Entrada de dados e tipos primitivos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/>
          <p:nvPr/>
        </p:nvSpPr>
        <p:spPr>
          <a:xfrm>
            <a:off x="1047088" y="1047088"/>
            <a:ext cx="0" cy="1466215"/>
          </a:xfrm>
          <a:custGeom>
            <a:rect b="b" l="l" r="r" t="t"/>
            <a:pathLst>
              <a:path extrusionOk="0" h="1466214" w="12000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cap="flat" cmpd="sng" w="104700">
            <a:solidFill>
              <a:srgbClr val="C127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0" y="11151492"/>
            <a:ext cx="20104100" cy="157480"/>
          </a:xfrm>
          <a:custGeom>
            <a:rect b="b" l="l" r="r" t="t"/>
            <a:pathLst>
              <a:path extrusionOk="0" h="157479" w="2010410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8" name="Google Shape;88;p4"/>
          <p:cNvGrpSpPr/>
          <p:nvPr/>
        </p:nvGrpSpPr>
        <p:grpSpPr>
          <a:xfrm>
            <a:off x="15363990" y="1047088"/>
            <a:ext cx="3693235" cy="942975"/>
            <a:chOff x="15363990" y="1047088"/>
            <a:chExt cx="3693235" cy="942975"/>
          </a:xfrm>
        </p:grpSpPr>
        <p:sp>
          <p:nvSpPr>
            <p:cNvPr id="89" name="Google Shape;89;p4"/>
            <p:cNvSpPr/>
            <p:nvPr/>
          </p:nvSpPr>
          <p:spPr>
            <a:xfrm>
              <a:off x="15364065" y="1047088"/>
              <a:ext cx="3693160" cy="942975"/>
            </a:xfrm>
            <a:custGeom>
              <a:rect b="b" l="l" r="r" t="t"/>
              <a:pathLst>
                <a:path extrusionOk="0" h="942975" w="3693159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5363990" y="1167618"/>
              <a:ext cx="3693160" cy="700405"/>
            </a:xfrm>
            <a:custGeom>
              <a:rect b="b" l="l" r="r" t="t"/>
              <a:pathLst>
                <a:path extrusionOk="0" h="700405" w="3693159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extrusionOk="0" h="700405" w="3693159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extrusionOk="0" h="700405" w="3693159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extrusionOk="0" h="700405" w="3693159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extrusionOk="0" h="700405" w="3693159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extrusionOk="0" h="700405" w="3693159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extrusionOk="0" h="700405" w="3693159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extrusionOk="0" h="700405" w="3693159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extrusionOk="0" h="700405" w="3693159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extrusionOk="0" h="700405" w="3693159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extrusionOk="0" h="700405" w="3693159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extrusionOk="0" h="700405" w="3693159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extrusionOk="0" h="700405" w="3693159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extrusionOk="0" h="700405" w="3693159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extrusionOk="0" h="700405" w="3693159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4"/>
          <p:cNvSpPr/>
          <p:nvPr/>
        </p:nvSpPr>
        <p:spPr>
          <a:xfrm>
            <a:off x="17957569" y="9004961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18219340" y="9004961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4"/>
          <p:cNvSpPr/>
          <p:nvPr/>
        </p:nvSpPr>
        <p:spPr>
          <a:xfrm>
            <a:off x="18481112" y="9004961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18742885" y="9004961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4"/>
          <p:cNvSpPr/>
          <p:nvPr/>
        </p:nvSpPr>
        <p:spPr>
          <a:xfrm>
            <a:off x="19004657" y="9004961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4"/>
          <p:cNvSpPr/>
          <p:nvPr/>
        </p:nvSpPr>
        <p:spPr>
          <a:xfrm>
            <a:off x="19266428" y="9004961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4"/>
          <p:cNvSpPr/>
          <p:nvPr/>
        </p:nvSpPr>
        <p:spPr>
          <a:xfrm>
            <a:off x="19528201" y="9004961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4"/>
          <p:cNvSpPr/>
          <p:nvPr/>
        </p:nvSpPr>
        <p:spPr>
          <a:xfrm>
            <a:off x="19789973" y="9004961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17957569" y="9266733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18219340" y="9266733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4"/>
          <p:cNvSpPr/>
          <p:nvPr/>
        </p:nvSpPr>
        <p:spPr>
          <a:xfrm>
            <a:off x="18481112" y="9266733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18742885" y="9266733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4"/>
          <p:cNvSpPr/>
          <p:nvPr/>
        </p:nvSpPr>
        <p:spPr>
          <a:xfrm>
            <a:off x="19004657" y="9266733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19266428" y="9266733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19528201" y="9266733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19789973" y="9266733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/>
          <p:nvPr/>
        </p:nvSpPr>
        <p:spPr>
          <a:xfrm>
            <a:off x="17957569" y="9528505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18219340" y="9528505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4"/>
          <p:cNvSpPr/>
          <p:nvPr/>
        </p:nvSpPr>
        <p:spPr>
          <a:xfrm>
            <a:off x="18481112" y="9528505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4"/>
          <p:cNvSpPr/>
          <p:nvPr/>
        </p:nvSpPr>
        <p:spPr>
          <a:xfrm>
            <a:off x="18742885" y="9528505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19004657" y="9528505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19266428" y="9528505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/>
          <p:nvPr/>
        </p:nvSpPr>
        <p:spPr>
          <a:xfrm>
            <a:off x="19528201" y="9528505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19789973" y="9528505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17957569" y="9790277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18219340" y="9790277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8481112" y="9790277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18742885" y="9790277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19004657" y="9790277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19266428" y="9790277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4"/>
          <p:cNvSpPr/>
          <p:nvPr/>
        </p:nvSpPr>
        <p:spPr>
          <a:xfrm>
            <a:off x="19528201" y="9790277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19789973" y="9790277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17957569" y="10052050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18219340" y="10052050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18481112" y="10052050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18742885" y="10052050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19004657" y="10052050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/>
          <p:nvPr/>
        </p:nvSpPr>
        <p:spPr>
          <a:xfrm>
            <a:off x="19266428" y="10052050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4"/>
          <p:cNvSpPr/>
          <p:nvPr/>
        </p:nvSpPr>
        <p:spPr>
          <a:xfrm>
            <a:off x="19528201" y="10052050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19789973" y="10052050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17957569" y="10313822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4"/>
          <p:cNvSpPr/>
          <p:nvPr/>
        </p:nvSpPr>
        <p:spPr>
          <a:xfrm>
            <a:off x="18219340" y="10313822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4"/>
          <p:cNvSpPr/>
          <p:nvPr/>
        </p:nvSpPr>
        <p:spPr>
          <a:xfrm>
            <a:off x="18481112" y="10313822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4"/>
          <p:cNvSpPr/>
          <p:nvPr/>
        </p:nvSpPr>
        <p:spPr>
          <a:xfrm>
            <a:off x="18742885" y="10313822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19004657" y="10313822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4"/>
          <p:cNvSpPr/>
          <p:nvPr/>
        </p:nvSpPr>
        <p:spPr>
          <a:xfrm>
            <a:off x="19266428" y="10313822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/>
          <p:nvPr/>
        </p:nvSpPr>
        <p:spPr>
          <a:xfrm>
            <a:off x="19528201" y="10313822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4"/>
          <p:cNvSpPr/>
          <p:nvPr/>
        </p:nvSpPr>
        <p:spPr>
          <a:xfrm>
            <a:off x="19789973" y="10313822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4"/>
          <p:cNvSpPr/>
          <p:nvPr/>
        </p:nvSpPr>
        <p:spPr>
          <a:xfrm>
            <a:off x="17957569" y="10575594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4"/>
          <p:cNvSpPr/>
          <p:nvPr/>
        </p:nvSpPr>
        <p:spPr>
          <a:xfrm>
            <a:off x="18219340" y="10575594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4"/>
          <p:cNvSpPr/>
          <p:nvPr/>
        </p:nvSpPr>
        <p:spPr>
          <a:xfrm>
            <a:off x="18481112" y="10575594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4"/>
          <p:cNvSpPr/>
          <p:nvPr/>
        </p:nvSpPr>
        <p:spPr>
          <a:xfrm>
            <a:off x="18742885" y="10575594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4"/>
          <p:cNvSpPr/>
          <p:nvPr/>
        </p:nvSpPr>
        <p:spPr>
          <a:xfrm>
            <a:off x="19004657" y="10575594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19266428" y="10575594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4"/>
          <p:cNvSpPr/>
          <p:nvPr/>
        </p:nvSpPr>
        <p:spPr>
          <a:xfrm>
            <a:off x="19528201" y="10575594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19789973" y="10575594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4"/>
          <p:cNvSpPr/>
          <p:nvPr/>
        </p:nvSpPr>
        <p:spPr>
          <a:xfrm>
            <a:off x="17957569" y="10837366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4"/>
          <p:cNvSpPr/>
          <p:nvPr/>
        </p:nvSpPr>
        <p:spPr>
          <a:xfrm>
            <a:off x="18219340" y="10837366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4"/>
          <p:cNvSpPr/>
          <p:nvPr/>
        </p:nvSpPr>
        <p:spPr>
          <a:xfrm>
            <a:off x="18481112" y="10837366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4"/>
          <p:cNvSpPr/>
          <p:nvPr/>
        </p:nvSpPr>
        <p:spPr>
          <a:xfrm>
            <a:off x="18742885" y="10837366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4"/>
          <p:cNvSpPr/>
          <p:nvPr/>
        </p:nvSpPr>
        <p:spPr>
          <a:xfrm>
            <a:off x="19004657" y="10837366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4"/>
          <p:cNvSpPr/>
          <p:nvPr/>
        </p:nvSpPr>
        <p:spPr>
          <a:xfrm>
            <a:off x="19266428" y="10837366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4"/>
          <p:cNvSpPr/>
          <p:nvPr/>
        </p:nvSpPr>
        <p:spPr>
          <a:xfrm>
            <a:off x="19528201" y="10837366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4"/>
          <p:cNvSpPr/>
          <p:nvPr/>
        </p:nvSpPr>
        <p:spPr>
          <a:xfrm>
            <a:off x="19789973" y="10837366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4"/>
          <p:cNvSpPr txBox="1"/>
          <p:nvPr/>
        </p:nvSpPr>
        <p:spPr>
          <a:xfrm>
            <a:off x="1390224" y="2206773"/>
            <a:ext cx="18033443" cy="82176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Seja respeitoso com o código que cria, siga as diretrizes abaixo:</a:t>
            </a:r>
            <a:endParaRPr/>
          </a:p>
          <a:p>
            <a:pPr indent="-685800" lvl="0" marL="6858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Char char="•"/>
            </a:pPr>
            <a:r>
              <a:rPr lang="pt-BR" sz="4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Variáveis sempre iniciam com letra minúscula “</a:t>
            </a:r>
            <a:r>
              <a:rPr b="1" lang="pt-BR" sz="4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nota”</a:t>
            </a:r>
            <a:endParaRPr/>
          </a:p>
          <a:p>
            <a:pPr indent="-685800" lvl="0" marL="6858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Char char="•"/>
            </a:pPr>
            <a:r>
              <a:rPr lang="pt-BR" sz="4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Variáveis com dois nomes o segundo inicia com maiúsculo “</a:t>
            </a:r>
            <a:r>
              <a:rPr b="1" lang="pt-BR" sz="4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notaBimestralUm”</a:t>
            </a:r>
            <a:endParaRPr/>
          </a:p>
          <a:p>
            <a:pPr indent="-685800" lvl="0" marL="6858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Char char="•"/>
            </a:pPr>
            <a:r>
              <a:rPr lang="pt-BR" sz="4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Para cada atividade um arquivo </a:t>
            </a:r>
            <a:r>
              <a:rPr b="1" lang="pt-BR" sz="4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“atvUm.ts”</a:t>
            </a:r>
            <a:endParaRPr/>
          </a:p>
          <a:p>
            <a:pPr indent="-685800" lvl="0" marL="6858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Char char="•"/>
            </a:pPr>
            <a:r>
              <a:rPr lang="pt-BR" sz="4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Atribua nomes que façam sentido para as variáveis, se vai armazenar idade o nome da variável é </a:t>
            </a:r>
            <a:r>
              <a:rPr b="1" lang="pt-BR" sz="4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“idade” </a:t>
            </a:r>
            <a:r>
              <a:rPr lang="pt-BR" sz="4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ou</a:t>
            </a:r>
            <a:r>
              <a:rPr b="1" lang="pt-BR" sz="4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“age”.</a:t>
            </a:r>
            <a:endParaRPr/>
          </a:p>
          <a:p>
            <a:pPr indent="-685800" lvl="0" marL="6858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Char char="•"/>
            </a:pPr>
            <a:r>
              <a:rPr lang="pt-BR" sz="4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Escolha o tipo correto para variável </a:t>
            </a:r>
            <a:r>
              <a:rPr b="1" lang="pt-BR" sz="4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string, number</a:t>
            </a:r>
            <a:r>
              <a:rPr lang="pt-BR" sz="4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ou </a:t>
            </a:r>
            <a:r>
              <a:rPr b="1" lang="pt-BR" sz="4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boolean</a:t>
            </a:r>
            <a:endParaRPr b="1" sz="4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685800" lvl="0" marL="6858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Char char="•"/>
            </a:pPr>
            <a:r>
              <a:rPr b="1" lang="pt-BR" sz="4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Essas regras são básicas na programação fazem parte de boas práticas, violação dessas práticas a nota é penalizada. </a:t>
            </a:r>
            <a:endParaRPr/>
          </a:p>
          <a:p>
            <a:pPr indent="-685800" lvl="0" marL="68580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Arial"/>
              <a:buChar char="•"/>
            </a:pPr>
            <a:r>
              <a:rPr lang="pt-BR" sz="4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Mantenha o código endentado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"/>
          <p:cNvSpPr/>
          <p:nvPr/>
        </p:nvSpPr>
        <p:spPr>
          <a:xfrm>
            <a:off x="1047088" y="1047088"/>
            <a:ext cx="0" cy="1466215"/>
          </a:xfrm>
          <a:custGeom>
            <a:rect b="b" l="l" r="r" t="t"/>
            <a:pathLst>
              <a:path extrusionOk="0" h="1466214" w="12000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cap="flat" cmpd="sng" w="104700">
            <a:solidFill>
              <a:srgbClr val="C127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5"/>
          <p:cNvSpPr/>
          <p:nvPr/>
        </p:nvSpPr>
        <p:spPr>
          <a:xfrm>
            <a:off x="0" y="11151492"/>
            <a:ext cx="20104100" cy="157480"/>
          </a:xfrm>
          <a:custGeom>
            <a:rect b="b" l="l" r="r" t="t"/>
            <a:pathLst>
              <a:path extrusionOk="0" h="157479" w="2010410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2" name="Google Shape;162;p5"/>
          <p:cNvGrpSpPr/>
          <p:nvPr/>
        </p:nvGrpSpPr>
        <p:grpSpPr>
          <a:xfrm>
            <a:off x="15363990" y="1047088"/>
            <a:ext cx="3693235" cy="942975"/>
            <a:chOff x="15363990" y="1047088"/>
            <a:chExt cx="3693235" cy="942975"/>
          </a:xfrm>
        </p:grpSpPr>
        <p:sp>
          <p:nvSpPr>
            <p:cNvPr id="163" name="Google Shape;163;p5"/>
            <p:cNvSpPr/>
            <p:nvPr/>
          </p:nvSpPr>
          <p:spPr>
            <a:xfrm>
              <a:off x="15364065" y="1047088"/>
              <a:ext cx="3693160" cy="942975"/>
            </a:xfrm>
            <a:custGeom>
              <a:rect b="b" l="l" r="r" t="t"/>
              <a:pathLst>
                <a:path extrusionOk="0" h="942975" w="3693159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15363990" y="1167618"/>
              <a:ext cx="3693160" cy="700405"/>
            </a:xfrm>
            <a:custGeom>
              <a:rect b="b" l="l" r="r" t="t"/>
              <a:pathLst>
                <a:path extrusionOk="0" h="700405" w="3693159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extrusionOk="0" h="700405" w="3693159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extrusionOk="0" h="700405" w="3693159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extrusionOk="0" h="700405" w="3693159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extrusionOk="0" h="700405" w="3693159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extrusionOk="0" h="700405" w="3693159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extrusionOk="0" h="700405" w="3693159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extrusionOk="0" h="700405" w="3693159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extrusionOk="0" h="700405" w="3693159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extrusionOk="0" h="700405" w="3693159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extrusionOk="0" h="700405" w="3693159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extrusionOk="0" h="700405" w="3693159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extrusionOk="0" h="700405" w="3693159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extrusionOk="0" h="700405" w="3693159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extrusionOk="0" h="700405" w="3693159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5" name="Google Shape;165;p5"/>
          <p:cNvSpPr/>
          <p:nvPr/>
        </p:nvSpPr>
        <p:spPr>
          <a:xfrm>
            <a:off x="17957569" y="9004961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5"/>
          <p:cNvSpPr/>
          <p:nvPr/>
        </p:nvSpPr>
        <p:spPr>
          <a:xfrm>
            <a:off x="18219340" y="9004961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5"/>
          <p:cNvSpPr/>
          <p:nvPr/>
        </p:nvSpPr>
        <p:spPr>
          <a:xfrm>
            <a:off x="18481112" y="9004961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5"/>
          <p:cNvSpPr/>
          <p:nvPr/>
        </p:nvSpPr>
        <p:spPr>
          <a:xfrm>
            <a:off x="18742885" y="9004961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5"/>
          <p:cNvSpPr/>
          <p:nvPr/>
        </p:nvSpPr>
        <p:spPr>
          <a:xfrm>
            <a:off x="19004657" y="9004961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5"/>
          <p:cNvSpPr/>
          <p:nvPr/>
        </p:nvSpPr>
        <p:spPr>
          <a:xfrm>
            <a:off x="19266428" y="9004961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5"/>
          <p:cNvSpPr/>
          <p:nvPr/>
        </p:nvSpPr>
        <p:spPr>
          <a:xfrm>
            <a:off x="19528201" y="9004961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5"/>
          <p:cNvSpPr/>
          <p:nvPr/>
        </p:nvSpPr>
        <p:spPr>
          <a:xfrm>
            <a:off x="19789973" y="9004961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5"/>
          <p:cNvSpPr/>
          <p:nvPr/>
        </p:nvSpPr>
        <p:spPr>
          <a:xfrm>
            <a:off x="17957569" y="9266733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5"/>
          <p:cNvSpPr/>
          <p:nvPr/>
        </p:nvSpPr>
        <p:spPr>
          <a:xfrm>
            <a:off x="18219340" y="9266733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18481112" y="9266733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5"/>
          <p:cNvSpPr/>
          <p:nvPr/>
        </p:nvSpPr>
        <p:spPr>
          <a:xfrm>
            <a:off x="18742885" y="9266733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5"/>
          <p:cNvSpPr/>
          <p:nvPr/>
        </p:nvSpPr>
        <p:spPr>
          <a:xfrm>
            <a:off x="19004657" y="9266733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5"/>
          <p:cNvSpPr/>
          <p:nvPr/>
        </p:nvSpPr>
        <p:spPr>
          <a:xfrm>
            <a:off x="19266428" y="9266733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5"/>
          <p:cNvSpPr/>
          <p:nvPr/>
        </p:nvSpPr>
        <p:spPr>
          <a:xfrm>
            <a:off x="19528201" y="9266733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5"/>
          <p:cNvSpPr/>
          <p:nvPr/>
        </p:nvSpPr>
        <p:spPr>
          <a:xfrm>
            <a:off x="19789973" y="9266733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5"/>
          <p:cNvSpPr/>
          <p:nvPr/>
        </p:nvSpPr>
        <p:spPr>
          <a:xfrm>
            <a:off x="17957569" y="9528505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5"/>
          <p:cNvSpPr/>
          <p:nvPr/>
        </p:nvSpPr>
        <p:spPr>
          <a:xfrm>
            <a:off x="18219340" y="9528505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5"/>
          <p:cNvSpPr/>
          <p:nvPr/>
        </p:nvSpPr>
        <p:spPr>
          <a:xfrm>
            <a:off x="18481112" y="9528505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5"/>
          <p:cNvSpPr/>
          <p:nvPr/>
        </p:nvSpPr>
        <p:spPr>
          <a:xfrm>
            <a:off x="18742885" y="9528505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19004657" y="9528505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5"/>
          <p:cNvSpPr/>
          <p:nvPr/>
        </p:nvSpPr>
        <p:spPr>
          <a:xfrm>
            <a:off x="19266428" y="9528505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19528201" y="9528505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5"/>
          <p:cNvSpPr/>
          <p:nvPr/>
        </p:nvSpPr>
        <p:spPr>
          <a:xfrm>
            <a:off x="19789973" y="9528505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5"/>
          <p:cNvSpPr/>
          <p:nvPr/>
        </p:nvSpPr>
        <p:spPr>
          <a:xfrm>
            <a:off x="17957569" y="9790277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5"/>
          <p:cNvSpPr/>
          <p:nvPr/>
        </p:nvSpPr>
        <p:spPr>
          <a:xfrm>
            <a:off x="18219340" y="9790277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5"/>
          <p:cNvSpPr/>
          <p:nvPr/>
        </p:nvSpPr>
        <p:spPr>
          <a:xfrm>
            <a:off x="18481112" y="9790277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5"/>
          <p:cNvSpPr/>
          <p:nvPr/>
        </p:nvSpPr>
        <p:spPr>
          <a:xfrm>
            <a:off x="18742885" y="9790277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5"/>
          <p:cNvSpPr/>
          <p:nvPr/>
        </p:nvSpPr>
        <p:spPr>
          <a:xfrm>
            <a:off x="19004657" y="9790277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5"/>
          <p:cNvSpPr/>
          <p:nvPr/>
        </p:nvSpPr>
        <p:spPr>
          <a:xfrm>
            <a:off x="19266428" y="9790277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5"/>
          <p:cNvSpPr/>
          <p:nvPr/>
        </p:nvSpPr>
        <p:spPr>
          <a:xfrm>
            <a:off x="19528201" y="9790277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5"/>
          <p:cNvSpPr/>
          <p:nvPr/>
        </p:nvSpPr>
        <p:spPr>
          <a:xfrm>
            <a:off x="19789973" y="9790277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5"/>
          <p:cNvSpPr/>
          <p:nvPr/>
        </p:nvSpPr>
        <p:spPr>
          <a:xfrm>
            <a:off x="17957569" y="10052050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5"/>
          <p:cNvSpPr/>
          <p:nvPr/>
        </p:nvSpPr>
        <p:spPr>
          <a:xfrm>
            <a:off x="18219340" y="10052050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5"/>
          <p:cNvSpPr/>
          <p:nvPr/>
        </p:nvSpPr>
        <p:spPr>
          <a:xfrm>
            <a:off x="18481112" y="10052050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5"/>
          <p:cNvSpPr/>
          <p:nvPr/>
        </p:nvSpPr>
        <p:spPr>
          <a:xfrm>
            <a:off x="18742885" y="10052050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5"/>
          <p:cNvSpPr/>
          <p:nvPr/>
        </p:nvSpPr>
        <p:spPr>
          <a:xfrm>
            <a:off x="19004657" y="10052050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5"/>
          <p:cNvSpPr/>
          <p:nvPr/>
        </p:nvSpPr>
        <p:spPr>
          <a:xfrm>
            <a:off x="19266428" y="10052050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5"/>
          <p:cNvSpPr/>
          <p:nvPr/>
        </p:nvSpPr>
        <p:spPr>
          <a:xfrm>
            <a:off x="19528201" y="10052050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5"/>
          <p:cNvSpPr/>
          <p:nvPr/>
        </p:nvSpPr>
        <p:spPr>
          <a:xfrm>
            <a:off x="19789973" y="10052050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5"/>
          <p:cNvSpPr/>
          <p:nvPr/>
        </p:nvSpPr>
        <p:spPr>
          <a:xfrm>
            <a:off x="17957569" y="10313822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5"/>
          <p:cNvSpPr/>
          <p:nvPr/>
        </p:nvSpPr>
        <p:spPr>
          <a:xfrm>
            <a:off x="18219340" y="10313822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5"/>
          <p:cNvSpPr/>
          <p:nvPr/>
        </p:nvSpPr>
        <p:spPr>
          <a:xfrm>
            <a:off x="18481112" y="10313822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5"/>
          <p:cNvSpPr/>
          <p:nvPr/>
        </p:nvSpPr>
        <p:spPr>
          <a:xfrm>
            <a:off x="18742885" y="10313822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5"/>
          <p:cNvSpPr/>
          <p:nvPr/>
        </p:nvSpPr>
        <p:spPr>
          <a:xfrm>
            <a:off x="19004657" y="10313822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5"/>
          <p:cNvSpPr/>
          <p:nvPr/>
        </p:nvSpPr>
        <p:spPr>
          <a:xfrm>
            <a:off x="19266428" y="10313822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5"/>
          <p:cNvSpPr/>
          <p:nvPr/>
        </p:nvSpPr>
        <p:spPr>
          <a:xfrm>
            <a:off x="19528201" y="10313822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5"/>
          <p:cNvSpPr/>
          <p:nvPr/>
        </p:nvSpPr>
        <p:spPr>
          <a:xfrm>
            <a:off x="19789973" y="10313822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5"/>
          <p:cNvSpPr/>
          <p:nvPr/>
        </p:nvSpPr>
        <p:spPr>
          <a:xfrm>
            <a:off x="17957569" y="10575594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5"/>
          <p:cNvSpPr/>
          <p:nvPr/>
        </p:nvSpPr>
        <p:spPr>
          <a:xfrm>
            <a:off x="18219340" y="10575594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5"/>
          <p:cNvSpPr/>
          <p:nvPr/>
        </p:nvSpPr>
        <p:spPr>
          <a:xfrm>
            <a:off x="18481112" y="10575594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5"/>
          <p:cNvSpPr/>
          <p:nvPr/>
        </p:nvSpPr>
        <p:spPr>
          <a:xfrm>
            <a:off x="18742885" y="10575594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5"/>
          <p:cNvSpPr/>
          <p:nvPr/>
        </p:nvSpPr>
        <p:spPr>
          <a:xfrm>
            <a:off x="19004657" y="10575594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5"/>
          <p:cNvSpPr/>
          <p:nvPr/>
        </p:nvSpPr>
        <p:spPr>
          <a:xfrm>
            <a:off x="19266428" y="10575594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5"/>
          <p:cNvSpPr/>
          <p:nvPr/>
        </p:nvSpPr>
        <p:spPr>
          <a:xfrm>
            <a:off x="19528201" y="10575594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5"/>
          <p:cNvSpPr/>
          <p:nvPr/>
        </p:nvSpPr>
        <p:spPr>
          <a:xfrm>
            <a:off x="19789973" y="10575594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5"/>
          <p:cNvSpPr/>
          <p:nvPr/>
        </p:nvSpPr>
        <p:spPr>
          <a:xfrm>
            <a:off x="17957569" y="10837366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5"/>
          <p:cNvSpPr/>
          <p:nvPr/>
        </p:nvSpPr>
        <p:spPr>
          <a:xfrm>
            <a:off x="18219340" y="10837366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5"/>
          <p:cNvSpPr/>
          <p:nvPr/>
        </p:nvSpPr>
        <p:spPr>
          <a:xfrm>
            <a:off x="18481112" y="10837366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5"/>
          <p:cNvSpPr/>
          <p:nvPr/>
        </p:nvSpPr>
        <p:spPr>
          <a:xfrm>
            <a:off x="18742885" y="10837366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5"/>
          <p:cNvSpPr/>
          <p:nvPr/>
        </p:nvSpPr>
        <p:spPr>
          <a:xfrm>
            <a:off x="19004657" y="10837366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5"/>
          <p:cNvSpPr/>
          <p:nvPr/>
        </p:nvSpPr>
        <p:spPr>
          <a:xfrm>
            <a:off x="19266428" y="10837366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5"/>
          <p:cNvSpPr/>
          <p:nvPr/>
        </p:nvSpPr>
        <p:spPr>
          <a:xfrm>
            <a:off x="19528201" y="10837366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5"/>
          <p:cNvSpPr/>
          <p:nvPr/>
        </p:nvSpPr>
        <p:spPr>
          <a:xfrm>
            <a:off x="19789973" y="10837366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5"/>
          <p:cNvSpPr txBox="1"/>
          <p:nvPr/>
        </p:nvSpPr>
        <p:spPr>
          <a:xfrm>
            <a:off x="1406525" y="2251484"/>
            <a:ext cx="17291050" cy="6740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1 – Complete os espaços com </a:t>
            </a:r>
            <a:r>
              <a:rPr b="1" lang="pt-BR" sz="4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pt-BR" sz="4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com as variáveis nome, idade... Mesmo que não tenha opções de lazer e nem graduação faça atividade utilizando algum lazer e curso, seja respeitoso com as opções.</a:t>
            </a:r>
            <a:br>
              <a:rPr lang="pt-BR" sz="4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pt-BR" sz="4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4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“ Bom Dia!! Meu nome é </a:t>
            </a:r>
            <a:r>
              <a:rPr b="1" lang="pt-BR" sz="4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pt-BR" sz="4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a minha idade é </a:t>
            </a:r>
            <a:r>
              <a:rPr b="1" lang="pt-BR" sz="4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pt-BR" sz="4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, tenho como momento de lazer </a:t>
            </a:r>
            <a:r>
              <a:rPr b="1" lang="pt-BR" sz="4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pt-BR" sz="4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1" lang="pt-BR" sz="4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pt-BR" sz="4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e o que mais gosto é </a:t>
            </a:r>
            <a:r>
              <a:rPr b="1" lang="pt-BR" sz="4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pt-BR" sz="4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 . Pretendo ingressar em uma universidade, até esse momento estou tendencioso(a) a fazer </a:t>
            </a:r>
            <a:r>
              <a:rPr b="1" lang="pt-BR" sz="4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pt-BR" sz="4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, minha segunda opção é </a:t>
            </a:r>
            <a:r>
              <a:rPr b="1" lang="pt-BR" sz="4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lang="pt-BR" sz="4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"/>
          <p:cNvSpPr/>
          <p:nvPr/>
        </p:nvSpPr>
        <p:spPr>
          <a:xfrm>
            <a:off x="1047088" y="1047088"/>
            <a:ext cx="0" cy="1466215"/>
          </a:xfrm>
          <a:custGeom>
            <a:rect b="b" l="l" r="r" t="t"/>
            <a:pathLst>
              <a:path extrusionOk="0" h="1466214" w="120000">
                <a:moveTo>
                  <a:pt x="0" y="0"/>
                </a:moveTo>
                <a:lnTo>
                  <a:pt x="0" y="1465923"/>
                </a:lnTo>
              </a:path>
            </a:pathLst>
          </a:custGeom>
          <a:noFill/>
          <a:ln cap="flat" cmpd="sng" w="104700">
            <a:solidFill>
              <a:srgbClr val="C1272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6"/>
          <p:cNvSpPr/>
          <p:nvPr/>
        </p:nvSpPr>
        <p:spPr>
          <a:xfrm>
            <a:off x="0" y="11151492"/>
            <a:ext cx="20104100" cy="157480"/>
          </a:xfrm>
          <a:custGeom>
            <a:rect b="b" l="l" r="r" t="t"/>
            <a:pathLst>
              <a:path extrusionOk="0" h="157479" w="20104100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6" name="Google Shape;236;p6"/>
          <p:cNvGrpSpPr/>
          <p:nvPr/>
        </p:nvGrpSpPr>
        <p:grpSpPr>
          <a:xfrm>
            <a:off x="15363990" y="1047088"/>
            <a:ext cx="3693235" cy="942975"/>
            <a:chOff x="15363990" y="1047088"/>
            <a:chExt cx="3693235" cy="942975"/>
          </a:xfrm>
        </p:grpSpPr>
        <p:sp>
          <p:nvSpPr>
            <p:cNvPr id="237" name="Google Shape;237;p6"/>
            <p:cNvSpPr/>
            <p:nvPr/>
          </p:nvSpPr>
          <p:spPr>
            <a:xfrm>
              <a:off x="15364065" y="1047088"/>
              <a:ext cx="3693160" cy="942975"/>
            </a:xfrm>
            <a:custGeom>
              <a:rect b="b" l="l" r="r" t="t"/>
              <a:pathLst>
                <a:path extrusionOk="0" h="942975" w="3693159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8" name="Google Shape;238;p6"/>
            <p:cNvSpPr/>
            <p:nvPr/>
          </p:nvSpPr>
          <p:spPr>
            <a:xfrm>
              <a:off x="15363990" y="1167618"/>
              <a:ext cx="3693160" cy="700405"/>
            </a:xfrm>
            <a:custGeom>
              <a:rect b="b" l="l" r="r" t="t"/>
              <a:pathLst>
                <a:path extrusionOk="0" h="700405" w="3693159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extrusionOk="0" h="700405" w="3693159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extrusionOk="0" h="700405" w="3693159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extrusionOk="0" h="700405" w="3693159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extrusionOk="0" h="700405" w="3693159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extrusionOk="0" h="700405" w="3693159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extrusionOk="0" h="700405" w="3693159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extrusionOk="0" h="700405" w="3693159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extrusionOk="0" h="700405" w="3693159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extrusionOk="0" h="700405" w="3693159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extrusionOk="0" h="700405" w="3693159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extrusionOk="0" h="700405" w="3693159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extrusionOk="0" h="700405" w="3693159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extrusionOk="0" h="700405" w="3693159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extrusionOk="0" h="700405" w="3693159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9" name="Google Shape;239;p6"/>
          <p:cNvSpPr/>
          <p:nvPr/>
        </p:nvSpPr>
        <p:spPr>
          <a:xfrm>
            <a:off x="17957569" y="9004961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6"/>
          <p:cNvSpPr/>
          <p:nvPr/>
        </p:nvSpPr>
        <p:spPr>
          <a:xfrm>
            <a:off x="18219340" y="9004961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6"/>
          <p:cNvSpPr/>
          <p:nvPr/>
        </p:nvSpPr>
        <p:spPr>
          <a:xfrm>
            <a:off x="18481112" y="9004961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6"/>
          <p:cNvSpPr/>
          <p:nvPr/>
        </p:nvSpPr>
        <p:spPr>
          <a:xfrm>
            <a:off x="18742885" y="9004961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6"/>
          <p:cNvSpPr/>
          <p:nvPr/>
        </p:nvSpPr>
        <p:spPr>
          <a:xfrm>
            <a:off x="19004657" y="9004961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6"/>
          <p:cNvSpPr/>
          <p:nvPr/>
        </p:nvSpPr>
        <p:spPr>
          <a:xfrm>
            <a:off x="19266428" y="9004961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6"/>
          <p:cNvSpPr/>
          <p:nvPr/>
        </p:nvSpPr>
        <p:spPr>
          <a:xfrm>
            <a:off x="19528201" y="9004961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6"/>
          <p:cNvSpPr/>
          <p:nvPr/>
        </p:nvSpPr>
        <p:spPr>
          <a:xfrm>
            <a:off x="19789973" y="9004961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6"/>
          <p:cNvSpPr/>
          <p:nvPr/>
        </p:nvSpPr>
        <p:spPr>
          <a:xfrm>
            <a:off x="17957569" y="9266733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6"/>
          <p:cNvSpPr/>
          <p:nvPr/>
        </p:nvSpPr>
        <p:spPr>
          <a:xfrm>
            <a:off x="18219340" y="9266733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6"/>
          <p:cNvSpPr/>
          <p:nvPr/>
        </p:nvSpPr>
        <p:spPr>
          <a:xfrm>
            <a:off x="18481112" y="9266733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6"/>
          <p:cNvSpPr/>
          <p:nvPr/>
        </p:nvSpPr>
        <p:spPr>
          <a:xfrm>
            <a:off x="18742885" y="9266733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6"/>
          <p:cNvSpPr/>
          <p:nvPr/>
        </p:nvSpPr>
        <p:spPr>
          <a:xfrm>
            <a:off x="19004657" y="9266733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6"/>
          <p:cNvSpPr/>
          <p:nvPr/>
        </p:nvSpPr>
        <p:spPr>
          <a:xfrm>
            <a:off x="19266428" y="9266733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6"/>
          <p:cNvSpPr/>
          <p:nvPr/>
        </p:nvSpPr>
        <p:spPr>
          <a:xfrm>
            <a:off x="19528201" y="9266733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6"/>
          <p:cNvSpPr/>
          <p:nvPr/>
        </p:nvSpPr>
        <p:spPr>
          <a:xfrm>
            <a:off x="19789973" y="9266733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6"/>
          <p:cNvSpPr/>
          <p:nvPr/>
        </p:nvSpPr>
        <p:spPr>
          <a:xfrm>
            <a:off x="17957569" y="9528505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6"/>
          <p:cNvSpPr/>
          <p:nvPr/>
        </p:nvSpPr>
        <p:spPr>
          <a:xfrm>
            <a:off x="18219340" y="9528505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6"/>
          <p:cNvSpPr/>
          <p:nvPr/>
        </p:nvSpPr>
        <p:spPr>
          <a:xfrm>
            <a:off x="18481112" y="9528505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6"/>
          <p:cNvSpPr/>
          <p:nvPr/>
        </p:nvSpPr>
        <p:spPr>
          <a:xfrm>
            <a:off x="18742885" y="9528505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6"/>
          <p:cNvSpPr/>
          <p:nvPr/>
        </p:nvSpPr>
        <p:spPr>
          <a:xfrm>
            <a:off x="19004657" y="9528505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6"/>
          <p:cNvSpPr/>
          <p:nvPr/>
        </p:nvSpPr>
        <p:spPr>
          <a:xfrm>
            <a:off x="19266428" y="9528505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6"/>
          <p:cNvSpPr/>
          <p:nvPr/>
        </p:nvSpPr>
        <p:spPr>
          <a:xfrm>
            <a:off x="19528201" y="9528505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6"/>
          <p:cNvSpPr/>
          <p:nvPr/>
        </p:nvSpPr>
        <p:spPr>
          <a:xfrm>
            <a:off x="19789973" y="9528505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6"/>
          <p:cNvSpPr/>
          <p:nvPr/>
        </p:nvSpPr>
        <p:spPr>
          <a:xfrm>
            <a:off x="17957569" y="9790277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6"/>
          <p:cNvSpPr/>
          <p:nvPr/>
        </p:nvSpPr>
        <p:spPr>
          <a:xfrm>
            <a:off x="18219340" y="9790277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6"/>
          <p:cNvSpPr/>
          <p:nvPr/>
        </p:nvSpPr>
        <p:spPr>
          <a:xfrm>
            <a:off x="18481112" y="9790277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6"/>
          <p:cNvSpPr/>
          <p:nvPr/>
        </p:nvSpPr>
        <p:spPr>
          <a:xfrm>
            <a:off x="18742885" y="9790277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6"/>
          <p:cNvSpPr/>
          <p:nvPr/>
        </p:nvSpPr>
        <p:spPr>
          <a:xfrm>
            <a:off x="19004657" y="9790277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6"/>
          <p:cNvSpPr/>
          <p:nvPr/>
        </p:nvSpPr>
        <p:spPr>
          <a:xfrm>
            <a:off x="19266428" y="9790277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6"/>
          <p:cNvSpPr/>
          <p:nvPr/>
        </p:nvSpPr>
        <p:spPr>
          <a:xfrm>
            <a:off x="19528201" y="9790277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6"/>
          <p:cNvSpPr/>
          <p:nvPr/>
        </p:nvSpPr>
        <p:spPr>
          <a:xfrm>
            <a:off x="19789973" y="9790277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6"/>
          <p:cNvSpPr/>
          <p:nvPr/>
        </p:nvSpPr>
        <p:spPr>
          <a:xfrm>
            <a:off x="17957569" y="10052050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6"/>
          <p:cNvSpPr/>
          <p:nvPr/>
        </p:nvSpPr>
        <p:spPr>
          <a:xfrm>
            <a:off x="18219340" y="10052050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6"/>
          <p:cNvSpPr/>
          <p:nvPr/>
        </p:nvSpPr>
        <p:spPr>
          <a:xfrm>
            <a:off x="18481112" y="10052050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6"/>
          <p:cNvSpPr/>
          <p:nvPr/>
        </p:nvSpPr>
        <p:spPr>
          <a:xfrm>
            <a:off x="18742885" y="10052050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6"/>
          <p:cNvSpPr/>
          <p:nvPr/>
        </p:nvSpPr>
        <p:spPr>
          <a:xfrm>
            <a:off x="19004657" y="10052050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6"/>
          <p:cNvSpPr/>
          <p:nvPr/>
        </p:nvSpPr>
        <p:spPr>
          <a:xfrm>
            <a:off x="19266428" y="10052050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6"/>
          <p:cNvSpPr/>
          <p:nvPr/>
        </p:nvSpPr>
        <p:spPr>
          <a:xfrm>
            <a:off x="19528201" y="10052050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6"/>
          <p:cNvSpPr/>
          <p:nvPr/>
        </p:nvSpPr>
        <p:spPr>
          <a:xfrm>
            <a:off x="19789973" y="10052050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6"/>
          <p:cNvSpPr/>
          <p:nvPr/>
        </p:nvSpPr>
        <p:spPr>
          <a:xfrm>
            <a:off x="17957569" y="10313822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6"/>
          <p:cNvSpPr/>
          <p:nvPr/>
        </p:nvSpPr>
        <p:spPr>
          <a:xfrm>
            <a:off x="18219340" y="10313822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6"/>
          <p:cNvSpPr/>
          <p:nvPr/>
        </p:nvSpPr>
        <p:spPr>
          <a:xfrm>
            <a:off x="18481112" y="10313822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6"/>
          <p:cNvSpPr/>
          <p:nvPr/>
        </p:nvSpPr>
        <p:spPr>
          <a:xfrm>
            <a:off x="18742885" y="10313822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6"/>
          <p:cNvSpPr/>
          <p:nvPr/>
        </p:nvSpPr>
        <p:spPr>
          <a:xfrm>
            <a:off x="19004657" y="10313822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6"/>
          <p:cNvSpPr/>
          <p:nvPr/>
        </p:nvSpPr>
        <p:spPr>
          <a:xfrm>
            <a:off x="19266428" y="10313822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6"/>
          <p:cNvSpPr/>
          <p:nvPr/>
        </p:nvSpPr>
        <p:spPr>
          <a:xfrm>
            <a:off x="19528201" y="10313822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6"/>
          <p:cNvSpPr/>
          <p:nvPr/>
        </p:nvSpPr>
        <p:spPr>
          <a:xfrm>
            <a:off x="19789973" y="10313822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6"/>
          <p:cNvSpPr/>
          <p:nvPr/>
        </p:nvSpPr>
        <p:spPr>
          <a:xfrm>
            <a:off x="17957569" y="10575594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6"/>
          <p:cNvSpPr/>
          <p:nvPr/>
        </p:nvSpPr>
        <p:spPr>
          <a:xfrm>
            <a:off x="18219340" y="10575594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6"/>
          <p:cNvSpPr/>
          <p:nvPr/>
        </p:nvSpPr>
        <p:spPr>
          <a:xfrm>
            <a:off x="18481112" y="10575594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6"/>
          <p:cNvSpPr/>
          <p:nvPr/>
        </p:nvSpPr>
        <p:spPr>
          <a:xfrm>
            <a:off x="18742885" y="10575594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6"/>
          <p:cNvSpPr/>
          <p:nvPr/>
        </p:nvSpPr>
        <p:spPr>
          <a:xfrm>
            <a:off x="19004657" y="10575594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6"/>
          <p:cNvSpPr/>
          <p:nvPr/>
        </p:nvSpPr>
        <p:spPr>
          <a:xfrm>
            <a:off x="19266428" y="10575594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6"/>
          <p:cNvSpPr/>
          <p:nvPr/>
        </p:nvSpPr>
        <p:spPr>
          <a:xfrm>
            <a:off x="19528201" y="10575594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6"/>
          <p:cNvSpPr/>
          <p:nvPr/>
        </p:nvSpPr>
        <p:spPr>
          <a:xfrm>
            <a:off x="19789973" y="10575594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6"/>
          <p:cNvSpPr/>
          <p:nvPr/>
        </p:nvSpPr>
        <p:spPr>
          <a:xfrm>
            <a:off x="17957569" y="10837366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6"/>
          <p:cNvSpPr/>
          <p:nvPr/>
        </p:nvSpPr>
        <p:spPr>
          <a:xfrm>
            <a:off x="18219340" y="10837366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6"/>
          <p:cNvSpPr/>
          <p:nvPr/>
        </p:nvSpPr>
        <p:spPr>
          <a:xfrm>
            <a:off x="18481112" y="10837366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6"/>
          <p:cNvSpPr/>
          <p:nvPr/>
        </p:nvSpPr>
        <p:spPr>
          <a:xfrm>
            <a:off x="18742885" y="10837366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6"/>
          <p:cNvSpPr/>
          <p:nvPr/>
        </p:nvSpPr>
        <p:spPr>
          <a:xfrm>
            <a:off x="19004657" y="10837366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6"/>
          <p:cNvSpPr/>
          <p:nvPr/>
        </p:nvSpPr>
        <p:spPr>
          <a:xfrm>
            <a:off x="19266428" y="10837366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6"/>
          <p:cNvSpPr/>
          <p:nvPr/>
        </p:nvSpPr>
        <p:spPr>
          <a:xfrm>
            <a:off x="19528201" y="10837366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6"/>
          <p:cNvSpPr/>
          <p:nvPr/>
        </p:nvSpPr>
        <p:spPr>
          <a:xfrm>
            <a:off x="19789973" y="10837366"/>
            <a:ext cx="52705" cy="52705"/>
          </a:xfrm>
          <a:custGeom>
            <a:rect b="b" l="l" r="r" t="t"/>
            <a:pathLst>
              <a:path extrusionOk="0" h="52704" w="52705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6"/>
          <p:cNvSpPr txBox="1"/>
          <p:nvPr/>
        </p:nvSpPr>
        <p:spPr>
          <a:xfrm>
            <a:off x="1547457" y="2206773"/>
            <a:ext cx="17291100" cy="674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2 – Faça a média de 10 número (entrada via teclado) e exiba o resultado.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3 – Converta a temperatura x (entrada manual) CELSIUS para FAHRENHEIT, Segue a formula </a:t>
            </a:r>
            <a:r>
              <a:rPr b="1" i="0" lang="pt-BR" sz="4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(°C × 9/5) + 32</a:t>
            </a:r>
            <a:r>
              <a:rPr b="0" i="0" lang="pt-BR" sz="4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4 - </a:t>
            </a:r>
            <a:r>
              <a:rPr lang="pt-BR" sz="4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Converta a temperatura x (entrada manual) FAHRENHEIT para CELSIUS, Segue a formula </a:t>
            </a:r>
            <a:r>
              <a:rPr b="1" i="0" lang="pt-BR" sz="4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9/5 x</a:t>
            </a:r>
            <a:r>
              <a:rPr b="1" lang="pt-BR" sz="4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1" i="0" lang="pt-BR" sz="4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°</a:t>
            </a:r>
            <a:r>
              <a:rPr b="1" lang="pt-BR" sz="4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 - 32)</a:t>
            </a:r>
            <a:r>
              <a:rPr b="1" i="0" lang="pt-BR" sz="4800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" name="Google Shape;308;p7"/>
          <p:cNvGrpSpPr/>
          <p:nvPr/>
        </p:nvGrpSpPr>
        <p:grpSpPr>
          <a:xfrm>
            <a:off x="0" y="-157223"/>
            <a:ext cx="20104100" cy="11308556"/>
            <a:chOff x="0" y="0"/>
            <a:chExt cx="20104100" cy="11308556"/>
          </a:xfrm>
        </p:grpSpPr>
        <p:pic>
          <p:nvPicPr>
            <p:cNvPr id="309" name="Google Shape;309;p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20104100" cy="1130855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Google Shape;310;p7"/>
            <p:cNvSpPr/>
            <p:nvPr/>
          </p:nvSpPr>
          <p:spPr>
            <a:xfrm>
              <a:off x="2912068" y="4985450"/>
              <a:ext cx="5242560" cy="1337945"/>
            </a:xfrm>
            <a:custGeom>
              <a:rect b="b" l="l" r="r" t="t"/>
              <a:pathLst>
                <a:path extrusionOk="0" h="1337945" w="5242559">
                  <a:moveTo>
                    <a:pt x="5242028" y="0"/>
                  </a:moveTo>
                  <a:lnTo>
                    <a:pt x="0" y="0"/>
                  </a:lnTo>
                  <a:lnTo>
                    <a:pt x="0" y="1337655"/>
                  </a:lnTo>
                  <a:lnTo>
                    <a:pt x="5242028" y="1337655"/>
                  </a:lnTo>
                  <a:lnTo>
                    <a:pt x="5242028" y="0"/>
                  </a:lnTo>
                  <a:close/>
                </a:path>
              </a:pathLst>
            </a:custGeom>
            <a:solidFill>
              <a:srgbClr val="E2101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2911983" y="5156523"/>
              <a:ext cx="5242560" cy="993775"/>
            </a:xfrm>
            <a:custGeom>
              <a:rect b="b" l="l" r="r" t="t"/>
              <a:pathLst>
                <a:path extrusionOk="0" h="993775" w="5242559">
                  <a:moveTo>
                    <a:pt x="281571" y="938250"/>
                  </a:moveTo>
                  <a:lnTo>
                    <a:pt x="0" y="938250"/>
                  </a:lnTo>
                  <a:lnTo>
                    <a:pt x="0" y="973455"/>
                  </a:lnTo>
                  <a:lnTo>
                    <a:pt x="281571" y="973455"/>
                  </a:lnTo>
                  <a:lnTo>
                    <a:pt x="281571" y="938250"/>
                  </a:lnTo>
                  <a:close/>
                </a:path>
                <a:path extrusionOk="0" h="993775" w="5242559">
                  <a:moveTo>
                    <a:pt x="281571" y="712901"/>
                  </a:moveTo>
                  <a:lnTo>
                    <a:pt x="0" y="712901"/>
                  </a:lnTo>
                  <a:lnTo>
                    <a:pt x="0" y="748106"/>
                  </a:lnTo>
                  <a:lnTo>
                    <a:pt x="281571" y="748106"/>
                  </a:lnTo>
                  <a:lnTo>
                    <a:pt x="281571" y="712901"/>
                  </a:lnTo>
                  <a:close/>
                </a:path>
                <a:path extrusionOk="0" h="993775" w="5242559">
                  <a:moveTo>
                    <a:pt x="281571" y="479120"/>
                  </a:moveTo>
                  <a:lnTo>
                    <a:pt x="0" y="479120"/>
                  </a:lnTo>
                  <a:lnTo>
                    <a:pt x="0" y="514324"/>
                  </a:lnTo>
                  <a:lnTo>
                    <a:pt x="281571" y="514324"/>
                  </a:lnTo>
                  <a:lnTo>
                    <a:pt x="281571" y="479120"/>
                  </a:lnTo>
                  <a:close/>
                </a:path>
                <a:path extrusionOk="0" h="993775" w="5242559">
                  <a:moveTo>
                    <a:pt x="281571" y="248475"/>
                  </a:moveTo>
                  <a:lnTo>
                    <a:pt x="0" y="248475"/>
                  </a:lnTo>
                  <a:lnTo>
                    <a:pt x="0" y="283730"/>
                  </a:lnTo>
                  <a:lnTo>
                    <a:pt x="281571" y="283730"/>
                  </a:lnTo>
                  <a:lnTo>
                    <a:pt x="281571" y="248475"/>
                  </a:lnTo>
                  <a:close/>
                </a:path>
                <a:path extrusionOk="0" h="993775" w="5242559">
                  <a:moveTo>
                    <a:pt x="281571" y="23812"/>
                  </a:moveTo>
                  <a:lnTo>
                    <a:pt x="0" y="23812"/>
                  </a:lnTo>
                  <a:lnTo>
                    <a:pt x="0" y="59016"/>
                  </a:lnTo>
                  <a:lnTo>
                    <a:pt x="281571" y="59016"/>
                  </a:lnTo>
                  <a:lnTo>
                    <a:pt x="281571" y="23812"/>
                  </a:lnTo>
                  <a:close/>
                </a:path>
                <a:path extrusionOk="0" h="993775" w="5242559">
                  <a:moveTo>
                    <a:pt x="1289888" y="204787"/>
                  </a:moveTo>
                  <a:lnTo>
                    <a:pt x="1287195" y="184924"/>
                  </a:lnTo>
                  <a:lnTo>
                    <a:pt x="1284528" y="165150"/>
                  </a:lnTo>
                  <a:lnTo>
                    <a:pt x="1272222" y="130467"/>
                  </a:lnTo>
                  <a:lnTo>
                    <a:pt x="1229385" y="74917"/>
                  </a:lnTo>
                  <a:lnTo>
                    <a:pt x="1166685" y="36169"/>
                  </a:lnTo>
                  <a:lnTo>
                    <a:pt x="1129525" y="22491"/>
                  </a:lnTo>
                  <a:lnTo>
                    <a:pt x="1089393" y="12280"/>
                  </a:lnTo>
                  <a:lnTo>
                    <a:pt x="1046924" y="5295"/>
                  </a:lnTo>
                  <a:lnTo>
                    <a:pt x="1002792" y="1282"/>
                  </a:lnTo>
                  <a:lnTo>
                    <a:pt x="957656" y="0"/>
                  </a:lnTo>
                  <a:lnTo>
                    <a:pt x="911479" y="1143"/>
                  </a:lnTo>
                  <a:lnTo>
                    <a:pt x="865327" y="4775"/>
                  </a:lnTo>
                  <a:lnTo>
                    <a:pt x="819670" y="11163"/>
                  </a:lnTo>
                  <a:lnTo>
                    <a:pt x="774928" y="20586"/>
                  </a:lnTo>
                  <a:lnTo>
                    <a:pt x="731558" y="33324"/>
                  </a:lnTo>
                  <a:lnTo>
                    <a:pt x="690016" y="49669"/>
                  </a:lnTo>
                  <a:lnTo>
                    <a:pt x="650760" y="69875"/>
                  </a:lnTo>
                  <a:lnTo>
                    <a:pt x="614222" y="94221"/>
                  </a:lnTo>
                  <a:lnTo>
                    <a:pt x="580872" y="123012"/>
                  </a:lnTo>
                  <a:lnTo>
                    <a:pt x="551141" y="156489"/>
                  </a:lnTo>
                  <a:lnTo>
                    <a:pt x="525487" y="194970"/>
                  </a:lnTo>
                  <a:lnTo>
                    <a:pt x="504355" y="238696"/>
                  </a:lnTo>
                  <a:lnTo>
                    <a:pt x="488200" y="287972"/>
                  </a:lnTo>
                  <a:lnTo>
                    <a:pt x="481558" y="338035"/>
                  </a:lnTo>
                  <a:lnTo>
                    <a:pt x="483577" y="384644"/>
                  </a:lnTo>
                  <a:lnTo>
                    <a:pt x="494474" y="427012"/>
                  </a:lnTo>
                  <a:lnTo>
                    <a:pt x="514477" y="464312"/>
                  </a:lnTo>
                  <a:lnTo>
                    <a:pt x="543801" y="495744"/>
                  </a:lnTo>
                  <a:lnTo>
                    <a:pt x="582663" y="520509"/>
                  </a:lnTo>
                  <a:lnTo>
                    <a:pt x="634098" y="542620"/>
                  </a:lnTo>
                  <a:lnTo>
                    <a:pt x="685101" y="560095"/>
                  </a:lnTo>
                  <a:lnTo>
                    <a:pt x="734580" y="574154"/>
                  </a:lnTo>
                  <a:lnTo>
                    <a:pt x="824623" y="597027"/>
                  </a:lnTo>
                  <a:lnTo>
                    <a:pt x="863003" y="608342"/>
                  </a:lnTo>
                  <a:lnTo>
                    <a:pt x="895477" y="621220"/>
                  </a:lnTo>
                  <a:lnTo>
                    <a:pt x="920978" y="636917"/>
                  </a:lnTo>
                  <a:lnTo>
                    <a:pt x="938403" y="656678"/>
                  </a:lnTo>
                  <a:lnTo>
                    <a:pt x="946658" y="681748"/>
                  </a:lnTo>
                  <a:lnTo>
                    <a:pt x="944651" y="713359"/>
                  </a:lnTo>
                  <a:lnTo>
                    <a:pt x="922705" y="754976"/>
                  </a:lnTo>
                  <a:lnTo>
                    <a:pt x="882992" y="784707"/>
                  </a:lnTo>
                  <a:lnTo>
                    <a:pt x="834351" y="802538"/>
                  </a:lnTo>
                  <a:lnTo>
                    <a:pt x="785672" y="808482"/>
                  </a:lnTo>
                  <a:lnTo>
                    <a:pt x="733640" y="802678"/>
                  </a:lnTo>
                  <a:lnTo>
                    <a:pt x="692861" y="785520"/>
                  </a:lnTo>
                  <a:lnTo>
                    <a:pt x="665060" y="757402"/>
                  </a:lnTo>
                  <a:lnTo>
                    <a:pt x="651979" y="718680"/>
                  </a:lnTo>
                  <a:lnTo>
                    <a:pt x="655332" y="669772"/>
                  </a:lnTo>
                  <a:lnTo>
                    <a:pt x="391109" y="669772"/>
                  </a:lnTo>
                  <a:lnTo>
                    <a:pt x="383362" y="726135"/>
                  </a:lnTo>
                  <a:lnTo>
                    <a:pt x="383374" y="775970"/>
                  </a:lnTo>
                  <a:lnTo>
                    <a:pt x="390588" y="819632"/>
                  </a:lnTo>
                  <a:lnTo>
                    <a:pt x="404507" y="857453"/>
                  </a:lnTo>
                  <a:lnTo>
                    <a:pt x="450291" y="917028"/>
                  </a:lnTo>
                  <a:lnTo>
                    <a:pt x="481114" y="939482"/>
                  </a:lnTo>
                  <a:lnTo>
                    <a:pt x="516521" y="957503"/>
                  </a:lnTo>
                  <a:lnTo>
                    <a:pt x="555980" y="971473"/>
                  </a:lnTo>
                  <a:lnTo>
                    <a:pt x="598970" y="981722"/>
                  </a:lnTo>
                  <a:lnTo>
                    <a:pt x="644969" y="988606"/>
                  </a:lnTo>
                  <a:lnTo>
                    <a:pt x="693445" y="992466"/>
                  </a:lnTo>
                  <a:lnTo>
                    <a:pt x="743877" y="993686"/>
                  </a:lnTo>
                  <a:lnTo>
                    <a:pt x="794664" y="991984"/>
                  </a:lnTo>
                  <a:lnTo>
                    <a:pt x="844905" y="986878"/>
                  </a:lnTo>
                  <a:lnTo>
                    <a:pt x="894105" y="978331"/>
                  </a:lnTo>
                  <a:lnTo>
                    <a:pt x="941819" y="966304"/>
                  </a:lnTo>
                  <a:lnTo>
                    <a:pt x="987564" y="950798"/>
                  </a:lnTo>
                  <a:lnTo>
                    <a:pt x="1030846" y="931760"/>
                  </a:lnTo>
                  <a:lnTo>
                    <a:pt x="1071219" y="909167"/>
                  </a:lnTo>
                  <a:lnTo>
                    <a:pt x="1108189" y="883005"/>
                  </a:lnTo>
                  <a:lnTo>
                    <a:pt x="1141298" y="853224"/>
                  </a:lnTo>
                  <a:lnTo>
                    <a:pt x="1170063" y="819823"/>
                  </a:lnTo>
                  <a:lnTo>
                    <a:pt x="1194015" y="782751"/>
                  </a:lnTo>
                  <a:lnTo>
                    <a:pt x="1212672" y="741984"/>
                  </a:lnTo>
                  <a:lnTo>
                    <a:pt x="1225575" y="697509"/>
                  </a:lnTo>
                  <a:lnTo>
                    <a:pt x="1233309" y="642226"/>
                  </a:lnTo>
                  <a:lnTo>
                    <a:pt x="1231950" y="594804"/>
                  </a:lnTo>
                  <a:lnTo>
                    <a:pt x="1222514" y="554507"/>
                  </a:lnTo>
                  <a:lnTo>
                    <a:pt x="1183284" y="492379"/>
                  </a:lnTo>
                  <a:lnTo>
                    <a:pt x="1123530" y="449999"/>
                  </a:lnTo>
                  <a:lnTo>
                    <a:pt x="1088415" y="434390"/>
                  </a:lnTo>
                  <a:lnTo>
                    <a:pt x="1051115" y="421538"/>
                  </a:lnTo>
                  <a:lnTo>
                    <a:pt x="1012647" y="410718"/>
                  </a:lnTo>
                  <a:lnTo>
                    <a:pt x="936078" y="392214"/>
                  </a:lnTo>
                  <a:lnTo>
                    <a:pt x="899960" y="383082"/>
                  </a:lnTo>
                  <a:lnTo>
                    <a:pt x="849528" y="367804"/>
                  </a:lnTo>
                  <a:lnTo>
                    <a:pt x="804138" y="346938"/>
                  </a:lnTo>
                  <a:lnTo>
                    <a:pt x="773887" y="316407"/>
                  </a:lnTo>
                  <a:lnTo>
                    <a:pt x="768934" y="272110"/>
                  </a:lnTo>
                  <a:lnTo>
                    <a:pt x="785317" y="238429"/>
                  </a:lnTo>
                  <a:lnTo>
                    <a:pt x="816013" y="210680"/>
                  </a:lnTo>
                  <a:lnTo>
                    <a:pt x="856195" y="191858"/>
                  </a:lnTo>
                  <a:lnTo>
                    <a:pt x="901052" y="184924"/>
                  </a:lnTo>
                  <a:lnTo>
                    <a:pt x="932332" y="186893"/>
                  </a:lnTo>
                  <a:lnTo>
                    <a:pt x="980084" y="202222"/>
                  </a:lnTo>
                  <a:lnTo>
                    <a:pt x="1008494" y="231711"/>
                  </a:lnTo>
                  <a:lnTo>
                    <a:pt x="1016889" y="273837"/>
                  </a:lnTo>
                  <a:lnTo>
                    <a:pt x="1012901" y="299847"/>
                  </a:lnTo>
                  <a:lnTo>
                    <a:pt x="1277099" y="299847"/>
                  </a:lnTo>
                  <a:lnTo>
                    <a:pt x="1287627" y="249605"/>
                  </a:lnTo>
                  <a:lnTo>
                    <a:pt x="1289888" y="204787"/>
                  </a:lnTo>
                  <a:close/>
                </a:path>
                <a:path extrusionOk="0" h="993775" w="5242559">
                  <a:moveTo>
                    <a:pt x="2244153" y="19761"/>
                  </a:moveTo>
                  <a:lnTo>
                    <a:pt x="1517561" y="19761"/>
                  </a:lnTo>
                  <a:lnTo>
                    <a:pt x="1314792" y="973645"/>
                  </a:lnTo>
                  <a:lnTo>
                    <a:pt x="2041398" y="973645"/>
                  </a:lnTo>
                  <a:lnTo>
                    <a:pt x="2080793" y="788670"/>
                  </a:lnTo>
                  <a:lnTo>
                    <a:pt x="1618399" y="788670"/>
                  </a:lnTo>
                  <a:lnTo>
                    <a:pt x="1661350" y="586536"/>
                  </a:lnTo>
                  <a:lnTo>
                    <a:pt x="2086737" y="586536"/>
                  </a:lnTo>
                  <a:lnTo>
                    <a:pt x="2125903" y="401612"/>
                  </a:lnTo>
                  <a:lnTo>
                    <a:pt x="1700504" y="401612"/>
                  </a:lnTo>
                  <a:lnTo>
                    <a:pt x="1742351" y="204736"/>
                  </a:lnTo>
                  <a:lnTo>
                    <a:pt x="2204758" y="204736"/>
                  </a:lnTo>
                  <a:lnTo>
                    <a:pt x="2244153" y="19761"/>
                  </a:lnTo>
                  <a:close/>
                </a:path>
                <a:path extrusionOk="0" h="993775" w="5242559">
                  <a:moveTo>
                    <a:pt x="3323475" y="19761"/>
                  </a:moveTo>
                  <a:lnTo>
                    <a:pt x="3085681" y="19761"/>
                  </a:lnTo>
                  <a:lnTo>
                    <a:pt x="2935084" y="727875"/>
                  </a:lnTo>
                  <a:lnTo>
                    <a:pt x="2931998" y="730554"/>
                  </a:lnTo>
                  <a:lnTo>
                    <a:pt x="2816326" y="243078"/>
                  </a:lnTo>
                  <a:lnTo>
                    <a:pt x="2763329" y="19761"/>
                  </a:lnTo>
                  <a:lnTo>
                    <a:pt x="2393416" y="19761"/>
                  </a:lnTo>
                  <a:lnTo>
                    <a:pt x="2190648" y="973645"/>
                  </a:lnTo>
                  <a:lnTo>
                    <a:pt x="2428443" y="973645"/>
                  </a:lnTo>
                  <a:lnTo>
                    <a:pt x="2583700" y="243078"/>
                  </a:lnTo>
                  <a:lnTo>
                    <a:pt x="2586329" y="243078"/>
                  </a:lnTo>
                  <a:lnTo>
                    <a:pt x="2754757" y="973645"/>
                  </a:lnTo>
                  <a:lnTo>
                    <a:pt x="3120707" y="973645"/>
                  </a:lnTo>
                  <a:lnTo>
                    <a:pt x="3172383" y="730554"/>
                  </a:lnTo>
                  <a:lnTo>
                    <a:pt x="3323475" y="19761"/>
                  </a:lnTo>
                  <a:close/>
                </a:path>
                <a:path extrusionOk="0" h="993775" w="5242559">
                  <a:moveTo>
                    <a:pt x="4293857" y="973645"/>
                  </a:moveTo>
                  <a:lnTo>
                    <a:pt x="4259923" y="787361"/>
                  </a:lnTo>
                  <a:lnTo>
                    <a:pt x="4226242" y="602399"/>
                  </a:lnTo>
                  <a:lnTo>
                    <a:pt x="4154043" y="206019"/>
                  </a:lnTo>
                  <a:lnTo>
                    <a:pt x="4120121" y="19761"/>
                  </a:lnTo>
                  <a:lnTo>
                    <a:pt x="3945966" y="19761"/>
                  </a:lnTo>
                  <a:lnTo>
                    <a:pt x="3945966" y="602399"/>
                  </a:lnTo>
                  <a:lnTo>
                    <a:pt x="3690988" y="602399"/>
                  </a:lnTo>
                  <a:lnTo>
                    <a:pt x="3904780" y="206019"/>
                  </a:lnTo>
                  <a:lnTo>
                    <a:pt x="3908729" y="206019"/>
                  </a:lnTo>
                  <a:lnTo>
                    <a:pt x="3945966" y="602399"/>
                  </a:lnTo>
                  <a:lnTo>
                    <a:pt x="3945966" y="19761"/>
                  </a:lnTo>
                  <a:lnTo>
                    <a:pt x="3797770" y="19761"/>
                  </a:lnTo>
                  <a:lnTo>
                    <a:pt x="3218446" y="973645"/>
                  </a:lnTo>
                  <a:lnTo>
                    <a:pt x="3482695" y="973645"/>
                  </a:lnTo>
                  <a:lnTo>
                    <a:pt x="3584397" y="787361"/>
                  </a:lnTo>
                  <a:lnTo>
                    <a:pt x="3971506" y="787361"/>
                  </a:lnTo>
                  <a:lnTo>
                    <a:pt x="3995280" y="973645"/>
                  </a:lnTo>
                  <a:lnTo>
                    <a:pt x="4293857" y="973645"/>
                  </a:lnTo>
                  <a:close/>
                </a:path>
                <a:path extrusionOk="0" h="993775" w="5242559">
                  <a:moveTo>
                    <a:pt x="4861230" y="19761"/>
                  </a:moveTo>
                  <a:lnTo>
                    <a:pt x="4597044" y="19761"/>
                  </a:lnTo>
                  <a:lnTo>
                    <a:pt x="4394225" y="973645"/>
                  </a:lnTo>
                  <a:lnTo>
                    <a:pt x="4658461" y="973645"/>
                  </a:lnTo>
                  <a:lnTo>
                    <a:pt x="4861230" y="19761"/>
                  </a:lnTo>
                  <a:close/>
                </a:path>
                <a:path extrusionOk="0" h="993775" w="5242559">
                  <a:moveTo>
                    <a:pt x="5242026" y="938250"/>
                  </a:moveTo>
                  <a:lnTo>
                    <a:pt x="4960455" y="938250"/>
                  </a:lnTo>
                  <a:lnTo>
                    <a:pt x="4960455" y="973455"/>
                  </a:lnTo>
                  <a:lnTo>
                    <a:pt x="5242026" y="973455"/>
                  </a:lnTo>
                  <a:lnTo>
                    <a:pt x="5242026" y="938250"/>
                  </a:lnTo>
                  <a:close/>
                </a:path>
                <a:path extrusionOk="0" h="993775" w="5242559">
                  <a:moveTo>
                    <a:pt x="5242026" y="712901"/>
                  </a:moveTo>
                  <a:lnTo>
                    <a:pt x="4960455" y="712901"/>
                  </a:lnTo>
                  <a:lnTo>
                    <a:pt x="4960455" y="748106"/>
                  </a:lnTo>
                  <a:lnTo>
                    <a:pt x="5242026" y="748106"/>
                  </a:lnTo>
                  <a:lnTo>
                    <a:pt x="5242026" y="712901"/>
                  </a:lnTo>
                  <a:close/>
                </a:path>
                <a:path extrusionOk="0" h="993775" w="5242559">
                  <a:moveTo>
                    <a:pt x="5242026" y="479120"/>
                  </a:moveTo>
                  <a:lnTo>
                    <a:pt x="4960455" y="479120"/>
                  </a:lnTo>
                  <a:lnTo>
                    <a:pt x="4960455" y="514324"/>
                  </a:lnTo>
                  <a:lnTo>
                    <a:pt x="5242026" y="514324"/>
                  </a:lnTo>
                  <a:lnTo>
                    <a:pt x="5242026" y="479120"/>
                  </a:lnTo>
                  <a:close/>
                </a:path>
                <a:path extrusionOk="0" h="993775" w="5242559">
                  <a:moveTo>
                    <a:pt x="5242026" y="248475"/>
                  </a:moveTo>
                  <a:lnTo>
                    <a:pt x="4960455" y="248475"/>
                  </a:lnTo>
                  <a:lnTo>
                    <a:pt x="4960455" y="283730"/>
                  </a:lnTo>
                  <a:lnTo>
                    <a:pt x="5242026" y="283730"/>
                  </a:lnTo>
                  <a:lnTo>
                    <a:pt x="5242026" y="248475"/>
                  </a:lnTo>
                  <a:close/>
                </a:path>
                <a:path extrusionOk="0" h="993775" w="5242559">
                  <a:moveTo>
                    <a:pt x="5242026" y="23812"/>
                  </a:moveTo>
                  <a:lnTo>
                    <a:pt x="4960455" y="23812"/>
                  </a:lnTo>
                  <a:lnTo>
                    <a:pt x="4960455" y="59016"/>
                  </a:lnTo>
                  <a:lnTo>
                    <a:pt x="5242026" y="59016"/>
                  </a:lnTo>
                  <a:lnTo>
                    <a:pt x="5242026" y="238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2" name="Google Shape;312;p7"/>
          <p:cNvSpPr txBox="1"/>
          <p:nvPr/>
        </p:nvSpPr>
        <p:spPr>
          <a:xfrm>
            <a:off x="10231201" y="5107290"/>
            <a:ext cx="6974205" cy="20646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1865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750" u="sng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www.sp.senai.br</a:t>
            </a:r>
            <a:br>
              <a:rPr lang="pt-BR" sz="675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</a:br>
            <a:endParaRPr sz="675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313" name="Google Shape;313;p7"/>
          <p:cNvGrpSpPr/>
          <p:nvPr/>
        </p:nvGrpSpPr>
        <p:grpSpPr>
          <a:xfrm>
            <a:off x="0" y="4154076"/>
            <a:ext cx="20104100" cy="7154896"/>
            <a:chOff x="0" y="4154076"/>
            <a:chExt cx="20104100" cy="7154896"/>
          </a:xfrm>
        </p:grpSpPr>
        <p:sp>
          <p:nvSpPr>
            <p:cNvPr id="314" name="Google Shape;314;p7"/>
            <p:cNvSpPr/>
            <p:nvPr/>
          </p:nvSpPr>
          <p:spPr>
            <a:xfrm>
              <a:off x="9201187" y="4154076"/>
              <a:ext cx="0" cy="3001010"/>
            </a:xfrm>
            <a:custGeom>
              <a:rect b="b" l="l" r="r" t="t"/>
              <a:pathLst>
                <a:path extrusionOk="0" h="3001009" w="120000">
                  <a:moveTo>
                    <a:pt x="0" y="3000400"/>
                  </a:moveTo>
                  <a:lnTo>
                    <a:pt x="0" y="0"/>
                  </a:lnTo>
                </a:path>
              </a:pathLst>
            </a:custGeom>
            <a:noFill/>
            <a:ln cap="flat" cmpd="sng" w="278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0" y="11151492"/>
              <a:ext cx="20104100" cy="157480"/>
            </a:xfrm>
            <a:custGeom>
              <a:rect b="b" l="l" r="r" t="t"/>
              <a:pathLst>
                <a:path extrusionOk="0" h="157479" w="20104100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2021-08-24T16:20:14Z</dcterms:created>
  <dc:creator>carlos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2021-08-24T00:00:00Z</vt:filetime>
  </property>
  <property fmtid="{D5CDD505-2E9C-101B-9397-08002B2CF9AE}" pid="3" name="Creator">
    <vt:lpwstr>Adobe Illustrator 25.2 (Windows)</vt:lpwstr>
  </property>
  <property fmtid="{D5CDD505-2E9C-101B-9397-08002B2CF9AE}" pid="4" name="LastSaved">
    <vt:filetime>2021-08-24T00:00:00Z</vt:filetime>
  </property>
  <property fmtid="{D5CDD505-2E9C-101B-9397-08002B2CF9AE}" pid="5" name="ContentTypeId">
    <vt:lpwstr>0x0101001C1C1FFBC5B64943BE6D3064162973C9</vt:lpwstr>
  </property>
</Properties>
</file>