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310" r:id="rId9"/>
    <p:sldId id="316" r:id="rId10"/>
    <p:sldId id="315" r:id="rId11"/>
    <p:sldId id="314" r:id="rId12"/>
    <p:sldId id="311" r:id="rId13"/>
    <p:sldId id="307" r:id="rId14"/>
  </p:sldIdLst>
  <p:sldSz cx="20104100" cy="11309350"/>
  <p:notesSz cx="20104100" cy="1130935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PT Sans" panose="020B0503020203020204" pitchFamily="34" charset="0"/>
      <p:regular r:id="rId25"/>
      <p:bold r:id="rId26"/>
      <p:italic r:id="rId27"/>
      <p:boldItalic r:id="rId28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8C856636-584D-4F86-BEB6-A72E0652713C}"/>
    <pc:docChg chg="custSel addSld delSld modSld sldOrd">
      <pc:chgData name="Jose Mateus Ramiris" userId="d6dcff02-bda0-410e-b483-e9aa2ff64135" providerId="ADAL" clId="{8C856636-584D-4F86-BEB6-A72E0652713C}" dt="2024-05-09T01:44:18.746" v="190" actId="1076"/>
      <pc:docMkLst>
        <pc:docMk/>
      </pc:docMkLst>
      <pc:sldChg chg="modSp mod">
        <pc:chgData name="Jose Mateus Ramiris" userId="d6dcff02-bda0-410e-b483-e9aa2ff64135" providerId="ADAL" clId="{8C856636-584D-4F86-BEB6-A72E0652713C}" dt="2024-05-09T01:36:23.056" v="52" actId="20577"/>
        <pc:sldMkLst>
          <pc:docMk/>
          <pc:sldMk cId="2479405693" sldId="281"/>
        </pc:sldMkLst>
      </pc:sldChg>
      <pc:sldChg chg="del">
        <pc:chgData name="Jose Mateus Ramiris" userId="d6dcff02-bda0-410e-b483-e9aa2ff64135" providerId="ADAL" clId="{8C856636-584D-4F86-BEB6-A72E0652713C}" dt="2024-05-09T01:37:53.571" v="55" actId="47"/>
        <pc:sldMkLst>
          <pc:docMk/>
          <pc:sldMk cId="1884473665" sldId="306"/>
        </pc:sldMkLst>
      </pc:sldChg>
      <pc:sldChg chg="modSp mod">
        <pc:chgData name="Jose Mateus Ramiris" userId="d6dcff02-bda0-410e-b483-e9aa2ff64135" providerId="ADAL" clId="{8C856636-584D-4F86-BEB6-A72E0652713C}" dt="2024-05-09T01:37:09.468" v="53" actId="6549"/>
        <pc:sldMkLst>
          <pc:docMk/>
          <pc:sldMk cId="394568493" sldId="310"/>
        </pc:sldMkLst>
      </pc:sldChg>
      <pc:sldChg chg="add">
        <pc:chgData name="Jose Mateus Ramiris" userId="d6dcff02-bda0-410e-b483-e9aa2ff64135" providerId="ADAL" clId="{8C856636-584D-4F86-BEB6-A72E0652713C}" dt="2024-05-09T01:37:15.617" v="54" actId="2890"/>
        <pc:sldMkLst>
          <pc:docMk/>
          <pc:sldMk cId="2364624388" sldId="311"/>
        </pc:sldMkLst>
      </pc:sldChg>
      <pc:sldChg chg="modSp add mod ord">
        <pc:chgData name="Jose Mateus Ramiris" userId="d6dcff02-bda0-410e-b483-e9aa2ff64135" providerId="ADAL" clId="{8C856636-584D-4F86-BEB6-A72E0652713C}" dt="2024-05-09T01:43:13.472" v="175" actId="1076"/>
        <pc:sldMkLst>
          <pc:docMk/>
          <pc:sldMk cId="1416139816" sldId="312"/>
        </pc:sldMkLst>
      </pc:sldChg>
      <pc:sldChg chg="delSp modSp add del mod ord">
        <pc:chgData name="Jose Mateus Ramiris" userId="d6dcff02-bda0-410e-b483-e9aa2ff64135" providerId="ADAL" clId="{8C856636-584D-4F86-BEB6-A72E0652713C}" dt="2024-05-09T01:43:03.411" v="173" actId="47"/>
        <pc:sldMkLst>
          <pc:docMk/>
          <pc:sldMk cId="1093552498" sldId="313"/>
        </pc:sldMkLst>
      </pc:sldChg>
      <pc:sldChg chg="modSp add mod">
        <pc:chgData name="Jose Mateus Ramiris" userId="d6dcff02-bda0-410e-b483-e9aa2ff64135" providerId="ADAL" clId="{8C856636-584D-4F86-BEB6-A72E0652713C}" dt="2024-05-09T01:40:19.431" v="75" actId="1076"/>
        <pc:sldMkLst>
          <pc:docMk/>
          <pc:sldMk cId="670844358" sldId="314"/>
        </pc:sldMkLst>
      </pc:sldChg>
      <pc:sldChg chg="addSp delSp modSp add mod">
        <pc:chgData name="Jose Mateus Ramiris" userId="d6dcff02-bda0-410e-b483-e9aa2ff64135" providerId="ADAL" clId="{8C856636-584D-4F86-BEB6-A72E0652713C}" dt="2024-05-09T01:44:18.746" v="190" actId="1076"/>
        <pc:sldMkLst>
          <pc:docMk/>
          <pc:sldMk cId="1618899471" sldId="315"/>
        </pc:sldMkLst>
      </pc:sldChg>
    </pc:docChg>
  </pc:docChgLst>
  <pc:docChgLst>
    <pc:chgData name="Jose Mateus Ramiris" userId="d6dcff02-bda0-410e-b483-e9aa2ff64135" providerId="ADAL" clId="{86E96E7C-002D-43D1-964C-CFC5215E0A53}"/>
    <pc:docChg chg="modSld">
      <pc:chgData name="Jose Mateus Ramiris" userId="d6dcff02-bda0-410e-b483-e9aa2ff64135" providerId="ADAL" clId="{86E96E7C-002D-43D1-964C-CFC5215E0A53}" dt="2025-05-27T17:49:00.366" v="23" actId="20577"/>
      <pc:docMkLst>
        <pc:docMk/>
      </pc:docMkLst>
      <pc:sldChg chg="modSp mod">
        <pc:chgData name="Jose Mateus Ramiris" userId="d6dcff02-bda0-410e-b483-e9aa2ff64135" providerId="ADAL" clId="{86E96E7C-002D-43D1-964C-CFC5215E0A53}" dt="2025-05-27T17:48:49.632" v="11" actId="20577"/>
        <pc:sldMkLst>
          <pc:docMk/>
          <pc:sldMk cId="0" sldId="257"/>
        </pc:sldMkLst>
        <pc:spChg chg="mod">
          <ac:chgData name="Jose Mateus Ramiris" userId="d6dcff02-bda0-410e-b483-e9aa2ff64135" providerId="ADAL" clId="{86E96E7C-002D-43D1-964C-CFC5215E0A53}" dt="2025-05-27T17:48:49.632" v="11" actId="20577"/>
          <ac:spMkLst>
            <pc:docMk/>
            <pc:sldMk cId="0" sldId="257"/>
            <ac:spMk id="74" creationId="{D2EEDEC7-99F3-FDA8-F341-66E3055FBC87}"/>
          </ac:spMkLst>
        </pc:spChg>
      </pc:sldChg>
      <pc:sldChg chg="modSp mod">
        <pc:chgData name="Jose Mateus Ramiris" userId="d6dcff02-bda0-410e-b483-e9aa2ff64135" providerId="ADAL" clId="{86E96E7C-002D-43D1-964C-CFC5215E0A53}" dt="2025-05-27T17:49:00.366" v="23" actId="20577"/>
        <pc:sldMkLst>
          <pc:docMk/>
          <pc:sldMk cId="3883505640" sldId="296"/>
        </pc:sldMkLst>
        <pc:spChg chg="mod">
          <ac:chgData name="Jose Mateus Ramiris" userId="d6dcff02-bda0-410e-b483-e9aa2ff64135" providerId="ADAL" clId="{86E96E7C-002D-43D1-964C-CFC5215E0A53}" dt="2025-05-27T17:49:00.366" v="23" actId="20577"/>
          <ac:spMkLst>
            <pc:docMk/>
            <pc:sldMk cId="3883505640" sldId="296"/>
            <ac:spMk id="72" creationId="{1E18CA78-35D4-40EE-0DB0-AE56BFCEDA5A}"/>
          </ac:spMkLst>
        </pc:spChg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</pc:sldChg>
    </pc:docChg>
  </pc:docChgLst>
  <pc:docChgLst>
    <pc:chgData name="Jose Mateus Ramiris" userId="d6dcff02-bda0-410e-b483-e9aa2ff64135" providerId="ADAL" clId="{D0E12610-BF88-45AB-8951-1CCDD32D5E96}"/>
    <pc:docChg chg="addSld delSld modSld">
      <pc:chgData name="Jose Mateus Ramiris" userId="d6dcff02-bda0-410e-b483-e9aa2ff64135" providerId="ADAL" clId="{D0E12610-BF88-45AB-8951-1CCDD32D5E96}" dt="2024-05-09T02:18:09.807" v="4" actId="6549"/>
      <pc:docMkLst>
        <pc:docMk/>
      </pc:docMkLst>
      <pc:sldChg chg="modSp mod">
        <pc:chgData name="Jose Mateus Ramiris" userId="d6dcff02-bda0-410e-b483-e9aa2ff64135" providerId="ADAL" clId="{D0E12610-BF88-45AB-8951-1CCDD32D5E96}" dt="2024-05-09T02:17:57.712" v="3" actId="6549"/>
        <pc:sldMkLst>
          <pc:docMk/>
          <pc:sldMk cId="2331924435" sldId="307"/>
        </pc:sldMkLst>
      </pc:sldChg>
      <pc:sldChg chg="del">
        <pc:chgData name="Jose Mateus Ramiris" userId="d6dcff02-bda0-410e-b483-e9aa2ff64135" providerId="ADAL" clId="{D0E12610-BF88-45AB-8951-1CCDD32D5E96}" dt="2024-05-09T02:16:35.949" v="2" actId="47"/>
        <pc:sldMkLst>
          <pc:docMk/>
          <pc:sldMk cId="1416139816" sldId="312"/>
        </pc:sldMkLst>
      </pc:sldChg>
      <pc:sldChg chg="modSp mod">
        <pc:chgData name="Jose Mateus Ramiris" userId="d6dcff02-bda0-410e-b483-e9aa2ff64135" providerId="ADAL" clId="{D0E12610-BF88-45AB-8951-1CCDD32D5E96}" dt="2024-05-09T02:18:09.807" v="4" actId="6549"/>
        <pc:sldMkLst>
          <pc:docMk/>
          <pc:sldMk cId="670844358" sldId="314"/>
        </pc:sldMkLst>
      </pc:sldChg>
      <pc:sldChg chg="add">
        <pc:chgData name="Jose Mateus Ramiris" userId="d6dcff02-bda0-410e-b483-e9aa2ff64135" providerId="ADAL" clId="{D0E12610-BF88-45AB-8951-1CCDD32D5E96}" dt="2024-05-09T02:16:32.881" v="1"/>
        <pc:sldMkLst>
          <pc:docMk/>
          <pc:sldMk cId="2120894472" sldId="316"/>
        </pc:sldMkLst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37849" y="31263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EC09B7DD-1272-CB03-AB01-A71BA418F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850" y="224038"/>
            <a:ext cx="502919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E5D4733-A807-25D9-8EE8-467C45B31D02}"/>
              </a:ext>
            </a:extLst>
          </p:cNvPr>
          <p:cNvSpPr txBox="1"/>
          <p:nvPr/>
        </p:nvSpPr>
        <p:spPr>
          <a:xfrm>
            <a:off x="1746250" y="1956235"/>
            <a:ext cx="159923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cs typeface="Arial" panose="020B0604020202020204" pitchFamily="34" charset="0"/>
              </a:rPr>
              <a:t>7- </a:t>
            </a:r>
            <a:r>
              <a:rPr lang="pt-BR" sz="5400" b="0" i="0" dirty="0">
                <a:effectLst/>
                <a:latin typeface="Söhne"/>
              </a:rPr>
              <a:t>Faça um programa para calcular n! (Fatorial de n), sendo que o valor inteiro de n é fornecido pelo usuário. utilize laço de repetição for.</a:t>
            </a:r>
            <a:r>
              <a:rPr lang="pt-BR" sz="5400" b="0" dirty="0">
                <a:effectLst/>
                <a:latin typeface="Consolas" panose="020B0609020204030204" pitchFamily="49" charset="0"/>
              </a:rPr>
              <a:t> </a:t>
            </a:r>
            <a:endParaRPr lang="pt-BR" sz="5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92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971069" y="5565903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Estrutura de repetição for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e algoritmo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1" y="645241"/>
            <a:ext cx="97535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Laço de repetição for(){}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2EEDEC7-99F3-FDA8-F341-66E3055FBC87}"/>
              </a:ext>
            </a:extLst>
          </p:cNvPr>
          <p:cNvSpPr txBox="1"/>
          <p:nvPr/>
        </p:nvSpPr>
        <p:spPr>
          <a:xfrm>
            <a:off x="1892828" y="1951957"/>
            <a:ext cx="17373600" cy="842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Exige três parâmetros: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Contador</a:t>
            </a:r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Condição</a:t>
            </a:r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Incremento</a:t>
            </a:r>
          </a:p>
          <a:p>
            <a:pPr lvl="0" algn="just"/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pt-BR" sz="6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contador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condição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incremento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pt-BR" sz="60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0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&lt;= 5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i++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 ... }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73268" y="34966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804114" y="219932"/>
            <a:ext cx="1072206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Laço de repetição for(){}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E18CA78-35D4-40EE-0DB0-AE56BFCEDA5A}"/>
              </a:ext>
            </a:extLst>
          </p:cNvPr>
          <p:cNvSpPr txBox="1"/>
          <p:nvPr/>
        </p:nvSpPr>
        <p:spPr>
          <a:xfrm>
            <a:off x="1951535" y="1371017"/>
            <a:ext cx="15744262" cy="975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contador de 0 a 5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pt-BR" sz="6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&lt;= 5; i++) {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console.log(i);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contador de 1 a 5: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pt-BR" sz="6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1; i &lt;= 5; i++){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console.log(i);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310953" y="5565903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Lista de exercícios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394568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51750" y="1510646"/>
            <a:ext cx="48006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ENTREGA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45A126-107E-CECF-6175-8DE9EEB5C2A7}"/>
              </a:ext>
            </a:extLst>
          </p:cNvPr>
          <p:cNvSpPr txBox="1"/>
          <p:nvPr/>
        </p:nvSpPr>
        <p:spPr>
          <a:xfrm>
            <a:off x="1686329" y="3024927"/>
            <a:ext cx="17737338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/>
              <a:t>OBERVAÇÃO: FAZER USO SOMENTE DE ESTRUTURA DE REPETIÇÃO FOR, USE IF E  OPERADORES ARITMÉTICOS , NÃO IMPLEMENTAR NO CÓDIGO MÉTODOS NÃO ENSINADO EM AULA (ATIVIDADE VAI SER ZERADA)</a:t>
            </a:r>
          </a:p>
          <a:p>
            <a:endParaRPr lang="pt-BR" sz="5400" b="1" dirty="0"/>
          </a:p>
          <a:p>
            <a:r>
              <a:rPr lang="pt-BR" sz="5400" b="1" dirty="0">
                <a:solidFill>
                  <a:srgbClr val="FF0000"/>
                </a:solidFill>
              </a:rPr>
              <a:t>Entrega deve ser feita via </a:t>
            </a:r>
            <a:r>
              <a:rPr lang="pt-BR" sz="5400" b="1" dirty="0" err="1">
                <a:solidFill>
                  <a:srgbClr val="FF0000"/>
                </a:solidFill>
              </a:rPr>
              <a:t>github</a:t>
            </a:r>
            <a:r>
              <a:rPr lang="pt-BR" sz="5400" b="1" dirty="0">
                <a:solidFill>
                  <a:srgbClr val="FF0000"/>
                </a:solidFill>
              </a:rPr>
              <a:t>, cada atividade em um arquivo e o enunciado comentado no início do arquivo, vou descontar 10%  de cada arquivo que não atender a esse requisito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212089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45A126-107E-CECF-6175-8DE9EEB5C2A7}"/>
              </a:ext>
            </a:extLst>
          </p:cNvPr>
          <p:cNvSpPr txBox="1"/>
          <p:nvPr/>
        </p:nvSpPr>
        <p:spPr>
          <a:xfrm>
            <a:off x="1093933" y="419279"/>
            <a:ext cx="17737338" cy="10155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respeitoso com o código que cria, siga as diretrizes abaixo: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 sempre iniciam com letra minúscula “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na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 com dois nomes o segundo inicia com maiúsculo “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notaBimestraUm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cada atividade um arquivo 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atvUm.ts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(- 5% questão) e uma cancelada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Atribua nomes que façam sentido para as variáveis, se vai armazenar idade o nome da variável é 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“idade” 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“age”.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(- 5%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Escolha o tipo correto para variável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</a:t>
            </a: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</a:t>
            </a:r>
            <a:r>
              <a:rPr lang="pt-BR" sz="3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boolean</a:t>
            </a: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(- 25 %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Variáveis, nome de arquivos e diretórios não pode ter espaço entre os nomes e acentuação (não pode acentuar variáveis, arquivos, diretórios ...)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(-50%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Essas regras são básicas na programação fazem parte de boas práticas, violação dessas práticas a nota é penalizada. 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Mantenha o código endentado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(- 10 pontos da lista de exercícios)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 atividade tem que ter o enunciado e nome do aluno completo comentado, conforme exemplo atividade 1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(- 10% questão)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descontos </a:t>
            </a:r>
            <a:r>
              <a:rPr lang="pt-BR" sz="32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questão </a:t>
            </a: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ficam limitado ao máximo de 45 pontos</a:t>
            </a:r>
            <a:endParaRPr lang="pt-BR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BR" sz="32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professor pode perguntar sobre alguma questão (ou todas) a fim de confirmar o aprendizado, caso não se confirme é zerada a questão.</a:t>
            </a:r>
            <a:endParaRPr lang="pt-BR" sz="5400" dirty="0"/>
          </a:p>
        </p:txBody>
      </p:sp>
    </p:spTree>
    <p:extLst>
      <p:ext uri="{BB962C8B-B14F-4D97-AF65-F5344CB8AC3E}">
        <p14:creationId xmlns:p14="http://schemas.microsoft.com/office/powerpoint/2010/main" val="16188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1">
            <a:extLst>
              <a:ext uri="{FF2B5EF4-FFF2-40B4-BE49-F238E27FC236}">
                <a16:creationId xmlns:a16="http://schemas.microsoft.com/office/drawing/2014/main" id="{17B3427D-C8EB-FC66-86C2-3AD806B03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41650" y="397643"/>
            <a:ext cx="502919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945A126-107E-CECF-6175-8DE9EEB5C2A7}"/>
              </a:ext>
            </a:extLst>
          </p:cNvPr>
          <p:cNvSpPr txBox="1"/>
          <p:nvPr/>
        </p:nvSpPr>
        <p:spPr>
          <a:xfrm>
            <a:off x="1760053" y="1868023"/>
            <a:ext cx="15992395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1 – Calcule a soma de todos os números de 0 ao 50, essa soma deve fazer uso do laço de repetição for.</a:t>
            </a:r>
          </a:p>
          <a:p>
            <a:endParaRPr lang="pt-BR" sz="5400" dirty="0"/>
          </a:p>
          <a:p>
            <a:r>
              <a:rPr lang="pt-BR" sz="5400" dirty="0"/>
              <a:t>2- Exibir os números pares de 0 a 60, fazer uso do laço de repetição for</a:t>
            </a:r>
            <a:endParaRPr lang="pt-BR" sz="5400" b="0" dirty="0">
              <a:effectLst/>
              <a:latin typeface="Consolas" panose="020B0609020204030204" pitchFamily="49" charset="0"/>
            </a:endParaRPr>
          </a:p>
          <a:p>
            <a:endParaRPr lang="pt-BR" sz="5400" dirty="0"/>
          </a:p>
          <a:p>
            <a:r>
              <a:rPr lang="pt-BR" sz="5400" dirty="0"/>
              <a:t>3- Faça um programa que dê entrada com 10 números armazene em um vetor, e verifique qual é o maior número e mostre no console.</a:t>
            </a:r>
          </a:p>
        </p:txBody>
      </p:sp>
    </p:spTree>
    <p:extLst>
      <p:ext uri="{BB962C8B-B14F-4D97-AF65-F5344CB8AC3E}">
        <p14:creationId xmlns:p14="http://schemas.microsoft.com/office/powerpoint/2010/main" val="67084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37849" y="312639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1">
            <a:extLst>
              <a:ext uri="{FF2B5EF4-FFF2-40B4-BE49-F238E27FC236}">
                <a16:creationId xmlns:a16="http://schemas.microsoft.com/office/drawing/2014/main" id="{EC09B7DD-1272-CB03-AB01-A71BA418F7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27850" y="224038"/>
            <a:ext cx="5029199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Atividades 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1E5D4733-A807-25D9-8EE8-467C45B31D02}"/>
              </a:ext>
            </a:extLst>
          </p:cNvPr>
          <p:cNvSpPr txBox="1"/>
          <p:nvPr/>
        </p:nvSpPr>
        <p:spPr>
          <a:xfrm>
            <a:off x="1837428" y="1145152"/>
            <a:ext cx="15992395" cy="9787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4 – Faça um programa que dê entrada manual de 10 números armazene em um vetor, em seguida inverter a ordem de armazenamento em outro vetor, utilize laços de repetição para fazer essa atividade</a:t>
            </a:r>
          </a:p>
          <a:p>
            <a:endParaRPr lang="pt-BR" sz="4800" dirty="0"/>
          </a:p>
          <a:p>
            <a:r>
              <a:rPr lang="pt-BR" sz="4800" dirty="0"/>
              <a:t>5- Faça um programa que dê entrada manual de 10 números armazene em um vetor e ordene esses 10 números crescente, fazer uso do laço de repetição for.</a:t>
            </a:r>
          </a:p>
          <a:p>
            <a:r>
              <a:rPr lang="pt-BR" sz="4800" dirty="0"/>
              <a:t> </a:t>
            </a:r>
          </a:p>
          <a:p>
            <a:r>
              <a:rPr lang="pt-BR" sz="4800" dirty="0"/>
              <a:t>6-</a:t>
            </a:r>
            <a:r>
              <a:rPr lang="pt-BR" sz="4800" b="0" i="0" dirty="0">
                <a:solidFill>
                  <a:srgbClr val="333652"/>
                </a:solidFill>
                <a:effectLst/>
                <a:latin typeface="PT Sans" panose="020B0604020202020204" pitchFamily="34" charset="0"/>
              </a:rPr>
              <a:t>  </a:t>
            </a:r>
            <a:r>
              <a:rPr lang="pt-BR" sz="4800" b="0" i="0" dirty="0">
                <a:effectLst/>
                <a:cs typeface="Arial" panose="020B0604020202020204" pitchFamily="34" charset="0"/>
              </a:rPr>
              <a:t>Faça um programa que verifique e mostre os números entre 1.000 e 2.000 (inclusive) que, quando divididos por 11 produzam resto igual a 2. Utilizar o laço de repetição FOR</a:t>
            </a:r>
          </a:p>
          <a:p>
            <a:endParaRPr lang="pt-BR" sz="5400" b="0" i="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24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3305</TotalTime>
  <Words>622</Words>
  <Application>Microsoft Office PowerPoint</Application>
  <PresentationFormat>Personalizar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Times New Roman</vt:lpstr>
      <vt:lpstr>Montserrat Light</vt:lpstr>
      <vt:lpstr>Calibri</vt:lpstr>
      <vt:lpstr>Montserrat</vt:lpstr>
      <vt:lpstr>Consolas</vt:lpstr>
      <vt:lpstr>PT Sans</vt:lpstr>
      <vt:lpstr>Söhne</vt:lpstr>
      <vt:lpstr>Office Theme</vt:lpstr>
      <vt:lpstr>Apresentação do PowerPoint</vt:lpstr>
      <vt:lpstr>Apresentação do PowerPoint</vt:lpstr>
      <vt:lpstr>Laço de repetição for(){}</vt:lpstr>
      <vt:lpstr>Laço de repetição for(){}</vt:lpstr>
      <vt:lpstr>Apresentação do PowerPoint</vt:lpstr>
      <vt:lpstr>ENTREGA</vt:lpstr>
      <vt:lpstr>Apresentação do PowerPoint</vt:lpstr>
      <vt:lpstr>Atividades </vt:lpstr>
      <vt:lpstr>Atividades </vt:lpstr>
      <vt:lpstr>Atividades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22</cp:revision>
  <dcterms:created xsi:type="dcterms:W3CDTF">2021-08-24T16:20:14Z</dcterms:created>
  <dcterms:modified xsi:type="dcterms:W3CDTF">2025-05-27T17:49:11Z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