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81" r:id="rId6"/>
    <p:sldId id="257" r:id="rId7"/>
    <p:sldId id="296" r:id="rId8"/>
    <p:sldId id="297" r:id="rId9"/>
    <p:sldId id="298" r:id="rId10"/>
    <p:sldId id="299" r:id="rId11"/>
    <p:sldId id="300" r:id="rId12"/>
    <p:sldId id="301" r:id="rId13"/>
    <p:sldId id="291" r:id="rId14"/>
    <p:sldId id="277" r:id="rId15"/>
  </p:sldIdLst>
  <p:sldSz cx="20104100" cy="11309350"/>
  <p:notesSz cx="20104100" cy="1130935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Light" panose="00000400000000000000" pitchFamily="2" charset="0"/>
      <p:regular r:id="rId20"/>
      <p:italic r:id="rId2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505F4-1207-418D-A3B9-87D064030CC6}" v="4" dt="2024-02-12T03:34:3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54" y="78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551ACC72-2600-46EC-8A03-AA8E432D9077}"/>
    <pc:docChg chg="custSel delSld modSld">
      <pc:chgData name="Jose Mateus Ramiris" userId="d6dcff02-bda0-410e-b483-e9aa2ff64135" providerId="ADAL" clId="{551ACC72-2600-46EC-8A03-AA8E432D9077}" dt="2023-02-11T02:58:56.814" v="221" actId="20577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11T02:58:56.814" v="221" actId="20577"/>
        <pc:sldMkLst>
          <pc:docMk/>
          <pc:sldMk cId="3925058246" sldId="291"/>
        </pc:sldMkLst>
        <pc:spChg chg="add mod">
          <ac:chgData name="Jose Mateus Ramiris" userId="d6dcff02-bda0-410e-b483-e9aa2ff64135" providerId="ADAL" clId="{551ACC72-2600-46EC-8A03-AA8E432D9077}" dt="2023-02-11T02:58:56.814" v="221" actId="20577"/>
          <ac:spMkLst>
            <pc:docMk/>
            <pc:sldMk cId="3925058246" sldId="291"/>
            <ac:spMk id="2" creationId="{A95E3FE0-F6AC-CC71-9886-DA7624A664F1}"/>
          </ac:spMkLst>
        </pc:spChg>
        <pc:spChg chg="add del mod">
          <ac:chgData name="Jose Mateus Ramiris" userId="d6dcff02-bda0-410e-b483-e9aa2ff64135" providerId="ADAL" clId="{551ACC72-2600-46EC-8A03-AA8E432D9077}" dt="2023-02-08T03:15:38.964" v="192"/>
          <ac:spMkLst>
            <pc:docMk/>
            <pc:sldMk cId="3925058246" sldId="291"/>
            <ac:spMk id="8" creationId="{D17D15B8-0DA2-8782-8354-A5A5A2AFD285}"/>
          </ac:spMkLst>
        </pc:spChg>
        <pc:picChg chg="add del mod">
          <ac:chgData name="Jose Mateus Ramiris" userId="d6dcff02-bda0-410e-b483-e9aa2ff64135" providerId="ADAL" clId="{551ACC72-2600-46EC-8A03-AA8E432D9077}" dt="2023-02-08T03:15:00.256" v="184" actId="478"/>
          <ac:picMkLst>
            <pc:docMk/>
            <pc:sldMk cId="3925058246" sldId="291"/>
            <ac:picMk id="7" creationId="{2EDE47A5-8254-32D4-985C-F2E9C825D732}"/>
          </ac:picMkLst>
        </pc:picChg>
      </pc:sldChg>
      <pc:sldChg chg="addSp delSp modSp mod">
        <pc:chgData name="Jose Mateus Ramiris" userId="d6dcff02-bda0-410e-b483-e9aa2ff64135" providerId="ADAL" clId="{551ACC72-2600-46EC-8A03-AA8E432D9077}" dt="2023-02-10T19:26:55.963" v="209" actId="14100"/>
        <pc:sldMkLst>
          <pc:docMk/>
          <pc:sldMk cId="1556692816" sldId="298"/>
        </pc:sldMkLst>
        <pc:spChg chg="mod">
          <ac:chgData name="Jose Mateus Ramiris" userId="d6dcff02-bda0-410e-b483-e9aa2ff64135" providerId="ADAL" clId="{551ACC72-2600-46EC-8A03-AA8E432D9077}" dt="2023-02-10T19:26:55.963" v="209" actId="14100"/>
          <ac:spMkLst>
            <pc:docMk/>
            <pc:sldMk cId="1556692816" sldId="298"/>
            <ac:spMk id="72" creationId="{88D27CD9-36FA-5EE9-0008-FB2D27A9E41F}"/>
          </ac:spMkLst>
        </pc:spChg>
        <pc:spChg chg="add mod">
          <ac:chgData name="Jose Mateus Ramiris" userId="d6dcff02-bda0-410e-b483-e9aa2ff64135" providerId="ADAL" clId="{551ACC72-2600-46EC-8A03-AA8E432D9077}" dt="2023-02-08T03:09:36.945" v="72" actId="1076"/>
          <ac:spMkLst>
            <pc:docMk/>
            <pc:sldMk cId="1556692816" sldId="298"/>
            <ac:spMk id="73" creationId="{E8BC92DE-DA35-AC20-DBA1-E98A2AE1EFD8}"/>
          </ac:spMkLst>
        </pc:spChg>
        <pc:picChg chg="add del mod">
          <ac:chgData name="Jose Mateus Ramiris" userId="d6dcff02-bda0-410e-b483-e9aa2ff64135" providerId="ADAL" clId="{551ACC72-2600-46EC-8A03-AA8E432D9077}" dt="2023-02-08T03:10:46.107" v="75" actId="478"/>
          <ac:picMkLst>
            <pc:docMk/>
            <pc:sldMk cId="1556692816" sldId="298"/>
            <ac:picMk id="75" creationId="{FCEB4FB2-10DA-0B1E-0872-695124C72AA1}"/>
          </ac:picMkLst>
        </pc:picChg>
        <pc:picChg chg="add mod">
          <ac:chgData name="Jose Mateus Ramiris" userId="d6dcff02-bda0-410e-b483-e9aa2ff64135" providerId="ADAL" clId="{551ACC72-2600-46EC-8A03-AA8E432D9077}" dt="2023-02-08T03:11:19.861" v="81" actId="34135"/>
          <ac:picMkLst>
            <pc:docMk/>
            <pc:sldMk cId="1556692816" sldId="298"/>
            <ac:picMk id="77" creationId="{F91A27D1-DE52-765B-8465-193B3FA89B88}"/>
          </ac:picMkLst>
        </pc:picChg>
      </pc:sldChg>
      <pc:sldChg chg="del">
        <pc:chgData name="Jose Mateus Ramiris" userId="d6dcff02-bda0-410e-b483-e9aa2ff64135" providerId="ADAL" clId="{551ACC72-2600-46EC-8A03-AA8E432D9077}" dt="2023-02-10T02:02:55.800" v="195" actId="47"/>
        <pc:sldMkLst>
          <pc:docMk/>
          <pc:sldMk cId="2550302055" sldId="299"/>
        </pc:sldMkLst>
      </pc:sldChg>
    </pc:docChg>
  </pc:docChgLst>
  <pc:docChgLst>
    <pc:chgData name="Jose Mateus Ramiris" userId="d6dcff02-bda0-410e-b483-e9aa2ff64135" providerId="ADAL" clId="{C76186B3-83E6-4156-B440-AFB6EF851E63}"/>
    <pc:docChg chg="custSel modSld">
      <pc:chgData name="Jose Mateus Ramiris" userId="d6dcff02-bda0-410e-b483-e9aa2ff64135" providerId="ADAL" clId="{C76186B3-83E6-4156-B440-AFB6EF851E63}" dt="2024-02-12T04:29:57.589" v="37"/>
      <pc:docMkLst>
        <pc:docMk/>
      </pc:docMkLst>
      <pc:sldChg chg="modSp mod">
        <pc:chgData name="Jose Mateus Ramiris" userId="d6dcff02-bda0-410e-b483-e9aa2ff64135" providerId="ADAL" clId="{C76186B3-83E6-4156-B440-AFB6EF851E63}" dt="2024-02-12T04:29:57.589" v="37"/>
        <pc:sldMkLst>
          <pc:docMk/>
          <pc:sldMk cId="569194713" sldId="300"/>
        </pc:sldMkLst>
        <pc:spChg chg="mod">
          <ac:chgData name="Jose Mateus Ramiris" userId="d6dcff02-bda0-410e-b483-e9aa2ff64135" providerId="ADAL" clId="{C76186B3-83E6-4156-B440-AFB6EF851E63}" dt="2024-02-12T04:29:57.589" v="37"/>
          <ac:spMkLst>
            <pc:docMk/>
            <pc:sldMk cId="569194713" sldId="300"/>
            <ac:spMk id="72" creationId="{998C81D9-F4B1-16A2-A36B-57E5F16FB1E7}"/>
          </ac:spMkLst>
        </pc:spChg>
      </pc:sldChg>
    </pc:docChg>
  </pc:docChgLst>
  <pc:docChgLst>
    <pc:chgData name="Jose Mateus Ramiris" userId="d6dcff02-bda0-410e-b483-e9aa2ff64135" providerId="ADAL" clId="{BD9505F4-1207-418D-A3B9-87D064030CC6}"/>
    <pc:docChg chg="custSel addSld modSld">
      <pc:chgData name="Jose Mateus Ramiris" userId="d6dcff02-bda0-410e-b483-e9aa2ff64135" providerId="ADAL" clId="{BD9505F4-1207-418D-A3B9-87D064030CC6}" dt="2024-02-12T03:35:56.849" v="242" actId="207"/>
      <pc:docMkLst>
        <pc:docMk/>
      </pc:docMkLst>
      <pc:sldChg chg="modSp mod">
        <pc:chgData name="Jose Mateus Ramiris" userId="d6dcff02-bda0-410e-b483-e9aa2ff64135" providerId="ADAL" clId="{BD9505F4-1207-418D-A3B9-87D064030CC6}" dt="2024-02-12T03:35:40.202" v="240" actId="207"/>
        <pc:sldMkLst>
          <pc:docMk/>
          <pc:sldMk cId="0" sldId="257"/>
        </pc:sldMkLst>
        <pc:spChg chg="mod">
          <ac:chgData name="Jose Mateus Ramiris" userId="d6dcff02-bda0-410e-b483-e9aa2ff64135" providerId="ADAL" clId="{BD9505F4-1207-418D-A3B9-87D064030CC6}" dt="2024-02-12T03:35:40.202" v="240" actId="207"/>
          <ac:spMkLst>
            <pc:docMk/>
            <pc:sldMk cId="0" sldId="257"/>
            <ac:spMk id="72" creationId="{88D27CD9-36FA-5EE9-0008-FB2D27A9E41F}"/>
          </ac:spMkLst>
        </pc:spChg>
      </pc:sldChg>
      <pc:sldChg chg="addSp modSp mod">
        <pc:chgData name="Jose Mateus Ramiris" userId="d6dcff02-bda0-410e-b483-e9aa2ff64135" providerId="ADAL" clId="{BD9505F4-1207-418D-A3B9-87D064030CC6}" dt="2024-02-12T03:35:10.216" v="237" actId="1076"/>
        <pc:sldMkLst>
          <pc:docMk/>
          <pc:sldMk cId="3925058246" sldId="291"/>
        </pc:sldMkLst>
        <pc:spChg chg="mod">
          <ac:chgData name="Jose Mateus Ramiris" userId="d6dcff02-bda0-410e-b483-e9aa2ff64135" providerId="ADAL" clId="{BD9505F4-1207-418D-A3B9-87D064030CC6}" dt="2024-02-12T03:34:36.805" v="216" actId="113"/>
          <ac:spMkLst>
            <pc:docMk/>
            <pc:sldMk cId="3925058246" sldId="291"/>
            <ac:spMk id="2" creationId="{A95E3FE0-F6AC-CC71-9886-DA7624A664F1}"/>
          </ac:spMkLst>
        </pc:spChg>
        <pc:spChg chg="add mod">
          <ac:chgData name="Jose Mateus Ramiris" userId="d6dcff02-bda0-410e-b483-e9aa2ff64135" providerId="ADAL" clId="{BD9505F4-1207-418D-A3B9-87D064030CC6}" dt="2024-02-12T03:35:10.216" v="237" actId="1076"/>
          <ac:spMkLst>
            <pc:docMk/>
            <pc:sldMk cId="3925058246" sldId="291"/>
            <ac:spMk id="3" creationId="{22192516-F085-97F1-65C7-DF836A51D105}"/>
          </ac:spMkLst>
        </pc:spChg>
      </pc:sldChg>
      <pc:sldChg chg="modSp mod">
        <pc:chgData name="Jose Mateus Ramiris" userId="d6dcff02-bda0-410e-b483-e9aa2ff64135" providerId="ADAL" clId="{BD9505F4-1207-418D-A3B9-87D064030CC6}" dt="2024-02-12T03:35:49.652" v="241" actId="207"/>
        <pc:sldMkLst>
          <pc:docMk/>
          <pc:sldMk cId="3883505640" sldId="296"/>
        </pc:sldMkLst>
        <pc:spChg chg="mod">
          <ac:chgData name="Jose Mateus Ramiris" userId="d6dcff02-bda0-410e-b483-e9aa2ff64135" providerId="ADAL" clId="{BD9505F4-1207-418D-A3B9-87D064030CC6}" dt="2024-02-12T03:35:49.652" v="241" actId="207"/>
          <ac:spMkLst>
            <pc:docMk/>
            <pc:sldMk cId="3883505640" sldId="296"/>
            <ac:spMk id="72" creationId="{88D27CD9-36FA-5EE9-0008-FB2D27A9E41F}"/>
          </ac:spMkLst>
        </pc:spChg>
      </pc:sldChg>
      <pc:sldChg chg="modSp mod">
        <pc:chgData name="Jose Mateus Ramiris" userId="d6dcff02-bda0-410e-b483-e9aa2ff64135" providerId="ADAL" clId="{BD9505F4-1207-418D-A3B9-87D064030CC6}" dt="2024-02-12T03:35:56.849" v="242" actId="207"/>
        <pc:sldMkLst>
          <pc:docMk/>
          <pc:sldMk cId="1416139816" sldId="297"/>
        </pc:sldMkLst>
        <pc:spChg chg="mod">
          <ac:chgData name="Jose Mateus Ramiris" userId="d6dcff02-bda0-410e-b483-e9aa2ff64135" providerId="ADAL" clId="{BD9505F4-1207-418D-A3B9-87D064030CC6}" dt="2024-02-12T03:35:56.849" v="242" actId="207"/>
          <ac:spMkLst>
            <pc:docMk/>
            <pc:sldMk cId="1416139816" sldId="297"/>
            <ac:spMk id="72" creationId="{88D27CD9-36FA-5EE9-0008-FB2D27A9E41F}"/>
          </ac:spMkLst>
        </pc:spChg>
      </pc:sldChg>
      <pc:sldChg chg="addSp delSp modSp mod">
        <pc:chgData name="Jose Mateus Ramiris" userId="d6dcff02-bda0-410e-b483-e9aa2ff64135" providerId="ADAL" clId="{BD9505F4-1207-418D-A3B9-87D064030CC6}" dt="2024-02-12T03:13:28.030" v="139" actId="6549"/>
        <pc:sldMkLst>
          <pc:docMk/>
          <pc:sldMk cId="1556692816" sldId="298"/>
        </pc:sldMkLst>
        <pc:spChg chg="mod">
          <ac:chgData name="Jose Mateus Ramiris" userId="d6dcff02-bda0-410e-b483-e9aa2ff64135" providerId="ADAL" clId="{BD9505F4-1207-418D-A3B9-87D064030CC6}" dt="2024-02-12T03:02:29.886" v="16" actId="20577"/>
          <ac:spMkLst>
            <pc:docMk/>
            <pc:sldMk cId="1556692816" sldId="298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9505F4-1207-418D-A3B9-87D064030CC6}" dt="2024-02-12T03:13:28.030" v="139" actId="6549"/>
          <ac:spMkLst>
            <pc:docMk/>
            <pc:sldMk cId="1556692816" sldId="298"/>
            <ac:spMk id="72" creationId="{88D27CD9-36FA-5EE9-0008-FB2D27A9E41F}"/>
          </ac:spMkLst>
        </pc:spChg>
        <pc:spChg chg="del mod">
          <ac:chgData name="Jose Mateus Ramiris" userId="d6dcff02-bda0-410e-b483-e9aa2ff64135" providerId="ADAL" clId="{BD9505F4-1207-418D-A3B9-87D064030CC6}" dt="2024-02-12T03:00:40.031" v="5" actId="478"/>
          <ac:spMkLst>
            <pc:docMk/>
            <pc:sldMk cId="1556692816" sldId="298"/>
            <ac:spMk id="73" creationId="{E8BC92DE-DA35-AC20-DBA1-E98A2AE1EFD8}"/>
          </ac:spMkLst>
        </pc:spChg>
        <pc:picChg chg="add mod">
          <ac:chgData name="Jose Mateus Ramiris" userId="d6dcff02-bda0-410e-b483-e9aa2ff64135" providerId="ADAL" clId="{BD9505F4-1207-418D-A3B9-87D064030CC6}" dt="2024-02-12T03:12:58.425" v="137" actId="14100"/>
          <ac:picMkLst>
            <pc:docMk/>
            <pc:sldMk cId="1556692816" sldId="298"/>
            <ac:picMk id="75" creationId="{F23AF63B-2D77-A54D-DCE9-9D7FF240D83B}"/>
          </ac:picMkLst>
        </pc:picChg>
        <pc:picChg chg="del">
          <ac:chgData name="Jose Mateus Ramiris" userId="d6dcff02-bda0-410e-b483-e9aa2ff64135" providerId="ADAL" clId="{BD9505F4-1207-418D-A3B9-87D064030CC6}" dt="2024-02-12T03:10:50.830" v="132" actId="478"/>
          <ac:picMkLst>
            <pc:docMk/>
            <pc:sldMk cId="1556692816" sldId="298"/>
            <ac:picMk id="77" creationId="{F91A27D1-DE52-765B-8465-193B3FA89B88}"/>
          </ac:picMkLst>
        </pc:picChg>
      </pc:sldChg>
      <pc:sldChg chg="addSp delSp modSp add mod">
        <pc:chgData name="Jose Mateus Ramiris" userId="d6dcff02-bda0-410e-b483-e9aa2ff64135" providerId="ADAL" clId="{BD9505F4-1207-418D-A3B9-87D064030CC6}" dt="2024-02-12T03:20:13.724" v="176" actId="1076"/>
        <pc:sldMkLst>
          <pc:docMk/>
          <pc:sldMk cId="3520011281" sldId="299"/>
        </pc:sldMkLst>
        <pc:spChg chg="mod">
          <ac:chgData name="Jose Mateus Ramiris" userId="d6dcff02-bda0-410e-b483-e9aa2ff64135" providerId="ADAL" clId="{BD9505F4-1207-418D-A3B9-87D064030CC6}" dt="2024-02-12T03:19:51.637" v="172" actId="255"/>
          <ac:spMkLst>
            <pc:docMk/>
            <pc:sldMk cId="3520011281" sldId="299"/>
            <ac:spMk id="72" creationId="{F62BE155-53E4-5A5D-EFA8-0A8D11D5E4FC}"/>
          </ac:spMkLst>
        </pc:spChg>
        <pc:picChg chg="add mod">
          <ac:chgData name="Jose Mateus Ramiris" userId="d6dcff02-bda0-410e-b483-e9aa2ff64135" providerId="ADAL" clId="{BD9505F4-1207-418D-A3B9-87D064030CC6}" dt="2024-02-12T03:20:13.724" v="176" actId="1076"/>
          <ac:picMkLst>
            <pc:docMk/>
            <pc:sldMk cId="3520011281" sldId="299"/>
            <ac:picMk id="74" creationId="{90D84E0E-EE7A-9DC6-3936-B9E7F34D3B6E}"/>
          </ac:picMkLst>
        </pc:picChg>
        <pc:picChg chg="del">
          <ac:chgData name="Jose Mateus Ramiris" userId="d6dcff02-bda0-410e-b483-e9aa2ff64135" providerId="ADAL" clId="{BD9505F4-1207-418D-A3B9-87D064030CC6}" dt="2024-02-12T03:14:55.179" v="165" actId="478"/>
          <ac:picMkLst>
            <pc:docMk/>
            <pc:sldMk cId="3520011281" sldId="299"/>
            <ac:picMk id="75" creationId="{81E1A328-022D-B0F4-8A4F-193C804EC897}"/>
          </ac:picMkLst>
        </pc:picChg>
      </pc:sldChg>
      <pc:sldChg chg="delSp modSp add mod">
        <pc:chgData name="Jose Mateus Ramiris" userId="d6dcff02-bda0-410e-b483-e9aa2ff64135" providerId="ADAL" clId="{BD9505F4-1207-418D-A3B9-87D064030CC6}" dt="2024-02-12T03:33:45.339" v="209" actId="255"/>
        <pc:sldMkLst>
          <pc:docMk/>
          <pc:sldMk cId="569194713" sldId="300"/>
        </pc:sldMkLst>
        <pc:spChg chg="mod">
          <ac:chgData name="Jose Mateus Ramiris" userId="d6dcff02-bda0-410e-b483-e9aa2ff64135" providerId="ADAL" clId="{BD9505F4-1207-418D-A3B9-87D064030CC6}" dt="2024-02-12T03:27:38.417" v="183" actId="1076"/>
          <ac:spMkLst>
            <pc:docMk/>
            <pc:sldMk cId="569194713" sldId="300"/>
            <ac:spMk id="71" creationId="{E1BC4913-625F-E0E4-61D9-48103ABC7777}"/>
          </ac:spMkLst>
        </pc:spChg>
        <pc:spChg chg="mod">
          <ac:chgData name="Jose Mateus Ramiris" userId="d6dcff02-bda0-410e-b483-e9aa2ff64135" providerId="ADAL" clId="{BD9505F4-1207-418D-A3B9-87D064030CC6}" dt="2024-02-12T03:33:45.339" v="209" actId="255"/>
          <ac:spMkLst>
            <pc:docMk/>
            <pc:sldMk cId="569194713" sldId="300"/>
            <ac:spMk id="72" creationId="{998C81D9-F4B1-16A2-A36B-57E5F16FB1E7}"/>
          </ac:spMkLst>
        </pc:spChg>
        <pc:picChg chg="del">
          <ac:chgData name="Jose Mateus Ramiris" userId="d6dcff02-bda0-410e-b483-e9aa2ff64135" providerId="ADAL" clId="{BD9505F4-1207-418D-A3B9-87D064030CC6}" dt="2024-02-12T03:20:25.585" v="178" actId="478"/>
          <ac:picMkLst>
            <pc:docMk/>
            <pc:sldMk cId="569194713" sldId="300"/>
            <ac:picMk id="74" creationId="{97DC48BE-4B84-9808-5A43-E7820AB0752A}"/>
          </ac:picMkLst>
        </pc:picChg>
      </pc:sldChg>
      <pc:sldChg chg="addSp delSp modSp add mod">
        <pc:chgData name="Jose Mateus Ramiris" userId="d6dcff02-bda0-410e-b483-e9aa2ff64135" providerId="ADAL" clId="{BD9505F4-1207-418D-A3B9-87D064030CC6}" dt="2024-02-12T03:29:13.080" v="208" actId="34135"/>
        <pc:sldMkLst>
          <pc:docMk/>
          <pc:sldMk cId="3403517287" sldId="301"/>
        </pc:sldMkLst>
        <pc:spChg chg="mod">
          <ac:chgData name="Jose Mateus Ramiris" userId="d6dcff02-bda0-410e-b483-e9aa2ff64135" providerId="ADAL" clId="{BD9505F4-1207-418D-A3B9-87D064030CC6}" dt="2024-02-12T03:29:13.080" v="208" actId="34135"/>
          <ac:spMkLst>
            <pc:docMk/>
            <pc:sldMk cId="3403517287" sldId="301"/>
            <ac:spMk id="5" creationId="{AFE3A378-DBE8-A135-17A3-C4440BE5478D}"/>
          </ac:spMkLst>
        </pc:spChg>
        <pc:spChg chg="mod">
          <ac:chgData name="Jose Mateus Ramiris" userId="d6dcff02-bda0-410e-b483-e9aa2ff64135" providerId="ADAL" clId="{BD9505F4-1207-418D-A3B9-87D064030CC6}" dt="2024-02-12T03:29:13.080" v="208" actId="34135"/>
          <ac:spMkLst>
            <pc:docMk/>
            <pc:sldMk cId="3403517287" sldId="301"/>
            <ac:spMk id="6" creationId="{B9976044-01C4-2522-BB4D-901F5E084522}"/>
          </ac:spMkLst>
        </pc:spChg>
        <pc:spChg chg="mod">
          <ac:chgData name="Jose Mateus Ramiris" userId="d6dcff02-bda0-410e-b483-e9aa2ff64135" providerId="ADAL" clId="{BD9505F4-1207-418D-A3B9-87D064030CC6}" dt="2024-02-12T03:29:09.327" v="207" actId="34135"/>
          <ac:spMkLst>
            <pc:docMk/>
            <pc:sldMk cId="3403517287" sldId="301"/>
            <ac:spMk id="71" creationId="{0553F789-49B0-41B3-6799-9289A6274177}"/>
          </ac:spMkLst>
        </pc:spChg>
        <pc:spChg chg="del">
          <ac:chgData name="Jose Mateus Ramiris" userId="d6dcff02-bda0-410e-b483-e9aa2ff64135" providerId="ADAL" clId="{BD9505F4-1207-418D-A3B9-87D064030CC6}" dt="2024-02-12T03:27:50.444" v="185" actId="478"/>
          <ac:spMkLst>
            <pc:docMk/>
            <pc:sldMk cId="3403517287" sldId="301"/>
            <ac:spMk id="72" creationId="{0D4AFCD6-23E0-1B80-9E09-A6A89D059272}"/>
          </ac:spMkLst>
        </pc:spChg>
        <pc:grpChg chg="mod">
          <ac:chgData name="Jose Mateus Ramiris" userId="d6dcff02-bda0-410e-b483-e9aa2ff64135" providerId="ADAL" clId="{BD9505F4-1207-418D-A3B9-87D064030CC6}" dt="2024-02-12T03:29:13.080" v="208" actId="34135"/>
          <ac:grpSpMkLst>
            <pc:docMk/>
            <pc:sldMk cId="3403517287" sldId="301"/>
            <ac:grpSpMk id="4" creationId="{54920717-94A4-04BD-4344-1C23BC91E247}"/>
          </ac:grpSpMkLst>
        </pc:grpChg>
        <pc:picChg chg="add mod">
          <ac:chgData name="Jose Mateus Ramiris" userId="d6dcff02-bda0-410e-b483-e9aa2ff64135" providerId="ADAL" clId="{BD9505F4-1207-418D-A3B9-87D064030CC6}" dt="2024-02-12T03:29:06.149" v="206" actId="34135"/>
          <ac:picMkLst>
            <pc:docMk/>
            <pc:sldMk cId="3403517287" sldId="301"/>
            <ac:picMk id="74" creationId="{D666B175-3E16-8780-9B48-77DA18BDD0A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>
            <a:extLst>
              <a:ext uri="{FF2B5EF4-FFF2-40B4-BE49-F238E27FC236}">
                <a16:creationId xmlns:a16="http://schemas.microsoft.com/office/drawing/2014/main" id="{06AEC69E-F57C-4E2B-8C7B-D5E926602A24}"/>
              </a:ext>
            </a:extLst>
          </p:cNvPr>
          <p:cNvGrpSpPr/>
          <p:nvPr/>
        </p:nvGrpSpPr>
        <p:grpSpPr>
          <a:xfrm>
            <a:off x="15995650" y="10019030"/>
            <a:ext cx="3693160" cy="942975"/>
            <a:chOff x="1047088" y="9319087"/>
            <a:chExt cx="3693160" cy="942975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1C9C35FD-7A7B-401E-B489-D2086C5C461E}"/>
                </a:ext>
              </a:extLst>
            </p:cNvPr>
            <p:cNvSpPr/>
            <p:nvPr/>
          </p:nvSpPr>
          <p:spPr>
            <a:xfrm>
              <a:off x="1047151" y="9319087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60" h="942975">
                  <a:moveTo>
                    <a:pt x="369295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55" y="942379"/>
                  </a:lnTo>
                  <a:lnTo>
                    <a:pt x="369295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D897998B-DEF4-4898-8A26-4029D9E137E9}"/>
                </a:ext>
              </a:extLst>
            </p:cNvPr>
            <p:cNvSpPr/>
            <p:nvPr/>
          </p:nvSpPr>
          <p:spPr>
            <a:xfrm>
              <a:off x="1047076" y="9439611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60" h="700404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60" h="700404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60" h="700404">
                  <a:moveTo>
                    <a:pt x="198361" y="337553"/>
                  </a:moveTo>
                  <a:lnTo>
                    <a:pt x="0" y="337553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53"/>
                  </a:lnTo>
                  <a:close/>
                </a:path>
                <a:path w="3693160" h="700404">
                  <a:moveTo>
                    <a:pt x="198361" y="175056"/>
                  </a:moveTo>
                  <a:lnTo>
                    <a:pt x="0" y="175056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56"/>
                  </a:lnTo>
                  <a:close/>
                </a:path>
                <a:path w="3693160" h="700404">
                  <a:moveTo>
                    <a:pt x="198361" y="16802"/>
                  </a:moveTo>
                  <a:lnTo>
                    <a:pt x="0" y="16802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802"/>
                  </a:lnTo>
                  <a:close/>
                </a:path>
                <a:path w="3693160" h="700404">
                  <a:moveTo>
                    <a:pt x="908532" y="161366"/>
                  </a:moveTo>
                  <a:lnTo>
                    <a:pt x="905624" y="119291"/>
                  </a:lnTo>
                  <a:lnTo>
                    <a:pt x="870216" y="56515"/>
                  </a:lnTo>
                  <a:lnTo>
                    <a:pt x="804735" y="18783"/>
                  </a:lnTo>
                  <a:lnTo>
                    <a:pt x="764209" y="8001"/>
                  </a:lnTo>
                  <a:lnTo>
                    <a:pt x="720382" y="1917"/>
                  </a:lnTo>
                  <a:lnTo>
                    <a:pt x="674649" y="0"/>
                  </a:lnTo>
                  <a:lnTo>
                    <a:pt x="627659" y="1714"/>
                  </a:lnTo>
                  <a:lnTo>
                    <a:pt x="580986" y="7264"/>
                  </a:lnTo>
                  <a:lnTo>
                    <a:pt x="535622" y="17233"/>
                  </a:lnTo>
                  <a:lnTo>
                    <a:pt x="492493" y="32219"/>
                  </a:lnTo>
                  <a:lnTo>
                    <a:pt x="452564" y="52793"/>
                  </a:lnTo>
                  <a:lnTo>
                    <a:pt x="416788" y="79565"/>
                  </a:lnTo>
                  <a:lnTo>
                    <a:pt x="386118" y="113106"/>
                  </a:lnTo>
                  <a:lnTo>
                    <a:pt x="361518" y="154025"/>
                  </a:lnTo>
                  <a:lnTo>
                    <a:pt x="343941" y="202895"/>
                  </a:lnTo>
                  <a:lnTo>
                    <a:pt x="339204" y="254914"/>
                  </a:lnTo>
                  <a:lnTo>
                    <a:pt x="348361" y="300837"/>
                  </a:lnTo>
                  <a:lnTo>
                    <a:pt x="371957" y="338747"/>
                  </a:lnTo>
                  <a:lnTo>
                    <a:pt x="410489" y="366712"/>
                  </a:lnTo>
                  <a:lnTo>
                    <a:pt x="460273" y="387235"/>
                  </a:lnTo>
                  <a:lnTo>
                    <a:pt x="508939" y="402196"/>
                  </a:lnTo>
                  <a:lnTo>
                    <a:pt x="594931" y="424522"/>
                  </a:lnTo>
                  <a:lnTo>
                    <a:pt x="628256" y="436435"/>
                  </a:lnTo>
                  <a:lnTo>
                    <a:pt x="652462" y="451904"/>
                  </a:lnTo>
                  <a:lnTo>
                    <a:pt x="665543" y="473189"/>
                  </a:lnTo>
                  <a:lnTo>
                    <a:pt x="665505" y="502577"/>
                  </a:lnTo>
                  <a:lnTo>
                    <a:pt x="650049" y="531901"/>
                  </a:lnTo>
                  <a:lnTo>
                    <a:pt x="622071" y="552831"/>
                  </a:lnTo>
                  <a:lnTo>
                    <a:pt x="587806" y="565391"/>
                  </a:lnTo>
                  <a:lnTo>
                    <a:pt x="553504" y="569569"/>
                  </a:lnTo>
                  <a:lnTo>
                    <a:pt x="508876" y="563206"/>
                  </a:lnTo>
                  <a:lnTo>
                    <a:pt x="477113" y="544449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43" y="527735"/>
                  </a:lnTo>
                  <a:lnTo>
                    <a:pt x="274370" y="574230"/>
                  </a:lnTo>
                  <a:lnTo>
                    <a:pt x="289229" y="612101"/>
                  </a:lnTo>
                  <a:lnTo>
                    <a:pt x="312877" y="642086"/>
                  </a:lnTo>
                  <a:lnTo>
                    <a:pt x="344220" y="664946"/>
                  </a:lnTo>
                  <a:lnTo>
                    <a:pt x="382130" y="681431"/>
                  </a:lnTo>
                  <a:lnTo>
                    <a:pt x="425475" y="692277"/>
                  </a:lnTo>
                  <a:lnTo>
                    <a:pt x="473163" y="698233"/>
                  </a:lnTo>
                  <a:lnTo>
                    <a:pt x="524065" y="700049"/>
                  </a:lnTo>
                  <a:lnTo>
                    <a:pt x="575640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20" y="659612"/>
                  </a:lnTo>
                  <a:lnTo>
                    <a:pt x="760679" y="636625"/>
                  </a:lnTo>
                  <a:lnTo>
                    <a:pt x="796594" y="608368"/>
                  </a:lnTo>
                  <a:lnTo>
                    <a:pt x="826350" y="574789"/>
                  </a:lnTo>
                  <a:lnTo>
                    <a:pt x="848969" y="535825"/>
                  </a:lnTo>
                  <a:lnTo>
                    <a:pt x="863409" y="491413"/>
                  </a:lnTo>
                  <a:lnTo>
                    <a:pt x="869188" y="436968"/>
                  </a:lnTo>
                  <a:lnTo>
                    <a:pt x="862253" y="393585"/>
                  </a:lnTo>
                  <a:lnTo>
                    <a:pt x="844715" y="359727"/>
                  </a:lnTo>
                  <a:lnTo>
                    <a:pt x="786193" y="314401"/>
                  </a:lnTo>
                  <a:lnTo>
                    <a:pt x="749401" y="299821"/>
                  </a:lnTo>
                  <a:lnTo>
                    <a:pt x="710374" y="288569"/>
                  </a:lnTo>
                  <a:lnTo>
                    <a:pt x="634009" y="269887"/>
                  </a:lnTo>
                  <a:lnTo>
                    <a:pt x="598487" y="259118"/>
                  </a:lnTo>
                  <a:lnTo>
                    <a:pt x="566508" y="244424"/>
                  </a:lnTo>
                  <a:lnTo>
                    <a:pt x="545211" y="222923"/>
                  </a:lnTo>
                  <a:lnTo>
                    <a:pt x="541718" y="191719"/>
                  </a:lnTo>
                  <a:lnTo>
                    <a:pt x="553250" y="167982"/>
                  </a:lnTo>
                  <a:lnTo>
                    <a:pt x="574878" y="148437"/>
                  </a:lnTo>
                  <a:lnTo>
                    <a:pt x="603186" y="135178"/>
                  </a:lnTo>
                  <a:lnTo>
                    <a:pt x="634784" y="130302"/>
                  </a:lnTo>
                  <a:lnTo>
                    <a:pt x="656831" y="131686"/>
                  </a:lnTo>
                  <a:lnTo>
                    <a:pt x="701929" y="151726"/>
                  </a:lnTo>
                  <a:lnTo>
                    <a:pt x="716407" y="192938"/>
                  </a:lnTo>
                  <a:lnTo>
                    <a:pt x="713600" y="211264"/>
                  </a:lnTo>
                  <a:lnTo>
                    <a:pt x="899718" y="211264"/>
                  </a:lnTo>
                  <a:lnTo>
                    <a:pt x="908532" y="161366"/>
                  </a:lnTo>
                  <a:close/>
                </a:path>
                <a:path w="3693160" h="700404">
                  <a:moveTo>
                    <a:pt x="1580984" y="13944"/>
                  </a:moveTo>
                  <a:lnTo>
                    <a:pt x="1069111" y="13944"/>
                  </a:lnTo>
                  <a:lnTo>
                    <a:pt x="926261" y="685939"/>
                  </a:lnTo>
                  <a:lnTo>
                    <a:pt x="1438148" y="685939"/>
                  </a:lnTo>
                  <a:lnTo>
                    <a:pt x="1465910" y="555612"/>
                  </a:lnTo>
                  <a:lnTo>
                    <a:pt x="1140142" y="555612"/>
                  </a:lnTo>
                  <a:lnTo>
                    <a:pt x="1170393" y="413207"/>
                  </a:lnTo>
                  <a:lnTo>
                    <a:pt x="1470088" y="413207"/>
                  </a:lnTo>
                  <a:lnTo>
                    <a:pt x="1497698" y="282968"/>
                  </a:lnTo>
                  <a:lnTo>
                    <a:pt x="1198003" y="282968"/>
                  </a:lnTo>
                  <a:lnTo>
                    <a:pt x="1227467" y="144246"/>
                  </a:lnTo>
                  <a:lnTo>
                    <a:pt x="1553235" y="144246"/>
                  </a:lnTo>
                  <a:lnTo>
                    <a:pt x="1580984" y="13944"/>
                  </a:lnTo>
                  <a:close/>
                </a:path>
                <a:path w="3693160" h="700404">
                  <a:moveTo>
                    <a:pt x="2341359" y="13944"/>
                  </a:moveTo>
                  <a:lnTo>
                    <a:pt x="2173846" y="13944"/>
                  </a:lnTo>
                  <a:lnTo>
                    <a:pt x="2067737" y="512787"/>
                  </a:lnTo>
                  <a:lnTo>
                    <a:pt x="2065578" y="514692"/>
                  </a:lnTo>
                  <a:lnTo>
                    <a:pt x="1984095" y="171284"/>
                  </a:lnTo>
                  <a:lnTo>
                    <a:pt x="1946757" y="13944"/>
                  </a:lnTo>
                  <a:lnTo>
                    <a:pt x="1686153" y="13944"/>
                  </a:lnTo>
                  <a:lnTo>
                    <a:pt x="1543291" y="685939"/>
                  </a:lnTo>
                  <a:lnTo>
                    <a:pt x="1710829" y="685939"/>
                  </a:lnTo>
                  <a:lnTo>
                    <a:pt x="1820202" y="171284"/>
                  </a:lnTo>
                  <a:lnTo>
                    <a:pt x="1822056" y="171284"/>
                  </a:lnTo>
                  <a:lnTo>
                    <a:pt x="1940699" y="685939"/>
                  </a:lnTo>
                  <a:lnTo>
                    <a:pt x="2198522" y="685939"/>
                  </a:lnTo>
                  <a:lnTo>
                    <a:pt x="2234920" y="514692"/>
                  </a:lnTo>
                  <a:lnTo>
                    <a:pt x="2341359" y="13944"/>
                  </a:lnTo>
                  <a:close/>
                </a:path>
                <a:path w="3693160" h="700404">
                  <a:moveTo>
                    <a:pt x="3024975" y="685939"/>
                  </a:moveTo>
                  <a:lnTo>
                    <a:pt x="3001073" y="554697"/>
                  </a:lnTo>
                  <a:lnTo>
                    <a:pt x="2977337" y="424408"/>
                  </a:lnTo>
                  <a:lnTo>
                    <a:pt x="2926486" y="145161"/>
                  </a:lnTo>
                  <a:lnTo>
                    <a:pt x="2902597" y="13944"/>
                  </a:lnTo>
                  <a:lnTo>
                    <a:pt x="2779903" y="13944"/>
                  </a:lnTo>
                  <a:lnTo>
                    <a:pt x="2779903" y="424408"/>
                  </a:lnTo>
                  <a:lnTo>
                    <a:pt x="2600274" y="424408"/>
                  </a:lnTo>
                  <a:lnTo>
                    <a:pt x="2750870" y="145161"/>
                  </a:lnTo>
                  <a:lnTo>
                    <a:pt x="2753652" y="145161"/>
                  </a:lnTo>
                  <a:lnTo>
                    <a:pt x="2779903" y="424408"/>
                  </a:lnTo>
                  <a:lnTo>
                    <a:pt x="2779903" y="13944"/>
                  </a:lnTo>
                  <a:lnTo>
                    <a:pt x="2675483" y="13944"/>
                  </a:lnTo>
                  <a:lnTo>
                    <a:pt x="2267369" y="685939"/>
                  </a:lnTo>
                  <a:lnTo>
                    <a:pt x="2453525" y="685939"/>
                  </a:lnTo>
                  <a:lnTo>
                    <a:pt x="2525179" y="554697"/>
                  </a:lnTo>
                  <a:lnTo>
                    <a:pt x="2797886" y="554697"/>
                  </a:lnTo>
                  <a:lnTo>
                    <a:pt x="2814637" y="685939"/>
                  </a:lnTo>
                  <a:lnTo>
                    <a:pt x="3024975" y="685939"/>
                  </a:lnTo>
                  <a:close/>
                </a:path>
                <a:path w="3693160" h="700404">
                  <a:moveTo>
                    <a:pt x="3424682" y="13944"/>
                  </a:moveTo>
                  <a:lnTo>
                    <a:pt x="3238550" y="13944"/>
                  </a:lnTo>
                  <a:lnTo>
                    <a:pt x="3095675" y="685939"/>
                  </a:lnTo>
                  <a:lnTo>
                    <a:pt x="3281845" y="685939"/>
                  </a:lnTo>
                  <a:lnTo>
                    <a:pt x="3424682" y="13944"/>
                  </a:lnTo>
                  <a:close/>
                </a:path>
                <a:path w="3693160" h="700404">
                  <a:moveTo>
                    <a:pt x="3692931" y="660984"/>
                  </a:moveTo>
                  <a:lnTo>
                    <a:pt x="3494582" y="660984"/>
                  </a:lnTo>
                  <a:lnTo>
                    <a:pt x="3494582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60" h="700404">
                  <a:moveTo>
                    <a:pt x="3692931" y="502246"/>
                  </a:moveTo>
                  <a:lnTo>
                    <a:pt x="3494582" y="502246"/>
                  </a:lnTo>
                  <a:lnTo>
                    <a:pt x="3494582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60" h="700404">
                  <a:moveTo>
                    <a:pt x="3692931" y="337553"/>
                  </a:moveTo>
                  <a:lnTo>
                    <a:pt x="3494582" y="337553"/>
                  </a:lnTo>
                  <a:lnTo>
                    <a:pt x="3494582" y="362356"/>
                  </a:lnTo>
                  <a:lnTo>
                    <a:pt x="3692931" y="362356"/>
                  </a:lnTo>
                  <a:lnTo>
                    <a:pt x="3692931" y="337553"/>
                  </a:lnTo>
                  <a:close/>
                </a:path>
                <a:path w="3693160" h="700404">
                  <a:moveTo>
                    <a:pt x="3692931" y="175056"/>
                  </a:moveTo>
                  <a:lnTo>
                    <a:pt x="3494582" y="175056"/>
                  </a:lnTo>
                  <a:lnTo>
                    <a:pt x="3494582" y="199898"/>
                  </a:lnTo>
                  <a:lnTo>
                    <a:pt x="3692931" y="199898"/>
                  </a:lnTo>
                  <a:lnTo>
                    <a:pt x="3692931" y="175056"/>
                  </a:lnTo>
                  <a:close/>
                </a:path>
                <a:path w="3693160" h="700404">
                  <a:moveTo>
                    <a:pt x="3692931" y="16802"/>
                  </a:moveTo>
                  <a:lnTo>
                    <a:pt x="3494582" y="16802"/>
                  </a:lnTo>
                  <a:lnTo>
                    <a:pt x="3494582" y="41592"/>
                  </a:lnTo>
                  <a:lnTo>
                    <a:pt x="3692931" y="41592"/>
                  </a:lnTo>
                  <a:lnTo>
                    <a:pt x="3692931" y="168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5E3FE0-F6AC-CC71-9886-DA7624A664F1}"/>
              </a:ext>
            </a:extLst>
          </p:cNvPr>
          <p:cNvSpPr txBox="1">
            <a:spLocks/>
          </p:cNvSpPr>
          <p:nvPr/>
        </p:nvSpPr>
        <p:spPr>
          <a:xfrm>
            <a:off x="984250" y="2222966"/>
            <a:ext cx="181356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Efetuar a tabela verdade com três  proposições usando &amp;&amp; </a:t>
            </a:r>
          </a:p>
          <a:p>
            <a:endParaRPr lang="pt-BR" sz="8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pt-BR" sz="8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Efetuar a tabela verdade com duas proposições usando ||</a:t>
            </a:r>
            <a:endParaRPr lang="pt-BR" sz="8800" dirty="0"/>
          </a:p>
        </p:txBody>
      </p:sp>
      <p:sp>
        <p:nvSpPr>
          <p:cNvPr id="3" name="object 71">
            <a:extLst>
              <a:ext uri="{FF2B5EF4-FFF2-40B4-BE49-F238E27FC236}">
                <a16:creationId xmlns:a16="http://schemas.microsoft.com/office/drawing/2014/main" id="{22192516-F085-97F1-65C7-DF836A51D105}"/>
              </a:ext>
            </a:extLst>
          </p:cNvPr>
          <p:cNvSpPr txBox="1">
            <a:spLocks/>
          </p:cNvSpPr>
          <p:nvPr/>
        </p:nvSpPr>
        <p:spPr>
          <a:xfrm>
            <a:off x="6013450" y="730230"/>
            <a:ext cx="80772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7200" b="1" kern="0" dirty="0">
                <a:solidFill>
                  <a:srgbClr val="4C4C4C"/>
                </a:solidFill>
                <a:latin typeface="Arial" panose="020B0604020202020204" pitchFamily="34" charset="0"/>
              </a:rPr>
              <a:t>Atividade em sala</a:t>
            </a:r>
          </a:p>
        </p:txBody>
      </p:sp>
    </p:spTree>
    <p:extLst>
      <p:ext uri="{BB962C8B-B14F-4D97-AF65-F5344CB8AC3E}">
        <p14:creationId xmlns:p14="http://schemas.microsoft.com/office/powerpoint/2010/main" val="392505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3971069" y="5565903"/>
            <a:ext cx="6007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Operadores lógicos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2432049" y="1519038"/>
            <a:ext cx="908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Lógica de programação orientada a objeto 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4718051" y="645241"/>
            <a:ext cx="8762999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Operadores lógicos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8D27CD9-36FA-5EE9-0008-FB2D27A9E41F}"/>
              </a:ext>
            </a:extLst>
          </p:cNvPr>
          <p:cNvSpPr txBox="1"/>
          <p:nvPr/>
        </p:nvSpPr>
        <p:spPr>
          <a:xfrm>
            <a:off x="1212850" y="2843814"/>
            <a:ext cx="95249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Comparador lógico AND ( E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Palavra-chave &amp;&amp; (ampersand)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Utilizado para 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 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mais comparações.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colunas com proposição 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q, 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última coluna é o resultado com a conjunção 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˄ q</a:t>
            </a:r>
          </a:p>
        </p:txBody>
      </p:sp>
      <p:graphicFrame>
        <p:nvGraphicFramePr>
          <p:cNvPr id="73" name="Tabela 73">
            <a:extLst>
              <a:ext uri="{FF2B5EF4-FFF2-40B4-BE49-F238E27FC236}">
                <a16:creationId xmlns:a16="http://schemas.microsoft.com/office/drawing/2014/main" id="{6FC942B1-85E5-C90F-4252-6DB82FDBD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47365"/>
              </p:ext>
            </p:extLst>
          </p:nvPr>
        </p:nvGraphicFramePr>
        <p:xfrm>
          <a:off x="11271250" y="2843814"/>
          <a:ext cx="7785900" cy="611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5300">
                  <a:extLst>
                    <a:ext uri="{9D8B030D-6E8A-4147-A177-3AD203B41FA5}">
                      <a16:colId xmlns:a16="http://schemas.microsoft.com/office/drawing/2014/main" val="4098115183"/>
                    </a:ext>
                  </a:extLst>
                </a:gridCol>
                <a:gridCol w="2595300">
                  <a:extLst>
                    <a:ext uri="{9D8B030D-6E8A-4147-A177-3AD203B41FA5}">
                      <a16:colId xmlns:a16="http://schemas.microsoft.com/office/drawing/2014/main" val="2033548086"/>
                    </a:ext>
                  </a:extLst>
                </a:gridCol>
                <a:gridCol w="2595300">
                  <a:extLst>
                    <a:ext uri="{9D8B030D-6E8A-4147-A177-3AD203B41FA5}">
                      <a16:colId xmlns:a16="http://schemas.microsoft.com/office/drawing/2014/main" val="4077948597"/>
                    </a:ext>
                  </a:extLst>
                </a:gridCol>
              </a:tblGrid>
              <a:tr h="1469160">
                <a:tc gridSpan="3"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tx1"/>
                          </a:solidFill>
                        </a:rPr>
                        <a:t>TABELA VERDADE  “AND “  (&amp;&amp;)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47973"/>
                  </a:ext>
                </a:extLst>
              </a:tr>
              <a:tr h="929091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/>
                        <a:t>p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/>
                        <a:t>q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/>
                        <a:t>p ˄ q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9917"/>
                  </a:ext>
                </a:extLst>
              </a:tr>
              <a:tr h="929091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25229"/>
                  </a:ext>
                </a:extLst>
              </a:tr>
              <a:tr h="929091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84792"/>
                  </a:ext>
                </a:extLst>
              </a:tr>
              <a:tr h="929091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89568"/>
                  </a:ext>
                </a:extLst>
              </a:tr>
              <a:tr h="929091"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8353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6809258" y="1109913"/>
            <a:ext cx="6485584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54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Operadores lógicos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8D27CD9-36FA-5EE9-0008-FB2D27A9E41F}"/>
              </a:ext>
            </a:extLst>
          </p:cNvPr>
          <p:cNvSpPr txBox="1"/>
          <p:nvPr/>
        </p:nvSpPr>
        <p:spPr>
          <a:xfrm>
            <a:off x="1541276" y="2792353"/>
            <a:ext cx="952499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Comparador lógico OR ( OU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Palavra-chave ||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Utilizado para 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 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mais comparações.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 colunas com proposição 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q, 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última coluna é o resultado com a conjunção 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˅ q</a:t>
            </a:r>
          </a:p>
        </p:txBody>
      </p:sp>
      <p:graphicFrame>
        <p:nvGraphicFramePr>
          <p:cNvPr id="73" name="Tabela 73">
            <a:extLst>
              <a:ext uri="{FF2B5EF4-FFF2-40B4-BE49-F238E27FC236}">
                <a16:creationId xmlns:a16="http://schemas.microsoft.com/office/drawing/2014/main" id="{6FC942B1-85E5-C90F-4252-6DB82FDBD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15580"/>
              </p:ext>
            </p:extLst>
          </p:nvPr>
        </p:nvGraphicFramePr>
        <p:xfrm>
          <a:off x="11576050" y="2792353"/>
          <a:ext cx="7428606" cy="633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202">
                  <a:extLst>
                    <a:ext uri="{9D8B030D-6E8A-4147-A177-3AD203B41FA5}">
                      <a16:colId xmlns:a16="http://schemas.microsoft.com/office/drawing/2014/main" val="4098115183"/>
                    </a:ext>
                  </a:extLst>
                </a:gridCol>
                <a:gridCol w="2476202">
                  <a:extLst>
                    <a:ext uri="{9D8B030D-6E8A-4147-A177-3AD203B41FA5}">
                      <a16:colId xmlns:a16="http://schemas.microsoft.com/office/drawing/2014/main" val="2033548086"/>
                    </a:ext>
                  </a:extLst>
                </a:gridCol>
                <a:gridCol w="2476202">
                  <a:extLst>
                    <a:ext uri="{9D8B030D-6E8A-4147-A177-3AD203B41FA5}">
                      <a16:colId xmlns:a16="http://schemas.microsoft.com/office/drawing/2014/main" val="4077948597"/>
                    </a:ext>
                  </a:extLst>
                </a:gridCol>
              </a:tblGrid>
              <a:tr h="1522027">
                <a:tc gridSpan="3">
                  <a:txBody>
                    <a:bodyPr/>
                    <a:lstStyle/>
                    <a:p>
                      <a:pPr algn="ctr"/>
                      <a:r>
                        <a:rPr lang="pt-BR" sz="4000" dirty="0">
                          <a:solidFill>
                            <a:schemeClr val="tx1"/>
                          </a:solidFill>
                        </a:rPr>
                        <a:t>TABELA VERDADE  “OR “  (||)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47973"/>
                  </a:ext>
                </a:extLst>
              </a:tr>
              <a:tr h="962524"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/>
                        <a:t>p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/>
                        <a:t>q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1" dirty="0"/>
                        <a:t>p ˅ q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9917"/>
                  </a:ext>
                </a:extLst>
              </a:tr>
              <a:tr h="962524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25229"/>
                  </a:ext>
                </a:extLst>
              </a:tr>
              <a:tr h="962524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84792"/>
                  </a:ext>
                </a:extLst>
              </a:tr>
              <a:tr h="962524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89568"/>
                  </a:ext>
                </a:extLst>
              </a:tr>
              <a:tr h="962524"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835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50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6011303" y="932379"/>
            <a:ext cx="8081493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60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Operadores lógicos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8D27CD9-36FA-5EE9-0008-FB2D27A9E41F}"/>
              </a:ext>
            </a:extLst>
          </p:cNvPr>
          <p:cNvSpPr txBox="1"/>
          <p:nvPr/>
        </p:nvSpPr>
        <p:spPr>
          <a:xfrm>
            <a:off x="1879946" y="2770778"/>
            <a:ext cx="95249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Comparador lógico NOT ( !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Palavra chave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Utilizado para 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 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mais comparações.</a:t>
            </a: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coluna com proposição 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 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seu estado lógico é alterado para </a:t>
            </a:r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true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 false.</a:t>
            </a:r>
          </a:p>
          <a:p>
            <a:endParaRPr lang="pt-BR" sz="5400" b="1" dirty="0"/>
          </a:p>
        </p:txBody>
      </p:sp>
      <p:graphicFrame>
        <p:nvGraphicFramePr>
          <p:cNvPr id="73" name="Tabela 73">
            <a:extLst>
              <a:ext uri="{FF2B5EF4-FFF2-40B4-BE49-F238E27FC236}">
                <a16:creationId xmlns:a16="http://schemas.microsoft.com/office/drawing/2014/main" id="{6FC942B1-85E5-C90F-4252-6DB82FDBD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083108"/>
              </p:ext>
            </p:extLst>
          </p:nvPr>
        </p:nvGraphicFramePr>
        <p:xfrm>
          <a:off x="11404938" y="2728131"/>
          <a:ext cx="7652212" cy="4880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106">
                  <a:extLst>
                    <a:ext uri="{9D8B030D-6E8A-4147-A177-3AD203B41FA5}">
                      <a16:colId xmlns:a16="http://schemas.microsoft.com/office/drawing/2014/main" val="4098115183"/>
                    </a:ext>
                  </a:extLst>
                </a:gridCol>
                <a:gridCol w="3826106">
                  <a:extLst>
                    <a:ext uri="{9D8B030D-6E8A-4147-A177-3AD203B41FA5}">
                      <a16:colId xmlns:a16="http://schemas.microsoft.com/office/drawing/2014/main" val="2762571788"/>
                    </a:ext>
                  </a:extLst>
                </a:gridCol>
              </a:tblGrid>
              <a:tr h="1684518">
                <a:tc gridSpan="2">
                  <a:txBody>
                    <a:bodyPr/>
                    <a:lstStyle/>
                    <a:p>
                      <a:pPr algn="ctr"/>
                      <a:r>
                        <a:rPr lang="pt-BR" sz="4400" dirty="0">
                          <a:solidFill>
                            <a:schemeClr val="tx1"/>
                          </a:solidFill>
                        </a:rPr>
                        <a:t>TABELA VERDADE  “NOT “  (!)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47973"/>
                  </a:ext>
                </a:extLst>
              </a:tr>
              <a:tr h="1065283">
                <a:tc>
                  <a:txBody>
                    <a:bodyPr/>
                    <a:lstStyle/>
                    <a:p>
                      <a:pPr algn="ctr"/>
                      <a:r>
                        <a:rPr lang="pt-BR" sz="4400" b="1" dirty="0"/>
                        <a:t>p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400" b="1" dirty="0"/>
                        <a:t>~p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359917"/>
                  </a:ext>
                </a:extLst>
              </a:tr>
              <a:tr h="1065283">
                <a:tc>
                  <a:txBody>
                    <a:bodyPr/>
                    <a:lstStyle/>
                    <a:p>
                      <a:pPr algn="ctr"/>
                      <a:r>
                        <a:rPr lang="pt-BR" sz="4400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400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025229"/>
                  </a:ext>
                </a:extLst>
              </a:tr>
              <a:tr h="1065283">
                <a:tc>
                  <a:txBody>
                    <a:bodyPr/>
                    <a:lstStyle/>
                    <a:p>
                      <a:pPr algn="ctr"/>
                      <a:r>
                        <a:rPr lang="pt-BR" sz="4400" dirty="0"/>
                        <a:t>TRUE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400" dirty="0"/>
                        <a:t>FALSE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8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3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099050" y="853487"/>
            <a:ext cx="7247584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54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Estrutura Condicional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88D27CD9-36FA-5EE9-0008-FB2D27A9E41F}"/>
              </a:ext>
            </a:extLst>
          </p:cNvPr>
          <p:cNvSpPr txBox="1"/>
          <p:nvPr/>
        </p:nvSpPr>
        <p:spPr>
          <a:xfrm>
            <a:off x="1441452" y="2150294"/>
            <a:ext cx="175632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Estrutura condicional simples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Palavra-chave </a:t>
            </a:r>
            <a:r>
              <a:rPr lang="pt-BR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(condição) { código }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estrutura condicional simples verifica apenas uma condição e executa um bloco de código se essa condição for verdadeira. Caso contrário, o programa continua sua execução normalmente.</a:t>
            </a:r>
          </a:p>
        </p:txBody>
      </p:sp>
      <p:pic>
        <p:nvPicPr>
          <p:cNvPr id="75" name="Imagem 74" descr="Texto&#10;&#10;Descrição gerada automaticamente">
            <a:extLst>
              <a:ext uri="{FF2B5EF4-FFF2-40B4-BE49-F238E27FC236}">
                <a16:creationId xmlns:a16="http://schemas.microsoft.com/office/drawing/2014/main" id="{F23AF63B-2D77-A54D-DCE9-9D7FF240D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2" y="6218217"/>
            <a:ext cx="17357660" cy="346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9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9AC8443-C2AB-7047-0C5A-1AB1312BB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44F1C36-E73F-6CF0-8ECC-F04CC39C83D5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5D9D321-3554-E6C4-64FD-770AF1FBC86C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58B70FC2-7CC8-4119-5FE7-033DA38C9A59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0CEAABF-F2DA-B50A-DBE2-797F5EE5D455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8D8F021F-1FB6-4092-BB2F-7AAACCF2C60D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0234742F-330D-CC21-4D93-9195EDCADCFF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24B2EFB-8BDC-FC8B-A7E3-25578810CCB3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A42B410-6E2C-D6C7-1805-9494B8079337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4425053-04D4-3A23-D1E7-9976AF78C2FD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C6D2D01-D779-2D1A-439E-EDBADB8E6C70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66810D8-5530-27CC-8E49-77D41A8C6946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E7F227E-1D21-FDFD-E02E-6969532F35EC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EDDA3BD-A7FE-6920-304A-BAADFAA64542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73B02F5-99BE-0F32-DEB1-3293884A341D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6A3BF37-A5E2-B216-A1FE-293697611136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1F2F1FEA-2D21-500E-9C96-2A29D8A42D94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B80F4C7-964C-5829-523E-162B8F32F0FB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0716614E-4657-C508-099F-94772DFB7A48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0DAF547-2E62-A933-DC6D-FD333B20CCAC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CDAE8BF-4244-B62C-29E3-A2F3AA99D663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4B07BBC-12F5-3D4E-B98D-BC703C462350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EA588BFF-1EF2-44A2-8E0E-E2855DE98DAD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4D3CC8F2-9CD0-F038-6005-ABA8318892C7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CDB81476-5DAE-0AC5-C8D2-8AA88093CD26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33275861-2B86-5555-15B3-976A7B2677C9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6DC88E5C-EEA1-EF80-C2DA-80162C5BDB9F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2003C27B-6B34-0A00-34AA-EC5750336974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371B675D-1E68-EAB5-03A6-736895EDE606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A82BCF75-9305-A0DF-B1DE-56D5F5B524F9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B560FBBF-EEC6-7B58-9C59-ED76D8EF1BB2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CF6D74EE-3197-85CC-80A5-143C35807E8A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583B8C1A-D6E3-13DB-FAF3-0905BD85BFE6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E7255D76-A958-C282-EB26-93240363C630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6D51AF23-AE24-C9A8-6EBA-0D39457EF46A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0A4AFE7B-D72C-A001-BD99-C3363F2DD05E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88ED5399-26F1-B259-445C-EEA084168841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244FE0A3-5BA3-F600-D205-A893856EF311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B930E60F-2C33-B6FB-C749-D3CD197525D1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ADF08ED2-AF1B-2C3F-F37E-3FAEC925FF61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74E8060B-9BC7-CAB1-3C15-7E3860DAAFFD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A5701A2E-55C6-FA0B-2EEA-6A0823FAF962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2582B42D-4002-5FD7-64BA-46AF2DF364E6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FCF04884-C51D-14D2-EB7C-7CEB99C3F4CC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BD66E39F-6B0D-C608-A201-8697ED1DCBB5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76181F50-3DA0-546C-F7AD-AEA220D8472B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81627ED0-0C0A-3A7E-ADB7-62B9BD033B02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8F1C0FDF-D8A8-7D3D-6BF0-944D95F9A434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9D1320A1-8073-B758-3071-13CF39BDA4D4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F428DAB5-CBD7-406A-4BCA-99D4D228C3A0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0BD8AA2A-4C91-E423-0056-BF0CF42AF6A8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964AFE42-F5C0-0E90-76C6-4C2CCEA4D883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E8E60ABA-0772-C553-2ABC-B3A402501B6F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A48970D6-F3A5-3B2E-8F60-3216B3CA641C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DD7950CD-6B18-3E5A-3A26-BBB54B43B08D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730C1B77-CE85-45D1-A129-9E9A875CBDFE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417C1499-22D6-4979-B9F9-C43313BE47DC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28D42D32-7CB9-1382-C4D3-A13FD44B08FB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9C7B0BB4-8D10-0194-0656-A36025EC1AAB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1E72C292-19DC-CB17-5952-4981D7DC2A67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E4F2724A-A943-875B-32C6-3FCE5DD3AEAA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583CB37A-275B-B01B-FE1B-0B377B448E00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52B9E8AD-6F79-700F-BFE8-AB1D2C62B75E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88F97741-7E69-F96F-2C50-DA6D76CF9EF8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F83635BD-4E34-D555-C84E-A575F4B99813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F3A190C3-12B5-6611-4C6E-5F2D0E1367FD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D80BC569-A973-9798-B2AE-6BB47A80B185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E899715A-2FC1-288F-D1E3-2D98274E4A35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B6493E9A-56A1-EE5D-9EBD-2A8B21EA5C50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FAE38E0A-A9E6-10C2-02BB-DFFAB4FE6794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7C443394-4752-2783-4246-00EF10704D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99050" y="853487"/>
            <a:ext cx="7247584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54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Estrutura Condicional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F62BE155-53E4-5A5D-EFA8-0A8D11D5E4FC}"/>
              </a:ext>
            </a:extLst>
          </p:cNvPr>
          <p:cNvSpPr txBox="1"/>
          <p:nvPr/>
        </p:nvSpPr>
        <p:spPr>
          <a:xfrm>
            <a:off x="1441452" y="2150294"/>
            <a:ext cx="175632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Estrutura condicional simples </a:t>
            </a:r>
            <a:r>
              <a:rPr lang="pt-BR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Palavra-chave </a:t>
            </a:r>
            <a:r>
              <a:rPr lang="pt-BR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(condição) { código } </a:t>
            </a:r>
            <a:r>
              <a:rPr lang="pt-BR" sz="4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pt-BR" sz="4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{ código }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estrutura condicional composta verifica uma condição e executa um bloco de código se essa condição for verdadeira, e executa um bloco de código diferente se a condição for falsa.</a:t>
            </a:r>
          </a:p>
        </p:txBody>
      </p:sp>
      <p:pic>
        <p:nvPicPr>
          <p:cNvPr id="74" name="Imagem 73" descr="Texto&#10;&#10;Descrição gerada automaticamente">
            <a:extLst>
              <a:ext uri="{FF2B5EF4-FFF2-40B4-BE49-F238E27FC236}">
                <a16:creationId xmlns:a16="http://schemas.microsoft.com/office/drawing/2014/main" id="{90D84E0E-EE7A-9DC6-3936-B9E7F34D3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41" y="5687655"/>
            <a:ext cx="15904231" cy="54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1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FE6D0FB-037B-961E-66AB-51889AAEA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41A12A-873B-7F8B-2884-622C3E58510E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797613F-F2BF-43B0-1D18-DC525A181C5B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60C1C47F-8C75-92A1-536D-39A4E94A5274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42D9007-2556-300D-249F-A435F65534E0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548C3FFF-62B6-F699-5653-F85CEFF38671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1BF91EB1-F694-A7CF-6577-E2687F2E809E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0BBBF4C-7B86-70A4-0A77-47A13B74FE52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DD9750F-CD74-569B-A5B9-F9763E4D8A72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55DC470-727A-42B1-BE53-BDCCA7F0D204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95F12BC-A707-0939-FD31-0B1C3AFF06CF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48A012B-38C3-C1E6-D24B-9102A78387C9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0AB855F1-285F-9070-9BA6-2B40F8F26EAE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937216D-2356-2B90-FACF-31915F11BF6B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19F4268-8B81-4190-F858-4C79C6DA6322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18F2402-D345-829E-A2AB-FC942CB60E40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E32D897-A823-5EB5-7A0D-1AE16CFA130C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DA1C79A-DFEA-7017-9938-F23BC180FF78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34311CF-F94A-08FF-CB43-019EE4D0FC44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1EF7CC5-4DE6-38B1-C5AD-DCA2590C1369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CEC1A7B2-E120-A60F-45B0-E01FBECCF2AD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C702768-C611-8F9A-0CE3-3192A8E6A3D5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37B0362-0FBC-53B2-1637-6114574F422A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48A3F89-D951-A86D-E1E2-E6B4551D7DFA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20C34CDC-4ABE-8F8D-19F7-8B966EDD0CFF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2B5BEDDC-DE69-C49D-8ADF-F0AED4775FB3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787C6843-AC7D-0C3F-0E7B-4473460E5CED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2D4504D8-862F-5240-56E4-DD5E30848ABD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D10F3DF5-ECBD-433A-0DC6-D50F2F1AF81F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5265C373-D4CD-D5F1-96FC-711F0EE8C142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DA0F9F03-7B7E-3AB9-D60D-2E2D5A890311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28BAF31-2E91-25E3-FCBA-9FEA6E2DF043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F0033A79-4609-07A2-4574-48B62A9CFAF6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335A48F7-0D7C-00BF-F860-2B63F50E7AFF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32398D75-9393-3721-81B1-22AA629EAEB1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F843A0B8-4BD7-3292-A792-59570679EFE7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3A5C5919-5100-4A76-C5B5-8BE048D98AF3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556DFBDC-9A4C-BA98-7DD9-EC193F5EA01B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27AC57A8-4748-AA6A-BF20-5BE565EE424F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78A43E1A-5F64-E061-5967-A499BDD3131A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8C5605AC-17A2-A1CF-44DA-C2F538570E2A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353235E7-924A-C728-D203-7F8C351E6E9C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E0DE89A1-B4CA-D8D0-19B5-716893EF1B20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08600B8E-DA5D-F3C0-C2AA-2EA47B0216CE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4E2728F5-E4F2-476E-2883-C065F1CB8E4F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EFC83F33-5EBF-CC49-3F90-F101BE2B942C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0F9A33E7-E435-3573-8BE1-B49AD9FC891F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FDDA6702-6C63-805A-8D51-7031C46C7F9D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C4807EAC-B68F-E5F0-A629-948632868310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688DCF0D-E4E4-29B7-FE67-D2ABC2FEBB08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0AD4CD92-245F-D3C7-7CA8-8D69E5159699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3754C094-CCBE-F738-9BBE-E6C68898C36A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1B8D4CAA-8606-9193-A674-BC0926FEEDBB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FCE1D6F3-8B37-9D3F-E5AB-251D1E3AA92D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2EC9BBC1-47AB-A9A3-3316-85C6B417DDCA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C5AF502D-216E-BA1E-90B1-6F55CC4D0C04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B1F59BB9-B6A4-A16F-AFA9-00C3498CC1B4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9BEA29FA-B8E7-E850-39CC-FE7B91104E68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E3B137ED-EC1E-B962-0521-4BBC0EE8C56A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FE79AFC8-CC21-A866-5DF3-81285C4A57E3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D7AF6CA6-6971-D289-8AE6-BCD39534A34C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A92DB755-4B24-70B5-C750-2B7AF3587C96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348EA55B-03C9-E91E-41D1-F7D71A011B6E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BAC21368-52DA-2C54-1403-0C945F696302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124CCA8A-0A60-AD77-7670-A0843A12F196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05D70BE8-33D5-981E-8BCE-9EAF0DA963F8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B3F67E89-F341-4B9E-C2EA-91D46DE75B76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DAC23487-EB6B-DF2F-554C-5CDA416A8B37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EBFD7E5F-AD23-FE79-DBED-E252ECF03E1C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290F3241-618F-4F0B-866A-88128A136E08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E1BC4913-625F-E0E4-61D9-48103ABC7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28257" y="2159472"/>
            <a:ext cx="7247584" cy="843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54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Estrutura Condicional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998C81D9-F4B1-16A2-A36B-57E5F16FB1E7}"/>
              </a:ext>
            </a:extLst>
          </p:cNvPr>
          <p:cNvSpPr txBox="1"/>
          <p:nvPr/>
        </p:nvSpPr>
        <p:spPr>
          <a:xfrm>
            <a:off x="1270447" y="3683615"/>
            <a:ext cx="175632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Estrutura condicional encadeada</a:t>
            </a:r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Palavra-chave </a:t>
            </a:r>
            <a:r>
              <a:rPr lang="pt-BR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(condição) { código } </a:t>
            </a:r>
            <a:r>
              <a:rPr lang="pt-BR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{ código } </a:t>
            </a:r>
            <a:r>
              <a:rPr lang="pt-BR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BR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{ código } ... </a:t>
            </a:r>
            <a:r>
              <a:rPr lang="pt-BR" sz="4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{ código }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Uma estrutura condicional encadeada permite verificar várias condições em sequência. </a:t>
            </a:r>
            <a:r>
              <a:rPr lang="pt-BR" sz="4800">
                <a:solidFill>
                  <a:schemeClr val="tx1">
                    <a:lumMod val="65000"/>
                    <a:lumOff val="35000"/>
                  </a:schemeClr>
                </a:solidFill>
              </a:rPr>
              <a:t>Se uma condição for verdadeira, o bloco de código correspondente é executado, e as condições restantes não são verificadas.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19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CEF5D5-954E-1E8E-DD2E-0DB430D45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94207C-8601-1175-BF9C-49AAA1F8FDA5}"/>
              </a:ext>
            </a:extLst>
          </p:cNvPr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9CE9BB4-3BF9-7992-0189-0DDE9090937C}"/>
              </a:ext>
            </a:extLst>
          </p:cNvPr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54920717-94A4-04BD-4344-1C23BC91E24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363851" y="359447"/>
            <a:ext cx="3693160" cy="942975"/>
            <a:chOff x="15363992" y="1047088"/>
            <a:chExt cx="3693160" cy="942975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FE3A378-DBE8-A135-17A3-C4440BE5478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B9976044-01C4-2522-BB4D-901F5E0845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6915C251-4635-7380-A7A0-3E963F00FD82}"/>
              </a:ext>
            </a:extLst>
          </p:cNvPr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FB8F0EC-6B54-46B9-16A4-24B30D24B557}"/>
              </a:ext>
            </a:extLst>
          </p:cNvPr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8A34E05-A27A-DDE9-EFA9-5EAB3B5AE5EE}"/>
              </a:ext>
            </a:extLst>
          </p:cNvPr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0A631EA-E52B-4353-F5C1-A6B292849377}"/>
              </a:ext>
            </a:extLst>
          </p:cNvPr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C13EF56-C799-3634-1F33-F0C0FD6FA59C}"/>
              </a:ext>
            </a:extLst>
          </p:cNvPr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3F50182-28C7-D4F2-BCFF-ED47203973F4}"/>
              </a:ext>
            </a:extLst>
          </p:cNvPr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15B1B2F-14B2-1928-CE5E-509AFD6B5DF9}"/>
              </a:ext>
            </a:extLst>
          </p:cNvPr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F8BFE094-E5A8-0501-C085-78738C739CDF}"/>
              </a:ext>
            </a:extLst>
          </p:cNvPr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B2FAB01-9A70-907C-C29E-FA5CF9374574}"/>
              </a:ext>
            </a:extLst>
          </p:cNvPr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728D86E7-7EA4-0ED9-8AD7-1BD10EFC92C5}"/>
              </a:ext>
            </a:extLst>
          </p:cNvPr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7048662-E5FC-EF7D-3490-79BD2C564C5E}"/>
              </a:ext>
            </a:extLst>
          </p:cNvPr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EF863A4-499E-2406-5D66-085EE8093B66}"/>
              </a:ext>
            </a:extLst>
          </p:cNvPr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F644F31-35CD-CAFC-757E-A8CB741CBB71}"/>
              </a:ext>
            </a:extLst>
          </p:cNvPr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AFA5B5B-0AA9-82FD-0D29-7506ED62DE3D}"/>
              </a:ext>
            </a:extLst>
          </p:cNvPr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9771F25E-2648-142A-B22A-2E13B3FEA57A}"/>
              </a:ext>
            </a:extLst>
          </p:cNvPr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ED5AAF9-2213-3628-9E8F-0413FED62573}"/>
              </a:ext>
            </a:extLst>
          </p:cNvPr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666E208E-3736-7E52-34C7-C637137F81EE}"/>
              </a:ext>
            </a:extLst>
          </p:cNvPr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88064EA9-EDDE-95D5-DF41-4C6FAF6A27E7}"/>
              </a:ext>
            </a:extLst>
          </p:cNvPr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543EE64-5584-6ADC-B895-3EACA8B7E579}"/>
              </a:ext>
            </a:extLst>
          </p:cNvPr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03E37AE6-1D07-305E-93E5-14016EA6A2E1}"/>
              </a:ext>
            </a:extLst>
          </p:cNvPr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5EDD4F7B-2878-C4C3-681B-92A44C6A92C5}"/>
              </a:ext>
            </a:extLst>
          </p:cNvPr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0E392E46-8D1F-9B87-8EED-920664697B5A}"/>
              </a:ext>
            </a:extLst>
          </p:cNvPr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E7466CF5-6160-8CF8-3530-C9BA8BE5BF11}"/>
              </a:ext>
            </a:extLst>
          </p:cNvPr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8E77491B-B497-AB2C-41F2-9E9837078A0D}"/>
              </a:ext>
            </a:extLst>
          </p:cNvPr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0CA99938-B325-541D-8092-1C9F1E496C3F}"/>
              </a:ext>
            </a:extLst>
          </p:cNvPr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88C192B9-8E39-56ED-8244-3CD4C22E99F0}"/>
              </a:ext>
            </a:extLst>
          </p:cNvPr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6AB3DBC7-303E-B3BA-2F59-0EA39C9C5DC1}"/>
              </a:ext>
            </a:extLst>
          </p:cNvPr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2F4AD427-4AAC-8F41-52B0-63A5B719C9EB}"/>
              </a:ext>
            </a:extLst>
          </p:cNvPr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A9470D6-5863-F04D-9E55-BECB149A9F59}"/>
              </a:ext>
            </a:extLst>
          </p:cNvPr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BBC09781-B456-BC62-8C56-2A7729D8958F}"/>
              </a:ext>
            </a:extLst>
          </p:cNvPr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5CEDBCFA-566A-3FDA-2508-C4445C98BE32}"/>
              </a:ext>
            </a:extLst>
          </p:cNvPr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066D9D45-AB22-A758-9BAE-F02F1DF2C043}"/>
              </a:ext>
            </a:extLst>
          </p:cNvPr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65D09E7A-CB2D-9352-0640-55B9B7B631DA}"/>
              </a:ext>
            </a:extLst>
          </p:cNvPr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8555E57F-3B67-788A-0D12-0ACAE478AD81}"/>
              </a:ext>
            </a:extLst>
          </p:cNvPr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030E6EE4-5DEA-95EA-8B2F-E07F0CC7844C}"/>
              </a:ext>
            </a:extLst>
          </p:cNvPr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1707C73B-2231-6A1D-B1B7-5ABE6AFCA037}"/>
              </a:ext>
            </a:extLst>
          </p:cNvPr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D8C78B9E-DE1A-E79A-06BC-A716ADA6C64D}"/>
              </a:ext>
            </a:extLst>
          </p:cNvPr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B38F61C5-32EA-77E5-11CA-F73EDE2167D8}"/>
              </a:ext>
            </a:extLst>
          </p:cNvPr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68846ED4-CE2E-C91F-BBB1-69D7F680EE0B}"/>
              </a:ext>
            </a:extLst>
          </p:cNvPr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CE95A70D-597A-546D-2864-0BAE5E348579}"/>
              </a:ext>
            </a:extLst>
          </p:cNvPr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C686C9DF-1F71-2950-F1F9-80F438FAFF3B}"/>
              </a:ext>
            </a:extLst>
          </p:cNvPr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797A7DDF-1124-1739-BEBA-2A93EDAF7C83}"/>
              </a:ext>
            </a:extLst>
          </p:cNvPr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7E63CC30-7992-0C32-A6A5-55C703125E15}"/>
              </a:ext>
            </a:extLst>
          </p:cNvPr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BF1159EA-8FC4-288A-C518-1661F5D4F007}"/>
              </a:ext>
            </a:extLst>
          </p:cNvPr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8F11CC56-5B2F-7927-356D-B2A811BAEDEF}"/>
              </a:ext>
            </a:extLst>
          </p:cNvPr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3562386E-1A00-4A2C-A1F6-2D97BD2A8A97}"/>
              </a:ext>
            </a:extLst>
          </p:cNvPr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FA72BA81-F6BE-38AE-0001-8B44403B2C49}"/>
              </a:ext>
            </a:extLst>
          </p:cNvPr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AE57D5AE-8E33-B781-8AE0-AFE31EBBA391}"/>
              </a:ext>
            </a:extLst>
          </p:cNvPr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4288BBD3-3C0B-6348-268C-F79DE978C306}"/>
              </a:ext>
            </a:extLst>
          </p:cNvPr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0902D476-797B-5268-2A76-2E05AEB8C129}"/>
              </a:ext>
            </a:extLst>
          </p:cNvPr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927E403B-0CD7-ED49-AA17-C9E34C26CAAC}"/>
              </a:ext>
            </a:extLst>
          </p:cNvPr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84CC4DF3-86BE-7C5A-0F12-D7389D5AE68C}"/>
              </a:ext>
            </a:extLst>
          </p:cNvPr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7EF7208C-D457-FA80-F495-7502AADE7574}"/>
              </a:ext>
            </a:extLst>
          </p:cNvPr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64F3C48B-0875-BD28-D6FF-BC00009046AA}"/>
              </a:ext>
            </a:extLst>
          </p:cNvPr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3010C207-E5F3-DF3E-C51C-BEFBB3E330E9}"/>
              </a:ext>
            </a:extLst>
          </p:cNvPr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FB1EF66F-6564-E898-0BE7-BFB0E18ADEBB}"/>
              </a:ext>
            </a:extLst>
          </p:cNvPr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1ED4D8DE-90AB-9376-37D7-67DAF9C5098C}"/>
              </a:ext>
            </a:extLst>
          </p:cNvPr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8B75BD3D-E321-4589-DAE9-DB7904284857}"/>
              </a:ext>
            </a:extLst>
          </p:cNvPr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8A272099-84DD-256F-EF71-B31943D84EFF}"/>
              </a:ext>
            </a:extLst>
          </p:cNvPr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620707DC-350C-143D-725E-F06A8A96F0BA}"/>
              </a:ext>
            </a:extLst>
          </p:cNvPr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F37EC3B9-CCAB-BCA8-0A43-CFF6865F7851}"/>
              </a:ext>
            </a:extLst>
          </p:cNvPr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8667485B-3C7E-7D38-5563-68A62C1387FB}"/>
              </a:ext>
            </a:extLst>
          </p:cNvPr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260701CF-C742-6F78-57F9-DCE95D1852D8}"/>
              </a:ext>
            </a:extLst>
          </p:cNvPr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>
            <a:extLst>
              <a:ext uri="{FF2B5EF4-FFF2-40B4-BE49-F238E27FC236}">
                <a16:creationId xmlns:a16="http://schemas.microsoft.com/office/drawing/2014/main" id="{5AC95CF6-2E90-C0D3-E01B-560EB320377C}"/>
              </a:ext>
            </a:extLst>
          </p:cNvPr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0553F789-49B0-41B3-6799-9289A627417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5338964" y="4670262"/>
            <a:ext cx="4095519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54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Estrutura </a:t>
            </a:r>
            <a:br>
              <a:rPr lang="pt-BR" sz="54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</a:br>
            <a:r>
              <a:rPr lang="pt-BR" sz="54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Condicional</a:t>
            </a:r>
          </a:p>
        </p:txBody>
      </p:sp>
      <p:pic>
        <p:nvPicPr>
          <p:cNvPr id="74" name="Imagem 73" descr="Texto&#10;&#10;Descrição gerada automaticamente">
            <a:extLst>
              <a:ext uri="{FF2B5EF4-FFF2-40B4-BE49-F238E27FC236}">
                <a16:creationId xmlns:a16="http://schemas.microsoft.com/office/drawing/2014/main" id="{D666B175-3E16-8780-9B48-77DA18BDD0A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73" y="32252"/>
            <a:ext cx="12992971" cy="110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1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360</Words>
  <Application>Microsoft Office PowerPoint</Application>
  <PresentationFormat>Personalizar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Montserrat</vt:lpstr>
      <vt:lpstr>Calibri</vt:lpstr>
      <vt:lpstr>Montserrat Light</vt:lpstr>
      <vt:lpstr>Arial</vt:lpstr>
      <vt:lpstr>Office Theme</vt:lpstr>
      <vt:lpstr>Apresentação do PowerPoint</vt:lpstr>
      <vt:lpstr>Apresentação do PowerPoint</vt:lpstr>
      <vt:lpstr>Operadores lógicos</vt:lpstr>
      <vt:lpstr>Operadores lógicos</vt:lpstr>
      <vt:lpstr>Operadores lógicos</vt:lpstr>
      <vt:lpstr>Estrutura Condicional</vt:lpstr>
      <vt:lpstr>Estrutura Condicional</vt:lpstr>
      <vt:lpstr>Estrutura Condicional</vt:lpstr>
      <vt:lpstr>Estrutura  Condicional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11</cp:revision>
  <dcterms:created xsi:type="dcterms:W3CDTF">2021-08-24T16:20:14Z</dcterms:created>
  <dcterms:modified xsi:type="dcterms:W3CDTF">2024-02-12T04:30:06Z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