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281" r:id="rId6"/>
    <p:sldId id="257" r:id="rId7"/>
    <p:sldId id="296" r:id="rId8"/>
    <p:sldId id="297" r:id="rId9"/>
    <p:sldId id="277" r:id="rId10"/>
  </p:sldIdLst>
  <p:sldSz cx="20104100" cy="11309350"/>
  <p:notesSz cx="20104100" cy="1130935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Montserrat Light" panose="00000400000000000000" pitchFamily="2" charset="0"/>
      <p:regular r:id="rId15"/>
      <p:italic r:id="rId16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15A98-6FDB-41E3-8E7E-F7262FE18738}" v="1" dt="2023-02-11T03:09:01.43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54" y="78"/>
      </p:cViewPr>
      <p:guideLst>
        <p:guide orient="horz" pos="289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teus Ramiris" userId="d6dcff02-bda0-410e-b483-e9aa2ff64135" providerId="ADAL" clId="{33B15A98-6FDB-41E3-8E7E-F7262FE18738}"/>
    <pc:docChg chg="undo custSel modSld">
      <pc:chgData name="Jose Mateus Ramiris" userId="d6dcff02-bda0-410e-b483-e9aa2ff64135" providerId="ADAL" clId="{33B15A98-6FDB-41E3-8E7E-F7262FE18738}" dt="2023-02-11T03:12:07.107" v="523" actId="20577"/>
      <pc:docMkLst>
        <pc:docMk/>
      </pc:docMkLst>
      <pc:sldChg chg="addSp delSp modSp mod">
        <pc:chgData name="Jose Mateus Ramiris" userId="d6dcff02-bda0-410e-b483-e9aa2ff64135" providerId="ADAL" clId="{33B15A98-6FDB-41E3-8E7E-F7262FE18738}" dt="2023-02-11T03:12:07.107" v="523" actId="20577"/>
        <pc:sldMkLst>
          <pc:docMk/>
          <pc:sldMk cId="0" sldId="257"/>
        </pc:sldMkLst>
        <pc:spChg chg="mod">
          <ac:chgData name="Jose Mateus Ramiris" userId="d6dcff02-bda0-410e-b483-e9aa2ff64135" providerId="ADAL" clId="{33B15A98-6FDB-41E3-8E7E-F7262FE18738}" dt="2023-02-11T03:05:35.404" v="177" actId="122"/>
          <ac:spMkLst>
            <pc:docMk/>
            <pc:sldMk cId="0" sldId="257"/>
            <ac:spMk id="71" creationId="{00000000-0000-0000-0000-000000000000}"/>
          </ac:spMkLst>
        </pc:spChg>
        <pc:spChg chg="add del">
          <ac:chgData name="Jose Mateus Ramiris" userId="d6dcff02-bda0-410e-b483-e9aa2ff64135" providerId="ADAL" clId="{33B15A98-6FDB-41E3-8E7E-F7262FE18738}" dt="2023-02-10T19:37:10.896" v="149" actId="478"/>
          <ac:spMkLst>
            <pc:docMk/>
            <pc:sldMk cId="0" sldId="257"/>
            <ac:spMk id="72" creationId="{88D27CD9-36FA-5EE9-0008-FB2D27A9E41F}"/>
          </ac:spMkLst>
        </pc:spChg>
        <pc:spChg chg="add del mod">
          <ac:chgData name="Jose Mateus Ramiris" userId="d6dcff02-bda0-410e-b483-e9aa2ff64135" providerId="ADAL" clId="{33B15A98-6FDB-41E3-8E7E-F7262FE18738}" dt="2023-02-10T19:37:02.155" v="146" actId="22"/>
          <ac:spMkLst>
            <pc:docMk/>
            <pc:sldMk cId="0" sldId="257"/>
            <ac:spMk id="75" creationId="{CA05BE62-3BC5-E05C-0D25-851E0DB1A10D}"/>
          </ac:spMkLst>
        </pc:spChg>
        <pc:graphicFrameChg chg="add mod modGraphic">
          <ac:chgData name="Jose Mateus Ramiris" userId="d6dcff02-bda0-410e-b483-e9aa2ff64135" providerId="ADAL" clId="{33B15A98-6FDB-41E3-8E7E-F7262FE18738}" dt="2023-02-11T03:12:07.107" v="523" actId="20577"/>
          <ac:graphicFrameMkLst>
            <pc:docMk/>
            <pc:sldMk cId="0" sldId="257"/>
            <ac:graphicFrameMk id="72" creationId="{E76D71C4-C211-8639-AC87-183471CCBE5C}"/>
          </ac:graphicFrameMkLst>
        </pc:graphicFrameChg>
        <pc:graphicFrameChg chg="add del mod modGraphic">
          <ac:chgData name="Jose Mateus Ramiris" userId="d6dcff02-bda0-410e-b483-e9aa2ff64135" providerId="ADAL" clId="{33B15A98-6FDB-41E3-8E7E-F7262FE18738}" dt="2023-02-11T03:11:19.589" v="483" actId="14100"/>
          <ac:graphicFrameMkLst>
            <pc:docMk/>
            <pc:sldMk cId="0" sldId="257"/>
            <ac:graphicFrameMk id="73" creationId="{6FC942B1-85E5-C90F-4252-6DB82FDBD30B}"/>
          </ac:graphicFrameMkLst>
        </pc:graphicFrameChg>
      </pc:sldChg>
      <pc:sldChg chg="modSp mod">
        <pc:chgData name="Jose Mateus Ramiris" userId="d6dcff02-bda0-410e-b483-e9aa2ff64135" providerId="ADAL" clId="{33B15A98-6FDB-41E3-8E7E-F7262FE18738}" dt="2023-02-10T19:27:49.999" v="130" actId="20577"/>
        <pc:sldMkLst>
          <pc:docMk/>
          <pc:sldMk cId="2479405693" sldId="281"/>
        </pc:sldMkLst>
        <pc:spChg chg="mod">
          <ac:chgData name="Jose Mateus Ramiris" userId="d6dcff02-bda0-410e-b483-e9aa2ff64135" providerId="ADAL" clId="{33B15A98-6FDB-41E3-8E7E-F7262FE18738}" dt="2023-02-10T19:27:49.999" v="130" actId="20577"/>
          <ac:spMkLst>
            <pc:docMk/>
            <pc:sldMk cId="2479405693" sldId="281"/>
            <ac:spMk id="6" creationId="{26F27D85-77C7-8394-67F7-A671B5F6EB79}"/>
          </ac:spMkLst>
        </pc:spChg>
      </pc:sldChg>
      <pc:sldChg chg="modSp mod">
        <pc:chgData name="Jose Mateus Ramiris" userId="d6dcff02-bda0-410e-b483-e9aa2ff64135" providerId="ADAL" clId="{33B15A98-6FDB-41E3-8E7E-F7262FE18738}" dt="2023-02-10T19:24:04.958" v="119" actId="34135"/>
        <pc:sldMkLst>
          <pc:docMk/>
          <pc:sldMk cId="3925058246" sldId="291"/>
        </pc:sldMkLst>
        <pc:spChg chg="mod">
          <ac:chgData name="Jose Mateus Ramiris" userId="d6dcff02-bda0-410e-b483-e9aa2ff64135" providerId="ADAL" clId="{33B15A98-6FDB-41E3-8E7E-F7262FE18738}" dt="2023-02-10T19:24:04.958" v="119" actId="34135"/>
          <ac:spMkLst>
            <pc:docMk/>
            <pc:sldMk cId="3925058246" sldId="291"/>
            <ac:spMk id="2" creationId="{A95E3FE0-F6AC-CC71-9886-DA7624A664F1}"/>
          </ac:spMkLst>
        </pc:spChg>
      </pc:sldChg>
      <pc:sldChg chg="modSp mod">
        <pc:chgData name="Jose Mateus Ramiris" userId="d6dcff02-bda0-410e-b483-e9aa2ff64135" providerId="ADAL" clId="{33B15A98-6FDB-41E3-8E7E-F7262FE18738}" dt="2023-02-10T19:20:05.105" v="1" actId="20577"/>
        <pc:sldMkLst>
          <pc:docMk/>
          <pc:sldMk cId="1556692816" sldId="298"/>
        </pc:sldMkLst>
        <pc:spChg chg="mod">
          <ac:chgData name="Jose Mateus Ramiris" userId="d6dcff02-bda0-410e-b483-e9aa2ff64135" providerId="ADAL" clId="{33B15A98-6FDB-41E3-8E7E-F7262FE18738}" dt="2023-02-10T19:20:05.105" v="1" actId="20577"/>
          <ac:spMkLst>
            <pc:docMk/>
            <pc:sldMk cId="1556692816" sldId="298"/>
            <ac:spMk id="72" creationId="{88D27CD9-36FA-5EE9-0008-FB2D27A9E41F}"/>
          </ac:spMkLst>
        </pc:spChg>
      </pc:sldChg>
    </pc:docChg>
  </pc:docChgLst>
  <pc:docChgLst>
    <pc:chgData name="Jose Mateus Ramiris" userId="d6dcff02-bda0-410e-b483-e9aa2ff64135" providerId="ADAL" clId="{551ACC72-2600-46EC-8A03-AA8E432D9077}"/>
    <pc:docChg chg="custSel modSld">
      <pc:chgData name="Jose Mateus Ramiris" userId="d6dcff02-bda0-410e-b483-e9aa2ff64135" providerId="ADAL" clId="{551ACC72-2600-46EC-8A03-AA8E432D9077}" dt="2023-02-08T03:15:49.398" v="194" actId="1076"/>
      <pc:docMkLst>
        <pc:docMk/>
      </pc:docMkLst>
      <pc:sldChg chg="addSp delSp modSp mod">
        <pc:chgData name="Jose Mateus Ramiris" userId="d6dcff02-bda0-410e-b483-e9aa2ff64135" providerId="ADAL" clId="{551ACC72-2600-46EC-8A03-AA8E432D9077}" dt="2023-02-08T03:15:49.398" v="194" actId="1076"/>
        <pc:sldMkLst>
          <pc:docMk/>
          <pc:sldMk cId="3925058246" sldId="291"/>
        </pc:sldMkLst>
        <pc:spChg chg="add mod">
          <ac:chgData name="Jose Mateus Ramiris" userId="d6dcff02-bda0-410e-b483-e9aa2ff64135" providerId="ADAL" clId="{551ACC72-2600-46EC-8A03-AA8E432D9077}" dt="2023-02-08T03:15:49.398" v="194" actId="1076"/>
          <ac:spMkLst>
            <pc:docMk/>
            <pc:sldMk cId="3925058246" sldId="291"/>
            <ac:spMk id="2" creationId="{A95E3FE0-F6AC-CC71-9886-DA7624A664F1}"/>
          </ac:spMkLst>
        </pc:spChg>
        <pc:spChg chg="add del mod">
          <ac:chgData name="Jose Mateus Ramiris" userId="d6dcff02-bda0-410e-b483-e9aa2ff64135" providerId="ADAL" clId="{551ACC72-2600-46EC-8A03-AA8E432D9077}" dt="2023-02-08T03:15:38.964" v="192"/>
          <ac:spMkLst>
            <pc:docMk/>
            <pc:sldMk cId="3925058246" sldId="291"/>
            <ac:spMk id="8" creationId="{D17D15B8-0DA2-8782-8354-A5A5A2AFD285}"/>
          </ac:spMkLst>
        </pc:spChg>
        <pc:picChg chg="add del mod">
          <ac:chgData name="Jose Mateus Ramiris" userId="d6dcff02-bda0-410e-b483-e9aa2ff64135" providerId="ADAL" clId="{551ACC72-2600-46EC-8A03-AA8E432D9077}" dt="2023-02-08T03:15:00.256" v="184" actId="478"/>
          <ac:picMkLst>
            <pc:docMk/>
            <pc:sldMk cId="3925058246" sldId="291"/>
            <ac:picMk id="7" creationId="{2EDE47A5-8254-32D4-985C-F2E9C825D732}"/>
          </ac:picMkLst>
        </pc:picChg>
      </pc:sldChg>
      <pc:sldChg chg="addSp delSp modSp mod">
        <pc:chgData name="Jose Mateus Ramiris" userId="d6dcff02-bda0-410e-b483-e9aa2ff64135" providerId="ADAL" clId="{551ACC72-2600-46EC-8A03-AA8E432D9077}" dt="2023-02-08T03:11:19.861" v="81" actId="34135"/>
        <pc:sldMkLst>
          <pc:docMk/>
          <pc:sldMk cId="1556692816" sldId="298"/>
        </pc:sldMkLst>
        <pc:spChg chg="add mod">
          <ac:chgData name="Jose Mateus Ramiris" userId="d6dcff02-bda0-410e-b483-e9aa2ff64135" providerId="ADAL" clId="{551ACC72-2600-46EC-8A03-AA8E432D9077}" dt="2023-02-08T03:09:36.945" v="72" actId="1076"/>
          <ac:spMkLst>
            <pc:docMk/>
            <pc:sldMk cId="1556692816" sldId="298"/>
            <ac:spMk id="73" creationId="{E8BC92DE-DA35-AC20-DBA1-E98A2AE1EFD8}"/>
          </ac:spMkLst>
        </pc:spChg>
        <pc:picChg chg="add del mod">
          <ac:chgData name="Jose Mateus Ramiris" userId="d6dcff02-bda0-410e-b483-e9aa2ff64135" providerId="ADAL" clId="{551ACC72-2600-46EC-8A03-AA8E432D9077}" dt="2023-02-08T03:10:46.107" v="75" actId="478"/>
          <ac:picMkLst>
            <pc:docMk/>
            <pc:sldMk cId="1556692816" sldId="298"/>
            <ac:picMk id="75" creationId="{FCEB4FB2-10DA-0B1E-0872-695124C72AA1}"/>
          </ac:picMkLst>
        </pc:picChg>
        <pc:picChg chg="add mod">
          <ac:chgData name="Jose Mateus Ramiris" userId="d6dcff02-bda0-410e-b483-e9aa2ff64135" providerId="ADAL" clId="{551ACC72-2600-46EC-8A03-AA8E432D9077}" dt="2023-02-08T03:11:19.861" v="81" actId="34135"/>
          <ac:picMkLst>
            <pc:docMk/>
            <pc:sldMk cId="1556692816" sldId="298"/>
            <ac:picMk id="77" creationId="{F91A27D1-DE52-765B-8465-193B3FA89B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4044169" y="5502275"/>
            <a:ext cx="6007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 err="1">
                <a:solidFill>
                  <a:srgbClr val="002060"/>
                </a:solidFill>
              </a:rPr>
              <a:t>While</a:t>
            </a:r>
            <a:endParaRPr lang="pt-BR" sz="8000" b="1" dirty="0">
              <a:solidFill>
                <a:srgbClr val="00206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CD6D78-A23F-5A65-0DAF-E0408A78D3D7}"/>
              </a:ext>
            </a:extLst>
          </p:cNvPr>
          <p:cNvSpPr txBox="1"/>
          <p:nvPr/>
        </p:nvSpPr>
        <p:spPr>
          <a:xfrm>
            <a:off x="2432049" y="1519038"/>
            <a:ext cx="90859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FF0000"/>
                </a:solidFill>
              </a:rPr>
              <a:t>Lógica de programação orientada a objeto </a:t>
            </a:r>
          </a:p>
        </p:txBody>
      </p:sp>
    </p:spTree>
    <p:extLst>
      <p:ext uri="{BB962C8B-B14F-4D97-AF65-F5344CB8AC3E}">
        <p14:creationId xmlns:p14="http://schemas.microsoft.com/office/powerpoint/2010/main" val="247940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4718051" y="645241"/>
            <a:ext cx="9753599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While</a:t>
            </a:r>
            <a:endParaRPr lang="pt-BR" sz="66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B1A9BD6-125F-52C2-E011-3CBD658AB755}"/>
              </a:ext>
            </a:extLst>
          </p:cNvPr>
          <p:cNvSpPr txBox="1"/>
          <p:nvPr/>
        </p:nvSpPr>
        <p:spPr>
          <a:xfrm>
            <a:off x="1898650" y="2032057"/>
            <a:ext cx="14859000" cy="2945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Traduç</a:t>
            </a:r>
            <a:r>
              <a:rPr lang="pt-BR" sz="3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ão</a:t>
            </a:r>
            <a:r>
              <a:rPr lang="pt-BR" sz="3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“Enquanto”, ou seja, enquanto uma condição for verdadeira continua a execução. Definido pela palavra </a:t>
            </a:r>
            <a:r>
              <a:rPr lang="pt-BR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exige apenas uma condição é checada ANTES de executar.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Exemplo contador 0 a 5: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74" name="Imagem 73" descr="Texto&#10;&#10;Descrição gerada automaticamente">
            <a:extLst>
              <a:ext uri="{FF2B5EF4-FFF2-40B4-BE49-F238E27FC236}">
                <a16:creationId xmlns:a16="http://schemas.microsoft.com/office/drawing/2014/main" id="{7E950E13-BD4C-C6BA-5A5C-ABB0CDF23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50" y="5096793"/>
            <a:ext cx="9624695" cy="44135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425530" y="527412"/>
            <a:ext cx="32766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 err="1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While</a:t>
            </a:r>
            <a:endParaRPr lang="pt-BR" sz="72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49C13845-6057-4376-7905-58F62BC54F5C}"/>
              </a:ext>
            </a:extLst>
          </p:cNvPr>
          <p:cNvSpPr txBox="1"/>
          <p:nvPr/>
        </p:nvSpPr>
        <p:spPr>
          <a:xfrm>
            <a:off x="2851150" y="2913325"/>
            <a:ext cx="14401800" cy="5316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9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Desafio: Faça um contador de 1 a 6 ...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9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 minutos.</a:t>
            </a:r>
            <a:endParaRPr lang="pt-BR" sz="9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350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1">
            <a:extLst>
              <a:ext uri="{FF2B5EF4-FFF2-40B4-BE49-F238E27FC236}">
                <a16:creationId xmlns:a16="http://schemas.microsoft.com/office/drawing/2014/main" id="{17B3427D-C8EB-FC66-86C2-3AD806B0364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7790990" y="486999"/>
            <a:ext cx="452212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Resposta</a:t>
            </a:r>
          </a:p>
        </p:txBody>
      </p:sp>
      <p:pic>
        <p:nvPicPr>
          <p:cNvPr id="72" name="Imagem 71" descr="Texto&#10;&#10;Descrição gerada automaticamente">
            <a:extLst>
              <a:ext uri="{FF2B5EF4-FFF2-40B4-BE49-F238E27FC236}">
                <a16:creationId xmlns:a16="http://schemas.microsoft.com/office/drawing/2014/main" id="{3ECB9C94-D0C5-16E5-841B-CAEAE435A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865" y="2513256"/>
            <a:ext cx="11546370" cy="612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3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31201" y="5107290"/>
            <a:ext cx="6974205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 dirty="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5af90-2c43-4f56-be08-340e2f91aafd"/>
    <ds:schemaRef ds:uri="b9c37b37-d0ad-42a5-892e-3cb8fae6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1287</TotalTime>
  <Words>67</Words>
  <Application>Microsoft Office PowerPoint</Application>
  <PresentationFormat>Personalizar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Montserrat Light</vt:lpstr>
      <vt:lpstr>Calibri</vt:lpstr>
      <vt:lpstr>Montserrat</vt:lpstr>
      <vt:lpstr>Office Theme</vt:lpstr>
      <vt:lpstr>Apresentação do PowerPoint</vt:lpstr>
      <vt:lpstr>Apresentação do PowerPoint</vt:lpstr>
      <vt:lpstr>While</vt:lpstr>
      <vt:lpstr>While</vt:lpstr>
      <vt:lpstr>Resposta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Jose Mateus Ramiris</cp:lastModifiedBy>
  <cp:revision>18</cp:revision>
  <dcterms:created xsi:type="dcterms:W3CDTF">2021-08-24T16:20:14Z</dcterms:created>
  <dcterms:modified xsi:type="dcterms:W3CDTF">2024-02-29T16:11:13Z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