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56" r:id="rId5"/>
    <p:sldId id="281" r:id="rId6"/>
    <p:sldId id="257" r:id="rId7"/>
    <p:sldId id="296" r:id="rId8"/>
    <p:sldId id="297" r:id="rId9"/>
    <p:sldId id="299" r:id="rId10"/>
    <p:sldId id="300" r:id="rId11"/>
    <p:sldId id="301" r:id="rId12"/>
    <p:sldId id="302" r:id="rId13"/>
    <p:sldId id="304" r:id="rId14"/>
    <p:sldId id="305" r:id="rId15"/>
    <p:sldId id="277" r:id="rId16"/>
  </p:sldIdLst>
  <p:sldSz cx="20104100" cy="11309350"/>
  <p:notesSz cx="20104100" cy="1130935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ontserrat Light" panose="00000400000000000000" pitchFamily="2" charset="0"/>
      <p:regular r:id="rId25"/>
      <p:italic r:id="rId26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15A98-6FDB-41E3-8E7E-F7262FE18738}" v="1" dt="2023-02-11T03:09:01.43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54" y="78"/>
      </p:cViewPr>
      <p:guideLst>
        <p:guide orient="horz" pos="289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teus Ramiris" userId="d6dcff02-bda0-410e-b483-e9aa2ff64135" providerId="ADAL" clId="{33B15A98-6FDB-41E3-8E7E-F7262FE18738}"/>
    <pc:docChg chg="undo custSel modSld">
      <pc:chgData name="Jose Mateus Ramiris" userId="d6dcff02-bda0-410e-b483-e9aa2ff64135" providerId="ADAL" clId="{33B15A98-6FDB-41E3-8E7E-F7262FE18738}" dt="2023-02-11T03:12:07.107" v="523" actId="20577"/>
      <pc:docMkLst>
        <pc:docMk/>
      </pc:docMkLst>
      <pc:sldChg chg="addSp delSp modSp mod">
        <pc:chgData name="Jose Mateus Ramiris" userId="d6dcff02-bda0-410e-b483-e9aa2ff64135" providerId="ADAL" clId="{33B15A98-6FDB-41E3-8E7E-F7262FE18738}" dt="2023-02-11T03:12:07.107" v="523" actId="20577"/>
        <pc:sldMkLst>
          <pc:docMk/>
          <pc:sldMk cId="0" sldId="257"/>
        </pc:sldMkLst>
        <pc:spChg chg="mod">
          <ac:chgData name="Jose Mateus Ramiris" userId="d6dcff02-bda0-410e-b483-e9aa2ff64135" providerId="ADAL" clId="{33B15A98-6FDB-41E3-8E7E-F7262FE18738}" dt="2023-02-11T03:05:35.404" v="177" actId="122"/>
          <ac:spMkLst>
            <pc:docMk/>
            <pc:sldMk cId="0" sldId="257"/>
            <ac:spMk id="71" creationId="{00000000-0000-0000-0000-000000000000}"/>
          </ac:spMkLst>
        </pc:spChg>
        <pc:spChg chg="add del">
          <ac:chgData name="Jose Mateus Ramiris" userId="d6dcff02-bda0-410e-b483-e9aa2ff64135" providerId="ADAL" clId="{33B15A98-6FDB-41E3-8E7E-F7262FE18738}" dt="2023-02-10T19:37:10.896" v="149" actId="478"/>
          <ac:spMkLst>
            <pc:docMk/>
            <pc:sldMk cId="0" sldId="257"/>
            <ac:spMk id="72" creationId="{88D27CD9-36FA-5EE9-0008-FB2D27A9E41F}"/>
          </ac:spMkLst>
        </pc:spChg>
        <pc:spChg chg="add del mod">
          <ac:chgData name="Jose Mateus Ramiris" userId="d6dcff02-bda0-410e-b483-e9aa2ff64135" providerId="ADAL" clId="{33B15A98-6FDB-41E3-8E7E-F7262FE18738}" dt="2023-02-10T19:37:02.155" v="146" actId="22"/>
          <ac:spMkLst>
            <pc:docMk/>
            <pc:sldMk cId="0" sldId="257"/>
            <ac:spMk id="75" creationId="{CA05BE62-3BC5-E05C-0D25-851E0DB1A10D}"/>
          </ac:spMkLst>
        </pc:spChg>
        <pc:graphicFrameChg chg="add mod modGraphic">
          <ac:chgData name="Jose Mateus Ramiris" userId="d6dcff02-bda0-410e-b483-e9aa2ff64135" providerId="ADAL" clId="{33B15A98-6FDB-41E3-8E7E-F7262FE18738}" dt="2023-02-11T03:12:07.107" v="523" actId="20577"/>
          <ac:graphicFrameMkLst>
            <pc:docMk/>
            <pc:sldMk cId="0" sldId="257"/>
            <ac:graphicFrameMk id="72" creationId="{E76D71C4-C211-8639-AC87-183471CCBE5C}"/>
          </ac:graphicFrameMkLst>
        </pc:graphicFrameChg>
        <pc:graphicFrameChg chg="add del mod modGraphic">
          <ac:chgData name="Jose Mateus Ramiris" userId="d6dcff02-bda0-410e-b483-e9aa2ff64135" providerId="ADAL" clId="{33B15A98-6FDB-41E3-8E7E-F7262FE18738}" dt="2023-02-11T03:11:19.589" v="483" actId="14100"/>
          <ac:graphicFrameMkLst>
            <pc:docMk/>
            <pc:sldMk cId="0" sldId="257"/>
            <ac:graphicFrameMk id="73" creationId="{6FC942B1-85E5-C90F-4252-6DB82FDBD30B}"/>
          </ac:graphicFrameMkLst>
        </pc:graphicFrameChg>
      </pc:sldChg>
      <pc:sldChg chg="modSp mod">
        <pc:chgData name="Jose Mateus Ramiris" userId="d6dcff02-bda0-410e-b483-e9aa2ff64135" providerId="ADAL" clId="{33B15A98-6FDB-41E3-8E7E-F7262FE18738}" dt="2023-02-10T19:27:49.999" v="130" actId="20577"/>
        <pc:sldMkLst>
          <pc:docMk/>
          <pc:sldMk cId="2479405693" sldId="281"/>
        </pc:sldMkLst>
        <pc:spChg chg="mod">
          <ac:chgData name="Jose Mateus Ramiris" userId="d6dcff02-bda0-410e-b483-e9aa2ff64135" providerId="ADAL" clId="{33B15A98-6FDB-41E3-8E7E-F7262FE18738}" dt="2023-02-10T19:27:49.999" v="130" actId="20577"/>
          <ac:spMkLst>
            <pc:docMk/>
            <pc:sldMk cId="2479405693" sldId="281"/>
            <ac:spMk id="6" creationId="{26F27D85-77C7-8394-67F7-A671B5F6EB79}"/>
          </ac:spMkLst>
        </pc:spChg>
      </pc:sldChg>
      <pc:sldChg chg="modSp mod">
        <pc:chgData name="Jose Mateus Ramiris" userId="d6dcff02-bda0-410e-b483-e9aa2ff64135" providerId="ADAL" clId="{33B15A98-6FDB-41E3-8E7E-F7262FE18738}" dt="2023-02-10T19:24:04.958" v="119" actId="34135"/>
        <pc:sldMkLst>
          <pc:docMk/>
          <pc:sldMk cId="3925058246" sldId="291"/>
        </pc:sldMkLst>
        <pc:spChg chg="mod">
          <ac:chgData name="Jose Mateus Ramiris" userId="d6dcff02-bda0-410e-b483-e9aa2ff64135" providerId="ADAL" clId="{33B15A98-6FDB-41E3-8E7E-F7262FE18738}" dt="2023-02-10T19:24:04.958" v="119" actId="34135"/>
          <ac:spMkLst>
            <pc:docMk/>
            <pc:sldMk cId="3925058246" sldId="291"/>
            <ac:spMk id="2" creationId="{A95E3FE0-F6AC-CC71-9886-DA7624A664F1}"/>
          </ac:spMkLst>
        </pc:spChg>
      </pc:sldChg>
      <pc:sldChg chg="modSp mod">
        <pc:chgData name="Jose Mateus Ramiris" userId="d6dcff02-bda0-410e-b483-e9aa2ff64135" providerId="ADAL" clId="{33B15A98-6FDB-41E3-8E7E-F7262FE18738}" dt="2023-02-10T19:20:05.105" v="1" actId="20577"/>
        <pc:sldMkLst>
          <pc:docMk/>
          <pc:sldMk cId="1556692816" sldId="298"/>
        </pc:sldMkLst>
        <pc:spChg chg="mod">
          <ac:chgData name="Jose Mateus Ramiris" userId="d6dcff02-bda0-410e-b483-e9aa2ff64135" providerId="ADAL" clId="{33B15A98-6FDB-41E3-8E7E-F7262FE18738}" dt="2023-02-10T19:20:05.105" v="1" actId="20577"/>
          <ac:spMkLst>
            <pc:docMk/>
            <pc:sldMk cId="1556692816" sldId="298"/>
            <ac:spMk id="72" creationId="{88D27CD9-36FA-5EE9-0008-FB2D27A9E41F}"/>
          </ac:spMkLst>
        </pc:spChg>
      </pc:sldChg>
    </pc:docChg>
  </pc:docChgLst>
  <pc:docChgLst>
    <pc:chgData name="Jose Mateus Ramiris" userId="d6dcff02-bda0-410e-b483-e9aa2ff64135" providerId="ADAL" clId="{551ACC72-2600-46EC-8A03-AA8E432D9077}"/>
    <pc:docChg chg="custSel modSld">
      <pc:chgData name="Jose Mateus Ramiris" userId="d6dcff02-bda0-410e-b483-e9aa2ff64135" providerId="ADAL" clId="{551ACC72-2600-46EC-8A03-AA8E432D9077}" dt="2023-02-08T03:15:49.398" v="194" actId="1076"/>
      <pc:docMkLst>
        <pc:docMk/>
      </pc:docMkLst>
      <pc:sldChg chg="addSp delSp modSp mod">
        <pc:chgData name="Jose Mateus Ramiris" userId="d6dcff02-bda0-410e-b483-e9aa2ff64135" providerId="ADAL" clId="{551ACC72-2600-46EC-8A03-AA8E432D9077}" dt="2023-02-08T03:15:49.398" v="194" actId="1076"/>
        <pc:sldMkLst>
          <pc:docMk/>
          <pc:sldMk cId="3925058246" sldId="291"/>
        </pc:sldMkLst>
        <pc:spChg chg="add mod">
          <ac:chgData name="Jose Mateus Ramiris" userId="d6dcff02-bda0-410e-b483-e9aa2ff64135" providerId="ADAL" clId="{551ACC72-2600-46EC-8A03-AA8E432D9077}" dt="2023-02-08T03:15:49.398" v="194" actId="1076"/>
          <ac:spMkLst>
            <pc:docMk/>
            <pc:sldMk cId="3925058246" sldId="291"/>
            <ac:spMk id="2" creationId="{A95E3FE0-F6AC-CC71-9886-DA7624A664F1}"/>
          </ac:spMkLst>
        </pc:spChg>
        <pc:spChg chg="add del mod">
          <ac:chgData name="Jose Mateus Ramiris" userId="d6dcff02-bda0-410e-b483-e9aa2ff64135" providerId="ADAL" clId="{551ACC72-2600-46EC-8A03-AA8E432D9077}" dt="2023-02-08T03:15:38.964" v="192"/>
          <ac:spMkLst>
            <pc:docMk/>
            <pc:sldMk cId="3925058246" sldId="291"/>
            <ac:spMk id="8" creationId="{D17D15B8-0DA2-8782-8354-A5A5A2AFD285}"/>
          </ac:spMkLst>
        </pc:spChg>
        <pc:picChg chg="add del mod">
          <ac:chgData name="Jose Mateus Ramiris" userId="d6dcff02-bda0-410e-b483-e9aa2ff64135" providerId="ADAL" clId="{551ACC72-2600-46EC-8A03-AA8E432D9077}" dt="2023-02-08T03:15:00.256" v="184" actId="478"/>
          <ac:picMkLst>
            <pc:docMk/>
            <pc:sldMk cId="3925058246" sldId="291"/>
            <ac:picMk id="7" creationId="{2EDE47A5-8254-32D4-985C-F2E9C825D732}"/>
          </ac:picMkLst>
        </pc:picChg>
      </pc:sldChg>
      <pc:sldChg chg="addSp delSp modSp mod">
        <pc:chgData name="Jose Mateus Ramiris" userId="d6dcff02-bda0-410e-b483-e9aa2ff64135" providerId="ADAL" clId="{551ACC72-2600-46EC-8A03-AA8E432D9077}" dt="2023-02-08T03:11:19.861" v="81" actId="34135"/>
        <pc:sldMkLst>
          <pc:docMk/>
          <pc:sldMk cId="1556692816" sldId="298"/>
        </pc:sldMkLst>
        <pc:spChg chg="add mod">
          <ac:chgData name="Jose Mateus Ramiris" userId="d6dcff02-bda0-410e-b483-e9aa2ff64135" providerId="ADAL" clId="{551ACC72-2600-46EC-8A03-AA8E432D9077}" dt="2023-02-08T03:09:36.945" v="72" actId="1076"/>
          <ac:spMkLst>
            <pc:docMk/>
            <pc:sldMk cId="1556692816" sldId="298"/>
            <ac:spMk id="73" creationId="{E8BC92DE-DA35-AC20-DBA1-E98A2AE1EFD8}"/>
          </ac:spMkLst>
        </pc:spChg>
        <pc:picChg chg="add del mod">
          <ac:chgData name="Jose Mateus Ramiris" userId="d6dcff02-bda0-410e-b483-e9aa2ff64135" providerId="ADAL" clId="{551ACC72-2600-46EC-8A03-AA8E432D9077}" dt="2023-02-08T03:10:46.107" v="75" actId="478"/>
          <ac:picMkLst>
            <pc:docMk/>
            <pc:sldMk cId="1556692816" sldId="298"/>
            <ac:picMk id="75" creationId="{FCEB4FB2-10DA-0B1E-0872-695124C72AA1}"/>
          </ac:picMkLst>
        </pc:picChg>
        <pc:picChg chg="add mod">
          <ac:chgData name="Jose Mateus Ramiris" userId="d6dcff02-bda0-410e-b483-e9aa2ff64135" providerId="ADAL" clId="{551ACC72-2600-46EC-8A03-AA8E432D9077}" dt="2023-02-08T03:11:19.861" v="81" actId="34135"/>
          <ac:picMkLst>
            <pc:docMk/>
            <pc:sldMk cId="1556692816" sldId="298"/>
            <ac:picMk id="77" creationId="{F91A27D1-DE52-765B-8465-193B3FA89B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7076" y="9439611"/>
            <a:ext cx="3693160" cy="700405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1057130"/>
            <a:ext cx="3245974" cy="27224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4303094"/>
            <a:ext cx="3245974" cy="272243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7549068"/>
            <a:ext cx="3245974" cy="27224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.senai.br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8139612" y="913963"/>
            <a:ext cx="4427038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60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Incremento</a:t>
            </a:r>
          </a:p>
        </p:txBody>
      </p:sp>
      <p:pic>
        <p:nvPicPr>
          <p:cNvPr id="73" name="Imagem 72" descr="Texto&#10;&#10;Descrição gerada automaticamente">
            <a:extLst>
              <a:ext uri="{FF2B5EF4-FFF2-40B4-BE49-F238E27FC236}">
                <a16:creationId xmlns:a16="http://schemas.microsoft.com/office/drawing/2014/main" id="{1FAAF36C-885F-FD82-48FE-6404B3DEE34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83" y="2770688"/>
            <a:ext cx="17615533" cy="609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7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8139612" y="913963"/>
            <a:ext cx="4427038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60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Decremento</a:t>
            </a:r>
          </a:p>
        </p:txBody>
      </p:sp>
      <p:pic>
        <p:nvPicPr>
          <p:cNvPr id="74" name="Imagem 73" descr="Texto&#10;&#10;Descrição gerada automaticamente">
            <a:extLst>
              <a:ext uri="{FF2B5EF4-FFF2-40B4-BE49-F238E27FC236}">
                <a16:creationId xmlns:a16="http://schemas.microsoft.com/office/drawing/2014/main" id="{049B6D4A-A9E0-8FD1-917A-7687610F982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18" y="2373304"/>
            <a:ext cx="16935029" cy="637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8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31201" y="5107290"/>
            <a:ext cx="6974205" cy="1038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009"/>
              </a:lnSpc>
            </a:pPr>
            <a:r>
              <a:rPr sz="6750" spc="-2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ww</a:t>
            </a:r>
            <a:r>
              <a:rPr sz="6750" spc="-22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</a:t>
            </a:r>
            <a:r>
              <a:rPr sz="675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</a:t>
            </a:r>
            <a:r>
              <a:rPr sz="6750" spc="-10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p</a:t>
            </a:r>
            <a:r>
              <a:rPr sz="6750" spc="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.senai.br</a:t>
            </a:r>
            <a:endParaRPr sz="6750" dirty="0">
              <a:latin typeface="Montserrat"/>
              <a:cs typeface="Montserra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154076"/>
            <a:ext cx="20104100" cy="7154545"/>
            <a:chOff x="0" y="4154076"/>
            <a:chExt cx="20104100" cy="7154545"/>
          </a:xfrm>
        </p:grpSpPr>
        <p:sp>
          <p:nvSpPr>
            <p:cNvPr id="9" name="object 9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09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ln w="278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F27D85-77C7-8394-67F7-A671B5F6EB79}"/>
              </a:ext>
            </a:extLst>
          </p:cNvPr>
          <p:cNvSpPr txBox="1"/>
          <p:nvPr/>
        </p:nvSpPr>
        <p:spPr>
          <a:xfrm>
            <a:off x="3971069" y="5565903"/>
            <a:ext cx="60078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002060"/>
                </a:solidFill>
              </a:rPr>
              <a:t>Operadores </a:t>
            </a:r>
            <a:br>
              <a:rPr lang="pt-BR" sz="8000" b="1" dirty="0">
                <a:solidFill>
                  <a:srgbClr val="002060"/>
                </a:solidFill>
              </a:rPr>
            </a:br>
            <a:r>
              <a:rPr lang="pt-BR" sz="8000" b="1" dirty="0">
                <a:solidFill>
                  <a:srgbClr val="002060"/>
                </a:solidFill>
              </a:rPr>
              <a:t>Aritméticos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CD6D78-A23F-5A65-0DAF-E0408A78D3D7}"/>
              </a:ext>
            </a:extLst>
          </p:cNvPr>
          <p:cNvSpPr txBox="1"/>
          <p:nvPr/>
        </p:nvSpPr>
        <p:spPr>
          <a:xfrm>
            <a:off x="2432049" y="1519038"/>
            <a:ext cx="90859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FF0000"/>
                </a:solidFill>
              </a:rPr>
              <a:t>Lógica de programação orientada a objeto </a:t>
            </a:r>
          </a:p>
        </p:txBody>
      </p:sp>
    </p:spTree>
    <p:extLst>
      <p:ext uri="{BB962C8B-B14F-4D97-AF65-F5344CB8AC3E}">
        <p14:creationId xmlns:p14="http://schemas.microsoft.com/office/powerpoint/2010/main" val="247940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4718051" y="645241"/>
            <a:ext cx="9753599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Operadores aritméticos</a:t>
            </a:r>
          </a:p>
        </p:txBody>
      </p:sp>
      <p:graphicFrame>
        <p:nvGraphicFramePr>
          <p:cNvPr id="73" name="Tabela 73">
            <a:extLst>
              <a:ext uri="{FF2B5EF4-FFF2-40B4-BE49-F238E27FC236}">
                <a16:creationId xmlns:a16="http://schemas.microsoft.com/office/drawing/2014/main" id="{6FC942B1-85E5-C90F-4252-6DB82FDBD30B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2588975816"/>
              </p:ext>
            </p:extLst>
          </p:nvPr>
        </p:nvGraphicFramePr>
        <p:xfrm>
          <a:off x="1308510" y="2858852"/>
          <a:ext cx="8438740" cy="7182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1420">
                  <a:extLst>
                    <a:ext uri="{9D8B030D-6E8A-4147-A177-3AD203B41FA5}">
                      <a16:colId xmlns:a16="http://schemas.microsoft.com/office/drawing/2014/main" val="4098115183"/>
                    </a:ext>
                  </a:extLst>
                </a:gridCol>
                <a:gridCol w="5347320">
                  <a:extLst>
                    <a:ext uri="{9D8B030D-6E8A-4147-A177-3AD203B41FA5}">
                      <a16:colId xmlns:a16="http://schemas.microsoft.com/office/drawing/2014/main" val="2033548086"/>
                    </a:ext>
                  </a:extLst>
                </a:gridCol>
              </a:tblGrid>
              <a:tr h="1655453">
                <a:tc gridSpan="2"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solidFill>
                            <a:schemeClr val="tx1"/>
                          </a:solidFill>
                        </a:rPr>
                        <a:t>Operadores aritméticos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47973"/>
                  </a:ext>
                </a:extLst>
              </a:tr>
              <a:tr h="1339452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/>
                        <a:t>Símbolo reservado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/>
                        <a:t>Descrição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359917"/>
                  </a:ext>
                </a:extLst>
              </a:tr>
              <a:tr h="1046902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/>
                        <a:t>+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/>
                        <a:t>adição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025229"/>
                  </a:ext>
                </a:extLst>
              </a:tr>
              <a:tr h="1046902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/>
                        <a:t>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/>
                        <a:t>subtração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584792"/>
                  </a:ext>
                </a:extLst>
              </a:tr>
              <a:tr h="1046902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/>
                        <a:t>/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/>
                        <a:t>divisão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89568"/>
                  </a:ext>
                </a:extLst>
              </a:tr>
              <a:tr h="1046902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/>
                        <a:t>*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/>
                        <a:t>multiplicação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835346"/>
                  </a:ext>
                </a:extLst>
              </a:tr>
            </a:tbl>
          </a:graphicData>
        </a:graphic>
      </p:graphicFrame>
      <p:graphicFrame>
        <p:nvGraphicFramePr>
          <p:cNvPr id="72" name="Tabela 73">
            <a:extLst>
              <a:ext uri="{FF2B5EF4-FFF2-40B4-BE49-F238E27FC236}">
                <a16:creationId xmlns:a16="http://schemas.microsoft.com/office/drawing/2014/main" id="{E76D71C4-C211-8639-AC87-183471CCB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0472"/>
              </p:ext>
            </p:extLst>
          </p:nvPr>
        </p:nvGraphicFramePr>
        <p:xfrm>
          <a:off x="10737850" y="2892489"/>
          <a:ext cx="8057738" cy="7182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4098115183"/>
                    </a:ext>
                  </a:extLst>
                </a:gridCol>
                <a:gridCol w="4933538">
                  <a:extLst>
                    <a:ext uri="{9D8B030D-6E8A-4147-A177-3AD203B41FA5}">
                      <a16:colId xmlns:a16="http://schemas.microsoft.com/office/drawing/2014/main" val="2033548086"/>
                    </a:ext>
                  </a:extLst>
                </a:gridCol>
              </a:tblGrid>
              <a:tr h="1469160">
                <a:tc gridSpan="2"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solidFill>
                            <a:schemeClr val="tx1"/>
                          </a:solidFill>
                        </a:rPr>
                        <a:t>Operadores aritméticos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47973"/>
                  </a:ext>
                </a:extLst>
              </a:tr>
              <a:tr h="929091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/>
                        <a:t>Símbolo reservado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/>
                        <a:t>Descrição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359917"/>
                  </a:ext>
                </a:extLst>
              </a:tr>
              <a:tr h="929091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/>
                        <a:t>++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/>
                        <a:t>incremento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025229"/>
                  </a:ext>
                </a:extLst>
              </a:tr>
              <a:tr h="929091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/>
                        <a:t>--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/>
                        <a:t>decremento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584792"/>
                  </a:ext>
                </a:extLst>
              </a:tr>
              <a:tr h="929091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/>
                        <a:t>%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/>
                        <a:t>Retorna o inteiro restante da divisão dos dois operandos.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89568"/>
                  </a:ext>
                </a:extLst>
              </a:tr>
              <a:tr h="929091">
                <a:tc>
                  <a:txBody>
                    <a:bodyPr/>
                    <a:lstStyle/>
                    <a:p>
                      <a:pPr algn="ctr"/>
                      <a:endParaRPr lang="pt-BR" sz="3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8353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8425530" y="527412"/>
            <a:ext cx="327660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72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Adição</a:t>
            </a:r>
          </a:p>
        </p:txBody>
      </p:sp>
      <p:pic>
        <p:nvPicPr>
          <p:cNvPr id="76" name="Imagem 75" descr="Texto&#10;&#10;Descrição gerada automaticamente">
            <a:extLst>
              <a:ext uri="{FF2B5EF4-FFF2-40B4-BE49-F238E27FC236}">
                <a16:creationId xmlns:a16="http://schemas.microsoft.com/office/drawing/2014/main" id="{16E5D3F8-D5B2-FE40-6292-2D32BFCEFB4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821" y="2118474"/>
            <a:ext cx="16530018" cy="743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0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1">
            <a:extLst>
              <a:ext uri="{FF2B5EF4-FFF2-40B4-BE49-F238E27FC236}">
                <a16:creationId xmlns:a16="http://schemas.microsoft.com/office/drawing/2014/main" id="{17B3427D-C8EB-FC66-86C2-3AD806B0364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7790990" y="486999"/>
            <a:ext cx="452212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72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Subtração</a:t>
            </a:r>
          </a:p>
        </p:txBody>
      </p:sp>
      <p:pic>
        <p:nvPicPr>
          <p:cNvPr id="79" name="Imagem 78" descr="Texto&#10;&#10;Descrição gerada automaticamente">
            <a:extLst>
              <a:ext uri="{FF2B5EF4-FFF2-40B4-BE49-F238E27FC236}">
                <a16:creationId xmlns:a16="http://schemas.microsoft.com/office/drawing/2014/main" id="{40DD0157-75C0-8E59-2A07-18272ACBA24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259" y="2307234"/>
            <a:ext cx="16293581" cy="620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3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1">
            <a:extLst>
              <a:ext uri="{FF2B5EF4-FFF2-40B4-BE49-F238E27FC236}">
                <a16:creationId xmlns:a16="http://schemas.microsoft.com/office/drawing/2014/main" id="{6F66CACD-256B-E0B5-6F39-87A9BA618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7025" y="505610"/>
            <a:ext cx="5842459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72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Multiplicação</a:t>
            </a:r>
          </a:p>
        </p:txBody>
      </p:sp>
      <p:pic>
        <p:nvPicPr>
          <p:cNvPr id="81" name="Imagem 80" descr="Texto&#10;&#10;Descrição gerada automaticamente">
            <a:extLst>
              <a:ext uri="{FF2B5EF4-FFF2-40B4-BE49-F238E27FC236}">
                <a16:creationId xmlns:a16="http://schemas.microsoft.com/office/drawing/2014/main" id="{4A5D390E-F9A2-62C2-F8A1-CA1192382A9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63" y="2220525"/>
            <a:ext cx="15541382" cy="673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2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1">
            <a:extLst>
              <a:ext uri="{FF2B5EF4-FFF2-40B4-BE49-F238E27FC236}">
                <a16:creationId xmlns:a16="http://schemas.microsoft.com/office/drawing/2014/main" id="{01A0731A-E797-2D76-DE56-3D9FF8AFFC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42838" y="540268"/>
            <a:ext cx="3418424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72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Divisão</a:t>
            </a:r>
          </a:p>
        </p:txBody>
      </p:sp>
      <p:pic>
        <p:nvPicPr>
          <p:cNvPr id="81" name="Imagem 80" descr="Texto&#10;&#10;Descrição gerada automaticamente">
            <a:extLst>
              <a:ext uri="{FF2B5EF4-FFF2-40B4-BE49-F238E27FC236}">
                <a16:creationId xmlns:a16="http://schemas.microsoft.com/office/drawing/2014/main" id="{B4457296-1DC5-FDB5-A017-9FBE746A491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826" y="2239503"/>
            <a:ext cx="15345703" cy="716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5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8139613" y="913963"/>
            <a:ext cx="3824874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60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Modulo %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0F04A24-409C-B50F-5124-CD39A02987BA}"/>
              </a:ext>
            </a:extLst>
          </p:cNvPr>
          <p:cNvSpPr txBox="1"/>
          <p:nvPr/>
        </p:nvSpPr>
        <p:spPr>
          <a:xfrm>
            <a:off x="1119500" y="2503731"/>
            <a:ext cx="17937511" cy="329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6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% -  </a:t>
            </a:r>
            <a:r>
              <a:rPr lang="pt-BR" sz="6600" dirty="0"/>
              <a:t>Retorna o inteiro restante</a:t>
            </a:r>
            <a:r>
              <a:rPr lang="pt-BR" sz="6600" b="1" dirty="0">
                <a:solidFill>
                  <a:srgbClr val="00B050"/>
                </a:solidFill>
              </a:rPr>
              <a:t>(resto) </a:t>
            </a:r>
            <a:r>
              <a:rPr lang="pt-BR" sz="6600" dirty="0"/>
              <a:t>da divisão dos dois operandos.</a:t>
            </a:r>
            <a:endParaRPr lang="pt-BR" sz="6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6000" dirty="0"/>
          </a:p>
        </p:txBody>
      </p:sp>
      <p:pic>
        <p:nvPicPr>
          <p:cNvPr id="76" name="Imagem 75" descr="Diagrama&#10;&#10;Descrição gerada automaticamente">
            <a:extLst>
              <a:ext uri="{FF2B5EF4-FFF2-40B4-BE49-F238E27FC236}">
                <a16:creationId xmlns:a16="http://schemas.microsoft.com/office/drawing/2014/main" id="{7A8F92F2-9629-5CCF-8750-38C51D80BE2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944" y="4149630"/>
            <a:ext cx="7772400" cy="582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1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8139613" y="913963"/>
            <a:ext cx="3824874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60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Modulo %</a:t>
            </a:r>
          </a:p>
        </p:txBody>
      </p:sp>
      <p:pic>
        <p:nvPicPr>
          <p:cNvPr id="77" name="Imagem 76" descr="Texto&#10;&#10;Descrição gerada automaticamente">
            <a:extLst>
              <a:ext uri="{FF2B5EF4-FFF2-40B4-BE49-F238E27FC236}">
                <a16:creationId xmlns:a16="http://schemas.microsoft.com/office/drawing/2014/main" id="{E3D8DA88-D5D2-B8A6-17FA-FEC7095B8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820" y="2373304"/>
            <a:ext cx="14740460" cy="759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1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1C1FFBC5B64943BE6D3064162973C9" ma:contentTypeVersion="13" ma:contentTypeDescription="Crie um novo documento." ma:contentTypeScope="" ma:versionID="40fa6b34c81f3a289ccbc7b1e1965271">
  <xsd:schema xmlns:xsd="http://www.w3.org/2001/XMLSchema" xmlns:xs="http://www.w3.org/2001/XMLSchema" xmlns:p="http://schemas.microsoft.com/office/2006/metadata/properties" xmlns:ns2="2bd5af90-2c43-4f56-be08-340e2f91aafd" xmlns:ns3="b9c37b37-d0ad-42a5-892e-3cb8fae6311e" targetNamespace="http://schemas.microsoft.com/office/2006/metadata/properties" ma:root="true" ma:fieldsID="8fc80ff9e100d70d9cbefb719233993e" ns2:_="" ns3:_="">
    <xsd:import namespace="2bd5af90-2c43-4f56-be08-340e2f91aafd"/>
    <xsd:import namespace="b9c37b37-d0ad-42a5-892e-3cb8fae631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5af90-2c43-4f56-be08-340e2f91a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37b37-d0ad-42a5-892e-3cb8fae6311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F35E67-04E6-4922-B19E-6681FBF95D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E43EA8-E4F7-4FB4-A903-CFCDB99F0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5af90-2c43-4f56-be08-340e2f91aafd"/>
    <ds:schemaRef ds:uri="b9c37b37-d0ad-42a5-892e-3cb8fae631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A42D19-56A1-4D0B-AB84-67451006DC5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</TotalTime>
  <Words>76</Words>
  <Application>Microsoft Office PowerPoint</Application>
  <PresentationFormat>Personalizar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Montserrat</vt:lpstr>
      <vt:lpstr>Calibri</vt:lpstr>
      <vt:lpstr>Arial</vt:lpstr>
      <vt:lpstr>Montserrat Light</vt:lpstr>
      <vt:lpstr>Office Theme</vt:lpstr>
      <vt:lpstr>Apresentação do PowerPoint</vt:lpstr>
      <vt:lpstr>Apresentação do PowerPoint</vt:lpstr>
      <vt:lpstr>Operadores aritméticos</vt:lpstr>
      <vt:lpstr>Adição</vt:lpstr>
      <vt:lpstr>Subtração</vt:lpstr>
      <vt:lpstr>Multiplicação</vt:lpstr>
      <vt:lpstr>Divisão</vt:lpstr>
      <vt:lpstr>Modulo %</vt:lpstr>
      <vt:lpstr>Modulo %</vt:lpstr>
      <vt:lpstr>Incremento</vt:lpstr>
      <vt:lpstr>Decremento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template_ppt_senaisp</dc:title>
  <dc:creator>carlos</dc:creator>
  <cp:lastModifiedBy>Jose Mateus Ramiris</cp:lastModifiedBy>
  <cp:revision>14</cp:revision>
  <dcterms:created xsi:type="dcterms:W3CDTF">2021-08-24T16:20:14Z</dcterms:created>
  <dcterms:modified xsi:type="dcterms:W3CDTF">2023-02-23T13:47:27Z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2021-08-24T00:00:00Z</vt:filetime>
  </property>
  <property fmtid="{D5CDD505-2E9C-101B-9397-08002B2CF9AE}" pid="3" name="Creator">
    <vt:lpwstr>Adobe Illustrator 25.2 (Windows)</vt:lpwstr>
  </property>
  <property fmtid="{D5CDD505-2E9C-101B-9397-08002B2CF9AE}" pid="4" name="LastSaved">
    <vt:filetime>2021-08-24T00:00:00Z</vt:filetime>
  </property>
  <property fmtid="{D5CDD505-2E9C-101B-9397-08002B2CF9AE}" pid="5" name="ContentTypeId">
    <vt:lpwstr>0x0101001C1C1FFBC5B64943BE6D3064162973C9</vt:lpwstr>
  </property>
</Properties>
</file>