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sldIdLst>
    <p:sldId id="256" r:id="rId5"/>
    <p:sldId id="281" r:id="rId6"/>
    <p:sldId id="257" r:id="rId7"/>
    <p:sldId id="305" r:id="rId8"/>
    <p:sldId id="306" r:id="rId9"/>
    <p:sldId id="307" r:id="rId10"/>
    <p:sldId id="309" r:id="rId11"/>
    <p:sldId id="308" r:id="rId12"/>
    <p:sldId id="312" r:id="rId13"/>
    <p:sldId id="277" r:id="rId14"/>
  </p:sldIdLst>
  <p:sldSz cx="20104100" cy="11309350"/>
  <p:notesSz cx="20104100" cy="1130935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1CDB-C626-450D-8424-B2808DCFC129}" v="18" dt="2023-08-18T03:26:25.1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4" autoAdjust="0"/>
  </p:normalViewPr>
  <p:slideViewPr>
    <p:cSldViewPr>
      <p:cViewPr varScale="1">
        <p:scale>
          <a:sx n="37" d="100"/>
          <a:sy n="37" d="100"/>
        </p:scale>
        <p:origin x="1086" y="4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B44352C1-F6D7-42C3-B216-3F526784EDCB}"/>
    <pc:docChg chg="undo custSel addSld delSld modSld sldOrd">
      <pc:chgData name="Jose Mateus Ramiris" userId="d6dcff02-bda0-410e-b483-e9aa2ff64135" providerId="ADAL" clId="{B44352C1-F6D7-42C3-B216-3F526784EDCB}" dt="2023-05-30T03:11:31.754" v="587" actId="20577"/>
      <pc:docMkLst>
        <pc:docMk/>
      </pc:docMkLst>
      <pc:sldChg chg="addSp delSp modSp mod">
        <pc:chgData name="Jose Mateus Ramiris" userId="d6dcff02-bda0-410e-b483-e9aa2ff64135" providerId="ADAL" clId="{B44352C1-F6D7-42C3-B216-3F526784EDCB}" dt="2023-05-30T02:49:47.346" v="365" actId="34135"/>
        <pc:sldMkLst>
          <pc:docMk/>
          <pc:sldMk cId="0" sldId="257"/>
        </pc:sldMkLst>
        <pc:spChg chg="mod">
          <ac:chgData name="Jose Mateus Ramiris" userId="d6dcff02-bda0-410e-b483-e9aa2ff64135" providerId="ADAL" clId="{B44352C1-F6D7-42C3-B216-3F526784EDCB}" dt="2023-05-30T00:29:46.647" v="38" actId="14100"/>
          <ac:spMkLst>
            <pc:docMk/>
            <pc:sldMk cId="0" sldId="25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44352C1-F6D7-42C3-B216-3F526784EDCB}" dt="2023-05-30T00:33:34.585" v="353" actId="20577"/>
          <ac:spMkLst>
            <pc:docMk/>
            <pc:sldMk cId="0" sldId="257"/>
            <ac:spMk id="73" creationId="{3437C745-F245-9598-A781-2858200243B3}"/>
          </ac:spMkLst>
        </pc:spChg>
        <pc:picChg chg="del">
          <ac:chgData name="Jose Mateus Ramiris" userId="d6dcff02-bda0-410e-b483-e9aa2ff64135" providerId="ADAL" clId="{B44352C1-F6D7-42C3-B216-3F526784EDCB}" dt="2023-05-30T00:32:27.550" v="250" actId="478"/>
          <ac:picMkLst>
            <pc:docMk/>
            <pc:sldMk cId="0" sldId="257"/>
            <ac:picMk id="72" creationId="{8D0CAC1D-E6D1-05A0-4C3C-ED278C11A3B9}"/>
          </ac:picMkLst>
        </pc:picChg>
        <pc:picChg chg="add mod">
          <ac:chgData name="Jose Mateus Ramiris" userId="d6dcff02-bda0-410e-b483-e9aa2ff64135" providerId="ADAL" clId="{B44352C1-F6D7-42C3-B216-3F526784EDCB}" dt="2023-05-30T02:49:47.346" v="365" actId="34135"/>
          <ac:picMkLst>
            <pc:docMk/>
            <pc:sldMk cId="0" sldId="257"/>
            <ac:picMk id="75" creationId="{10835D74-68ED-B8A0-5F6D-4AA7C73A5286}"/>
          </ac:picMkLst>
        </pc:picChg>
      </pc:sldChg>
      <pc:sldChg chg="modSp mod">
        <pc:chgData name="Jose Mateus Ramiris" userId="d6dcff02-bda0-410e-b483-e9aa2ff64135" providerId="ADAL" clId="{B44352C1-F6D7-42C3-B216-3F526784EDCB}" dt="2023-05-30T00:28:21.593" v="29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B44352C1-F6D7-42C3-B216-3F526784EDCB}" dt="2023-05-30T00:28:21.593" v="29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del">
        <pc:chgData name="Jose Mateus Ramiris" userId="d6dcff02-bda0-410e-b483-e9aa2ff64135" providerId="ADAL" clId="{B44352C1-F6D7-42C3-B216-3F526784EDCB}" dt="2023-05-30T02:09:53.921" v="354" actId="2696"/>
        <pc:sldMkLst>
          <pc:docMk/>
          <pc:sldMk cId="3883505640" sldId="296"/>
        </pc:sldMkLst>
      </pc:sldChg>
      <pc:sldChg chg="addSp delSp modSp del mod">
        <pc:chgData name="Jose Mateus Ramiris" userId="d6dcff02-bda0-410e-b483-e9aa2ff64135" providerId="ADAL" clId="{B44352C1-F6D7-42C3-B216-3F526784EDCB}" dt="2023-05-30T02:55:12.228" v="489" actId="2696"/>
        <pc:sldMkLst>
          <pc:docMk/>
          <pc:sldMk cId="1416139816" sldId="297"/>
        </pc:sldMkLst>
        <pc:spChg chg="mod">
          <ac:chgData name="Jose Mateus Ramiris" userId="d6dcff02-bda0-410e-b483-e9aa2ff64135" providerId="ADAL" clId="{B44352C1-F6D7-42C3-B216-3F526784EDCB}" dt="2023-05-30T02:50:03.503" v="372" actId="1076"/>
          <ac:spMkLst>
            <pc:docMk/>
            <pc:sldMk cId="1416139816" sldId="297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B44352C1-F6D7-42C3-B216-3F526784EDCB}" dt="2023-05-30T02:09:59.592" v="356" actId="478"/>
          <ac:spMkLst>
            <pc:docMk/>
            <pc:sldMk cId="1416139816" sldId="297"/>
            <ac:spMk id="75" creationId="{D333A712-9DF7-F100-D614-FE8221F1666B}"/>
          </ac:spMkLst>
        </pc:spChg>
        <pc:picChg chg="del">
          <ac:chgData name="Jose Mateus Ramiris" userId="d6dcff02-bda0-410e-b483-e9aa2ff64135" providerId="ADAL" clId="{B44352C1-F6D7-42C3-B216-3F526784EDCB}" dt="2023-05-30T02:09:57.236" v="355" actId="478"/>
          <ac:picMkLst>
            <pc:docMk/>
            <pc:sldMk cId="1416139816" sldId="297"/>
            <ac:picMk id="73" creationId="{D87F0FC8-A233-F5EE-199D-2668AF9411B2}"/>
          </ac:picMkLst>
        </pc:picChg>
        <pc:picChg chg="add mod">
          <ac:chgData name="Jose Mateus Ramiris" userId="d6dcff02-bda0-410e-b483-e9aa2ff64135" providerId="ADAL" clId="{B44352C1-F6D7-42C3-B216-3F526784EDCB}" dt="2023-05-30T02:51:05.850" v="388" actId="1076"/>
          <ac:picMkLst>
            <pc:docMk/>
            <pc:sldMk cId="1416139816" sldId="297"/>
            <ac:picMk id="74" creationId="{B4C49638-30D9-E71F-0E0E-1E35387E095A}"/>
          </ac:picMkLst>
        </pc:picChg>
      </pc:sldChg>
      <pc:sldChg chg="del">
        <pc:chgData name="Jose Mateus Ramiris" userId="d6dcff02-bda0-410e-b483-e9aa2ff64135" providerId="ADAL" clId="{B44352C1-F6D7-42C3-B216-3F526784EDCB}" dt="2023-05-30T02:50:32.177" v="378" actId="2696"/>
        <pc:sldMkLst>
          <pc:docMk/>
          <pc:sldMk cId="2462797839" sldId="298"/>
        </pc:sldMkLst>
      </pc:sldChg>
      <pc:sldChg chg="del">
        <pc:chgData name="Jose Mateus Ramiris" userId="d6dcff02-bda0-410e-b483-e9aa2ff64135" providerId="ADAL" clId="{B44352C1-F6D7-42C3-B216-3F526784EDCB}" dt="2023-05-30T02:50:22.741" v="375" actId="2696"/>
        <pc:sldMkLst>
          <pc:docMk/>
          <pc:sldMk cId="3642625929" sldId="299"/>
        </pc:sldMkLst>
      </pc:sldChg>
      <pc:sldChg chg="del">
        <pc:chgData name="Jose Mateus Ramiris" userId="d6dcff02-bda0-410e-b483-e9aa2ff64135" providerId="ADAL" clId="{B44352C1-F6D7-42C3-B216-3F526784EDCB}" dt="2023-05-30T02:50:19.755" v="374" actId="2696"/>
        <pc:sldMkLst>
          <pc:docMk/>
          <pc:sldMk cId="121290248" sldId="300"/>
        </pc:sldMkLst>
      </pc:sldChg>
      <pc:sldChg chg="del">
        <pc:chgData name="Jose Mateus Ramiris" userId="d6dcff02-bda0-410e-b483-e9aa2ff64135" providerId="ADAL" clId="{B44352C1-F6D7-42C3-B216-3F526784EDCB}" dt="2023-05-30T02:50:25.535" v="376" actId="2696"/>
        <pc:sldMkLst>
          <pc:docMk/>
          <pc:sldMk cId="3184756690" sldId="301"/>
        </pc:sldMkLst>
      </pc:sldChg>
      <pc:sldChg chg="del">
        <pc:chgData name="Jose Mateus Ramiris" userId="d6dcff02-bda0-410e-b483-e9aa2ff64135" providerId="ADAL" clId="{B44352C1-F6D7-42C3-B216-3F526784EDCB}" dt="2023-05-30T02:50:36.112" v="379" actId="2696"/>
        <pc:sldMkLst>
          <pc:docMk/>
          <pc:sldMk cId="3476736443" sldId="302"/>
        </pc:sldMkLst>
      </pc:sldChg>
      <pc:sldChg chg="del">
        <pc:chgData name="Jose Mateus Ramiris" userId="d6dcff02-bda0-410e-b483-e9aa2ff64135" providerId="ADAL" clId="{B44352C1-F6D7-42C3-B216-3F526784EDCB}" dt="2023-05-30T02:50:29.330" v="377" actId="2696"/>
        <pc:sldMkLst>
          <pc:docMk/>
          <pc:sldMk cId="842352663" sldId="303"/>
        </pc:sldMkLst>
      </pc:sldChg>
      <pc:sldChg chg="del">
        <pc:chgData name="Jose Mateus Ramiris" userId="d6dcff02-bda0-410e-b483-e9aa2ff64135" providerId="ADAL" clId="{B44352C1-F6D7-42C3-B216-3F526784EDCB}" dt="2023-05-30T02:50:39.555" v="380" actId="2696"/>
        <pc:sldMkLst>
          <pc:docMk/>
          <pc:sldMk cId="3320601030" sldId="304"/>
        </pc:sldMkLst>
      </pc:sldChg>
      <pc:sldChg chg="addSp modSp add mod ord">
        <pc:chgData name="Jose Mateus Ramiris" userId="d6dcff02-bda0-410e-b483-e9aa2ff64135" providerId="ADAL" clId="{B44352C1-F6D7-42C3-B216-3F526784EDCB}" dt="2023-05-30T02:56:19.466" v="513" actId="1076"/>
        <pc:sldMkLst>
          <pc:docMk/>
          <pc:sldMk cId="2046039968" sldId="305"/>
        </pc:sldMkLst>
        <pc:spChg chg="mod">
          <ac:chgData name="Jose Mateus Ramiris" userId="d6dcff02-bda0-410e-b483-e9aa2ff64135" providerId="ADAL" clId="{B44352C1-F6D7-42C3-B216-3F526784EDCB}" dt="2023-05-30T02:56:19.466" v="513" actId="1076"/>
          <ac:spMkLst>
            <pc:docMk/>
            <pc:sldMk cId="2046039968" sldId="305"/>
            <ac:spMk id="71" creationId="{9E19AD95-26F1-6170-E81D-F6C5C5D915B1}"/>
          </ac:spMkLst>
        </pc:spChg>
        <pc:picChg chg="add mod">
          <ac:chgData name="Jose Mateus Ramiris" userId="d6dcff02-bda0-410e-b483-e9aa2ff64135" providerId="ADAL" clId="{B44352C1-F6D7-42C3-B216-3F526784EDCB}" dt="2023-05-30T02:51:40.846" v="397" actId="1076"/>
          <ac:picMkLst>
            <pc:docMk/>
            <pc:sldMk cId="2046039968" sldId="305"/>
            <ac:picMk id="73" creationId="{A1B81DD7-B1A8-4773-6ADB-9C8D85D61B43}"/>
          </ac:picMkLst>
        </pc:picChg>
      </pc:sldChg>
      <pc:sldChg chg="addSp modSp add mod">
        <pc:chgData name="Jose Mateus Ramiris" userId="d6dcff02-bda0-410e-b483-e9aa2ff64135" providerId="ADAL" clId="{B44352C1-F6D7-42C3-B216-3F526784EDCB}" dt="2023-05-30T02:56:14.800" v="512" actId="1076"/>
        <pc:sldMkLst>
          <pc:docMk/>
          <pc:sldMk cId="2270793613" sldId="306"/>
        </pc:sldMkLst>
        <pc:spChg chg="mod">
          <ac:chgData name="Jose Mateus Ramiris" userId="d6dcff02-bda0-410e-b483-e9aa2ff64135" providerId="ADAL" clId="{B44352C1-F6D7-42C3-B216-3F526784EDCB}" dt="2023-05-30T02:56:14.800" v="512" actId="1076"/>
          <ac:spMkLst>
            <pc:docMk/>
            <pc:sldMk cId="2270793613" sldId="306"/>
            <ac:spMk id="71" creationId="{9E19AD95-26F1-6170-E81D-F6C5C5D915B1}"/>
          </ac:spMkLst>
        </pc:spChg>
        <pc:picChg chg="add mod">
          <ac:chgData name="Jose Mateus Ramiris" userId="d6dcff02-bda0-410e-b483-e9aa2ff64135" providerId="ADAL" clId="{B44352C1-F6D7-42C3-B216-3F526784EDCB}" dt="2023-05-30T02:52:20.365" v="410" actId="1076"/>
          <ac:picMkLst>
            <pc:docMk/>
            <pc:sldMk cId="2270793613" sldId="306"/>
            <ac:picMk id="73" creationId="{F2F08ADA-D229-8787-C5AB-ACC63A27A3DB}"/>
          </ac:picMkLst>
        </pc:picChg>
      </pc:sldChg>
      <pc:sldChg chg="addSp delSp modSp add mod">
        <pc:chgData name="Jose Mateus Ramiris" userId="d6dcff02-bda0-410e-b483-e9aa2ff64135" providerId="ADAL" clId="{B44352C1-F6D7-42C3-B216-3F526784EDCB}" dt="2023-05-30T03:11:31.754" v="587" actId="20577"/>
        <pc:sldMkLst>
          <pc:docMk/>
          <pc:sldMk cId="2866651509" sldId="307"/>
        </pc:sldMkLst>
        <pc:spChg chg="del">
          <ac:chgData name="Jose Mateus Ramiris" userId="d6dcff02-bda0-410e-b483-e9aa2ff64135" providerId="ADAL" clId="{B44352C1-F6D7-42C3-B216-3F526784EDCB}" dt="2023-05-30T02:57:52.517" v="564" actId="478"/>
          <ac:spMkLst>
            <pc:docMk/>
            <pc:sldMk cId="2866651509" sldId="307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44352C1-F6D7-42C3-B216-3F526784EDCB}" dt="2023-05-30T02:57:33.681" v="558" actId="1076"/>
          <ac:spMkLst>
            <pc:docMk/>
            <pc:sldMk cId="2866651509" sldId="307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B44352C1-F6D7-42C3-B216-3F526784EDCB}" dt="2023-05-30T03:11:31.754" v="587" actId="20577"/>
          <ac:spMkLst>
            <pc:docMk/>
            <pc:sldMk cId="2866651509" sldId="307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B44352C1-F6D7-42C3-B216-3F526784EDCB}" dt="2023-05-30T02:52:28.449" v="412" actId="478"/>
          <ac:picMkLst>
            <pc:docMk/>
            <pc:sldMk cId="2866651509" sldId="307"/>
            <ac:picMk id="73" creationId="{F2F08ADA-D229-8787-C5AB-ACC63A27A3DB}"/>
          </ac:picMkLst>
        </pc:picChg>
        <pc:picChg chg="add mod">
          <ac:chgData name="Jose Mateus Ramiris" userId="d6dcff02-bda0-410e-b483-e9aa2ff64135" providerId="ADAL" clId="{B44352C1-F6D7-42C3-B216-3F526784EDCB}" dt="2023-05-30T02:52:50.568" v="421" actId="1076"/>
          <ac:picMkLst>
            <pc:docMk/>
            <pc:sldMk cId="2866651509" sldId="307"/>
            <ac:picMk id="74" creationId="{7382FCB8-56D3-4652-4D2B-7587033C0548}"/>
          </ac:picMkLst>
        </pc:picChg>
      </pc:sldChg>
      <pc:sldChg chg="addSp delSp modSp add mod">
        <pc:chgData name="Jose Mateus Ramiris" userId="d6dcff02-bda0-410e-b483-e9aa2ff64135" providerId="ADAL" clId="{B44352C1-F6D7-42C3-B216-3F526784EDCB}" dt="2023-05-30T02:56:31.361" v="518" actId="1076"/>
        <pc:sldMkLst>
          <pc:docMk/>
          <pc:sldMk cId="471414174" sldId="308"/>
        </pc:sldMkLst>
        <pc:spChg chg="mod">
          <ac:chgData name="Jose Mateus Ramiris" userId="d6dcff02-bda0-410e-b483-e9aa2ff64135" providerId="ADAL" clId="{B44352C1-F6D7-42C3-B216-3F526784EDCB}" dt="2023-05-30T02:56:31.361" v="518" actId="1076"/>
          <ac:spMkLst>
            <pc:docMk/>
            <pc:sldMk cId="471414174" sldId="308"/>
            <ac:spMk id="71" creationId="{9E19AD95-26F1-6170-E81D-F6C5C5D915B1}"/>
          </ac:spMkLst>
        </pc:spChg>
        <pc:picChg chg="del">
          <ac:chgData name="Jose Mateus Ramiris" userId="d6dcff02-bda0-410e-b483-e9aa2ff64135" providerId="ADAL" clId="{B44352C1-F6D7-42C3-B216-3F526784EDCB}" dt="2023-05-30T02:55:32.006" v="491" actId="478"/>
          <ac:picMkLst>
            <pc:docMk/>
            <pc:sldMk cId="471414174" sldId="308"/>
            <ac:picMk id="73" creationId="{F2F08ADA-D229-8787-C5AB-ACC63A27A3DB}"/>
          </ac:picMkLst>
        </pc:picChg>
        <pc:picChg chg="add mod">
          <ac:chgData name="Jose Mateus Ramiris" userId="d6dcff02-bda0-410e-b483-e9aa2ff64135" providerId="ADAL" clId="{B44352C1-F6D7-42C3-B216-3F526784EDCB}" dt="2023-05-30T02:55:48.445" v="498" actId="14100"/>
          <ac:picMkLst>
            <pc:docMk/>
            <pc:sldMk cId="471414174" sldId="308"/>
            <ac:picMk id="74" creationId="{C663F902-E270-FF0B-DA76-664A7F80E89E}"/>
          </ac:picMkLst>
        </pc:picChg>
      </pc:sldChg>
    </pc:docChg>
  </pc:docChgLst>
  <pc:docChgLst>
    <pc:chgData name="Jose Mateus Ramiris" userId="d6dcff02-bda0-410e-b483-e9aa2ff64135" providerId="ADAL" clId="{84081CDB-C626-450D-8424-B2808DCFC129}"/>
    <pc:docChg chg="undo custSel addSld delSld modSld sldOrd">
      <pc:chgData name="Jose Mateus Ramiris" userId="d6dcff02-bda0-410e-b483-e9aa2ff64135" providerId="ADAL" clId="{84081CDB-C626-450D-8424-B2808DCFC129}" dt="2023-08-22T00:10:30.476" v="2047" actId="20577"/>
      <pc:docMkLst>
        <pc:docMk/>
      </pc:docMkLst>
      <pc:sldChg chg="addSp delSp modSp mod">
        <pc:chgData name="Jose Mateus Ramiris" userId="d6dcff02-bda0-410e-b483-e9aa2ff64135" providerId="ADAL" clId="{84081CDB-C626-450D-8424-B2808DCFC129}" dt="2023-08-22T00:10:30.476" v="2047" actId="20577"/>
        <pc:sldMkLst>
          <pc:docMk/>
          <pc:sldMk cId="0" sldId="257"/>
        </pc:sldMkLst>
        <pc:spChg chg="mod">
          <ac:chgData name="Jose Mateus Ramiris" userId="d6dcff02-bda0-410e-b483-e9aa2ff64135" providerId="ADAL" clId="{84081CDB-C626-450D-8424-B2808DCFC129}" dt="2023-08-22T00:10:30.476" v="2047" actId="20577"/>
          <ac:spMkLst>
            <pc:docMk/>
            <pc:sldMk cId="0" sldId="257"/>
            <ac:spMk id="73" creationId="{3437C745-F245-9598-A781-2858200243B3}"/>
          </ac:spMkLst>
        </pc:spChg>
        <pc:picChg chg="add del mod">
          <ac:chgData name="Jose Mateus Ramiris" userId="d6dcff02-bda0-410e-b483-e9aa2ff64135" providerId="ADAL" clId="{84081CDB-C626-450D-8424-B2808DCFC129}" dt="2023-08-13T14:24:26.747" v="327" actId="478"/>
          <ac:picMkLst>
            <pc:docMk/>
            <pc:sldMk cId="0" sldId="257"/>
            <ac:picMk id="74" creationId="{864A1654-2AFF-7F9D-0296-69F1CF1147DE}"/>
          </ac:picMkLst>
        </pc:picChg>
        <pc:picChg chg="del">
          <ac:chgData name="Jose Mateus Ramiris" userId="d6dcff02-bda0-410e-b483-e9aa2ff64135" providerId="ADAL" clId="{84081CDB-C626-450D-8424-B2808DCFC129}" dt="2023-08-13T14:22:31.658" v="318" actId="478"/>
          <ac:picMkLst>
            <pc:docMk/>
            <pc:sldMk cId="0" sldId="257"/>
            <ac:picMk id="75" creationId="{10835D74-68ED-B8A0-5F6D-4AA7C73A5286}"/>
          </ac:picMkLst>
        </pc:picChg>
        <pc:picChg chg="add mod">
          <ac:chgData name="Jose Mateus Ramiris" userId="d6dcff02-bda0-410e-b483-e9aa2ff64135" providerId="ADAL" clId="{84081CDB-C626-450D-8424-B2808DCFC129}" dt="2023-08-13T14:24:54.581" v="331" actId="34135"/>
          <ac:picMkLst>
            <pc:docMk/>
            <pc:sldMk cId="0" sldId="257"/>
            <ac:picMk id="77" creationId="{D65C0053-AD4D-8B2B-C295-3C51C96E119C}"/>
          </ac:picMkLst>
        </pc:picChg>
      </pc:sldChg>
      <pc:sldChg chg="addSp delSp modSp mod">
        <pc:chgData name="Jose Mateus Ramiris" userId="d6dcff02-bda0-410e-b483-e9aa2ff64135" providerId="ADAL" clId="{84081CDB-C626-450D-8424-B2808DCFC129}" dt="2023-08-18T02:31:02.378" v="1981" actId="20577"/>
        <pc:sldMkLst>
          <pc:docMk/>
          <pc:sldMk cId="2046039968" sldId="305"/>
        </pc:sldMkLst>
        <pc:spChg chg="mod">
          <ac:chgData name="Jose Mateus Ramiris" userId="d6dcff02-bda0-410e-b483-e9aa2ff64135" providerId="ADAL" clId="{84081CDB-C626-450D-8424-B2808DCFC129}" dt="2023-08-13T14:28:09.594" v="758" actId="34135"/>
          <ac:spMkLst>
            <pc:docMk/>
            <pc:sldMk cId="2046039968" sldId="305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84081CDB-C626-450D-8424-B2808DCFC129}" dt="2023-08-18T02:31:02.378" v="1981" actId="20577"/>
          <ac:spMkLst>
            <pc:docMk/>
            <pc:sldMk cId="2046039968" sldId="305"/>
            <ac:spMk id="72" creationId="{EAA7E813-DEDE-FFFE-39BC-8CEDD8359EB0}"/>
          </ac:spMkLst>
        </pc:spChg>
        <pc:picChg chg="del">
          <ac:chgData name="Jose Mateus Ramiris" userId="d6dcff02-bda0-410e-b483-e9aa2ff64135" providerId="ADAL" clId="{84081CDB-C626-450D-8424-B2808DCFC129}" dt="2023-08-13T12:53:56.079" v="0" actId="478"/>
          <ac:picMkLst>
            <pc:docMk/>
            <pc:sldMk cId="2046039968" sldId="305"/>
            <ac:picMk id="73" creationId="{A1B81DD7-B1A8-4773-6ADB-9C8D85D61B43}"/>
          </ac:picMkLst>
        </pc:picChg>
      </pc:sldChg>
      <pc:sldChg chg="addSp delSp modSp mod">
        <pc:chgData name="Jose Mateus Ramiris" userId="d6dcff02-bda0-410e-b483-e9aa2ff64135" providerId="ADAL" clId="{84081CDB-C626-450D-8424-B2808DCFC129}" dt="2023-08-13T14:55:38.541" v="849" actId="34135"/>
        <pc:sldMkLst>
          <pc:docMk/>
          <pc:sldMk cId="2270793613" sldId="306"/>
        </pc:sldMkLst>
        <pc:spChg chg="del mod">
          <ac:chgData name="Jose Mateus Ramiris" userId="d6dcff02-bda0-410e-b483-e9aa2ff64135" providerId="ADAL" clId="{84081CDB-C626-450D-8424-B2808DCFC129}" dt="2023-08-13T14:29:00.859" v="778" actId="478"/>
          <ac:spMkLst>
            <pc:docMk/>
            <pc:sldMk cId="2270793613" sldId="306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84081CDB-C626-450D-8424-B2808DCFC129}" dt="2023-08-13T14:45:30.898" v="834" actId="34135"/>
          <ac:spMkLst>
            <pc:docMk/>
            <pc:sldMk cId="2270793613" sldId="306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4:28:25.402" v="760" actId="478"/>
          <ac:picMkLst>
            <pc:docMk/>
            <pc:sldMk cId="2270793613" sldId="306"/>
            <ac:picMk id="73" creationId="{F2F08ADA-D229-8787-C5AB-ACC63A27A3DB}"/>
          </ac:picMkLst>
        </pc:picChg>
        <pc:picChg chg="add del mod">
          <ac:chgData name="Jose Mateus Ramiris" userId="d6dcff02-bda0-410e-b483-e9aa2ff64135" providerId="ADAL" clId="{84081CDB-C626-450D-8424-B2808DCFC129}" dt="2023-08-13T14:44:36.123" v="822" actId="478"/>
          <ac:picMkLst>
            <pc:docMk/>
            <pc:sldMk cId="2270793613" sldId="306"/>
            <ac:picMk id="75" creationId="{B3A17A71-DE31-01DB-3A83-815C41A8B22E}"/>
          </ac:picMkLst>
        </pc:picChg>
        <pc:picChg chg="add del mod">
          <ac:chgData name="Jose Mateus Ramiris" userId="d6dcff02-bda0-410e-b483-e9aa2ff64135" providerId="ADAL" clId="{84081CDB-C626-450D-8424-B2808DCFC129}" dt="2023-08-13T14:53:31.097" v="844" actId="478"/>
          <ac:picMkLst>
            <pc:docMk/>
            <pc:sldMk cId="2270793613" sldId="306"/>
            <ac:picMk id="77" creationId="{A110C20C-1A3D-8951-B351-A4827E2356F0}"/>
          </ac:picMkLst>
        </pc:picChg>
        <pc:picChg chg="add mod">
          <ac:chgData name="Jose Mateus Ramiris" userId="d6dcff02-bda0-410e-b483-e9aa2ff64135" providerId="ADAL" clId="{84081CDB-C626-450D-8424-B2808DCFC129}" dt="2023-08-13T14:55:38.541" v="849" actId="34135"/>
          <ac:picMkLst>
            <pc:docMk/>
            <pc:sldMk cId="2270793613" sldId="306"/>
            <ac:picMk id="79" creationId="{E3321508-C828-2CE4-CFDA-35A620EF4B44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18:06.272" v="886" actId="34135"/>
        <pc:sldMkLst>
          <pc:docMk/>
          <pc:sldMk cId="1225708228" sldId="307"/>
        </pc:sldMkLst>
        <pc:spChg chg="mod">
          <ac:chgData name="Jose Mateus Ramiris" userId="d6dcff02-bda0-410e-b483-e9aa2ff64135" providerId="ADAL" clId="{84081CDB-C626-450D-8424-B2808DCFC129}" dt="2023-08-13T14:56:29.495" v="882" actId="20577"/>
          <ac:spMkLst>
            <pc:docMk/>
            <pc:sldMk cId="1225708228" sldId="307"/>
            <ac:spMk id="72" creationId="{EC833FEE-D591-4F49-33E5-6FB1CE2CDA6C}"/>
          </ac:spMkLst>
        </pc:spChg>
        <pc:picChg chg="add mod">
          <ac:chgData name="Jose Mateus Ramiris" userId="d6dcff02-bda0-410e-b483-e9aa2ff64135" providerId="ADAL" clId="{84081CDB-C626-450D-8424-B2808DCFC129}" dt="2023-08-13T16:18:06.272" v="886" actId="34135"/>
          <ac:picMkLst>
            <pc:docMk/>
            <pc:sldMk cId="1225708228" sldId="307"/>
            <ac:picMk id="73" creationId="{00897E42-98A6-77F9-8F71-478139E79EF5}"/>
          </ac:picMkLst>
        </pc:picChg>
        <pc:picChg chg="del">
          <ac:chgData name="Jose Mateus Ramiris" userId="d6dcff02-bda0-410e-b483-e9aa2ff64135" providerId="ADAL" clId="{84081CDB-C626-450D-8424-B2808DCFC129}" dt="2023-08-13T14:56:02.179" v="851" actId="478"/>
          <ac:picMkLst>
            <pc:docMk/>
            <pc:sldMk cId="1225708228" sldId="307"/>
            <ac:picMk id="79" creationId="{E3321508-C828-2CE4-CFDA-35A620EF4B44}"/>
          </ac:picMkLst>
        </pc:picChg>
      </pc:sldChg>
      <pc:sldChg chg="delSp del mod">
        <pc:chgData name="Jose Mateus Ramiris" userId="d6dcff02-bda0-410e-b483-e9aa2ff64135" providerId="ADAL" clId="{84081CDB-C626-450D-8424-B2808DCFC129}" dt="2023-08-13T14:45:55.326" v="843" actId="47"/>
        <pc:sldMkLst>
          <pc:docMk/>
          <pc:sldMk cId="471414174" sldId="308"/>
        </pc:sldMkLst>
        <pc:picChg chg="del">
          <ac:chgData name="Jose Mateus Ramiris" userId="d6dcff02-bda0-410e-b483-e9aa2ff64135" providerId="ADAL" clId="{84081CDB-C626-450D-8424-B2808DCFC129}" dt="2023-08-13T14:45:39.757" v="836" actId="478"/>
          <ac:picMkLst>
            <pc:docMk/>
            <pc:sldMk cId="471414174" sldId="308"/>
            <ac:picMk id="73" creationId="{9FBDA1B4-AA67-7169-7521-085B06F592B7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22:30.049" v="896" actId="34135"/>
        <pc:sldMkLst>
          <pc:docMk/>
          <pc:sldMk cId="3020027611" sldId="308"/>
        </pc:sldMkLst>
        <pc:spChg chg="mod">
          <ac:chgData name="Jose Mateus Ramiris" userId="d6dcff02-bda0-410e-b483-e9aa2ff64135" providerId="ADAL" clId="{84081CDB-C626-450D-8424-B2808DCFC129}" dt="2023-08-13T16:22:06.485" v="890" actId="20577"/>
          <ac:spMkLst>
            <pc:docMk/>
            <pc:sldMk cId="3020027611" sldId="308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6:22:08.724" v="891" actId="478"/>
          <ac:picMkLst>
            <pc:docMk/>
            <pc:sldMk cId="3020027611" sldId="308"/>
            <ac:picMk id="73" creationId="{00897E42-98A6-77F9-8F71-478139E79EF5}"/>
          </ac:picMkLst>
        </pc:picChg>
        <pc:picChg chg="add mod">
          <ac:chgData name="Jose Mateus Ramiris" userId="d6dcff02-bda0-410e-b483-e9aa2ff64135" providerId="ADAL" clId="{84081CDB-C626-450D-8424-B2808DCFC129}" dt="2023-08-13T16:22:30.049" v="896" actId="34135"/>
          <ac:picMkLst>
            <pc:docMk/>
            <pc:sldMk cId="3020027611" sldId="308"/>
            <ac:picMk id="74" creationId="{878228BB-7C41-0A03-11C6-DCF49CB030C8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24:27.536" v="1037" actId="34135"/>
        <pc:sldMkLst>
          <pc:docMk/>
          <pc:sldMk cId="2400656101" sldId="309"/>
        </pc:sldMkLst>
        <pc:spChg chg="add mod">
          <ac:chgData name="Jose Mateus Ramiris" userId="d6dcff02-bda0-410e-b483-e9aa2ff64135" providerId="ADAL" clId="{84081CDB-C626-450D-8424-B2808DCFC129}" dt="2023-08-13T16:24:22.570" v="1036" actId="34135"/>
          <ac:spMkLst>
            <pc:docMk/>
            <pc:sldMk cId="2400656101" sldId="309"/>
            <ac:spMk id="71" creationId="{C429DD7E-B478-6304-A3F6-625E653BE2DD}"/>
          </ac:spMkLst>
        </pc:spChg>
        <pc:spChg chg="mod">
          <ac:chgData name="Jose Mateus Ramiris" userId="d6dcff02-bda0-410e-b483-e9aa2ff64135" providerId="ADAL" clId="{84081CDB-C626-450D-8424-B2808DCFC129}" dt="2023-08-13T16:24:27.536" v="1037" actId="34135"/>
          <ac:spMkLst>
            <pc:docMk/>
            <pc:sldMk cId="2400656101" sldId="309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6:22:59.525" v="898" actId="478"/>
          <ac:picMkLst>
            <pc:docMk/>
            <pc:sldMk cId="2400656101" sldId="309"/>
            <ac:picMk id="73" creationId="{00897E42-98A6-77F9-8F71-478139E79EF5}"/>
          </ac:picMkLst>
        </pc:picChg>
      </pc:sldChg>
      <pc:sldChg chg="del">
        <pc:chgData name="Jose Mateus Ramiris" userId="d6dcff02-bda0-410e-b483-e9aa2ff64135" providerId="ADAL" clId="{84081CDB-C626-450D-8424-B2808DCFC129}" dt="2023-08-13T14:45:44.309" v="837" actId="47"/>
        <pc:sldMkLst>
          <pc:docMk/>
          <pc:sldMk cId="2685216795" sldId="309"/>
        </pc:sldMkLst>
      </pc:sldChg>
      <pc:sldChg chg="addSp modSp add mod ord">
        <pc:chgData name="Jose Mateus Ramiris" userId="d6dcff02-bda0-410e-b483-e9aa2ff64135" providerId="ADAL" clId="{84081CDB-C626-450D-8424-B2808DCFC129}" dt="2023-08-13T17:53:53.893" v="1471" actId="20577"/>
        <pc:sldMkLst>
          <pc:docMk/>
          <pc:sldMk cId="543384092" sldId="310"/>
        </pc:sldMkLst>
        <pc:spChg chg="mod">
          <ac:chgData name="Jose Mateus Ramiris" userId="d6dcff02-bda0-410e-b483-e9aa2ff64135" providerId="ADAL" clId="{84081CDB-C626-450D-8424-B2808DCFC129}" dt="2023-08-13T16:51:50.430" v="1181" actId="34135"/>
          <ac:spMkLst>
            <pc:docMk/>
            <pc:sldMk cId="543384092" sldId="310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3T17:53:53.893" v="1471" actId="20577"/>
          <ac:spMkLst>
            <pc:docMk/>
            <pc:sldMk cId="543384092" sldId="310"/>
            <ac:spMk id="72" creationId="{EAA7E813-DEDE-FFFE-39BC-8CEDD8359EB0}"/>
          </ac:spMkLst>
        </pc:spChg>
        <pc:picChg chg="add mod">
          <ac:chgData name="Jose Mateus Ramiris" userId="d6dcff02-bda0-410e-b483-e9aa2ff64135" providerId="ADAL" clId="{84081CDB-C626-450D-8424-B2808DCFC129}" dt="2023-08-13T16:52:00.936" v="1183" actId="34135"/>
          <ac:picMkLst>
            <pc:docMk/>
            <pc:sldMk cId="543384092" sldId="310"/>
            <ac:picMk id="74" creationId="{27191E39-DE62-46E2-6A83-94EEB9CA7071}"/>
          </ac:picMkLst>
        </pc:picChg>
      </pc:sldChg>
      <pc:sldChg chg="add del">
        <pc:chgData name="Jose Mateus Ramiris" userId="d6dcff02-bda0-410e-b483-e9aa2ff64135" providerId="ADAL" clId="{84081CDB-C626-450D-8424-B2808DCFC129}" dt="2023-08-13T16:36:48.549" v="1063" actId="2890"/>
        <pc:sldMkLst>
          <pc:docMk/>
          <pc:sldMk cId="3845139907" sldId="310"/>
        </pc:sldMkLst>
      </pc:sldChg>
      <pc:sldChg chg="del">
        <pc:chgData name="Jose Mateus Ramiris" userId="d6dcff02-bda0-410e-b483-e9aa2ff64135" providerId="ADAL" clId="{84081CDB-C626-450D-8424-B2808DCFC129}" dt="2023-08-13T14:45:45.502" v="838" actId="47"/>
        <pc:sldMkLst>
          <pc:docMk/>
          <pc:sldMk cId="2250290215" sldId="311"/>
        </pc:sldMkLst>
      </pc:sldChg>
      <pc:sldChg chg="addSp delSp modSp add mod">
        <pc:chgData name="Jose Mateus Ramiris" userId="d6dcff02-bda0-410e-b483-e9aa2ff64135" providerId="ADAL" clId="{84081CDB-C626-450D-8424-B2808DCFC129}" dt="2023-08-18T02:27:58.207" v="1950" actId="34135"/>
        <pc:sldMkLst>
          <pc:docMk/>
          <pc:sldMk cId="4043707271" sldId="311"/>
        </pc:sldMkLst>
        <pc:spChg chg="mod">
          <ac:chgData name="Jose Mateus Ramiris" userId="d6dcff02-bda0-410e-b483-e9aa2ff64135" providerId="ADAL" clId="{84081CDB-C626-450D-8424-B2808DCFC129}" dt="2023-08-13T18:11:43.207" v="1604" actId="34135"/>
          <ac:spMkLst>
            <pc:docMk/>
            <pc:sldMk cId="4043707271" sldId="311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2:27:58.207" v="1950" actId="34135"/>
          <ac:spMkLst>
            <pc:docMk/>
            <pc:sldMk cId="4043707271" sldId="311"/>
            <ac:spMk id="72" creationId="{EAA7E813-DEDE-FFFE-39BC-8CEDD8359EB0}"/>
          </ac:spMkLst>
        </pc:spChg>
        <pc:picChg chg="del mod">
          <ac:chgData name="Jose Mateus Ramiris" userId="d6dcff02-bda0-410e-b483-e9aa2ff64135" providerId="ADAL" clId="{84081CDB-C626-450D-8424-B2808DCFC129}" dt="2023-08-13T16:55:08.126" v="1343" actId="478"/>
          <ac:picMkLst>
            <pc:docMk/>
            <pc:sldMk cId="4043707271" sldId="311"/>
            <ac:picMk id="74" creationId="{27191E39-DE62-46E2-6A83-94EEB9CA7071}"/>
          </ac:picMkLst>
        </pc:picChg>
        <pc:picChg chg="add mod">
          <ac:chgData name="Jose Mateus Ramiris" userId="d6dcff02-bda0-410e-b483-e9aa2ff64135" providerId="ADAL" clId="{84081CDB-C626-450D-8424-B2808DCFC129}" dt="2023-08-18T02:27:52.214" v="1949" actId="1076"/>
          <ac:picMkLst>
            <pc:docMk/>
            <pc:sldMk cId="4043707271" sldId="311"/>
            <ac:picMk id="75" creationId="{90FD719B-DFE2-31C1-3C44-C4B24575E9FD}"/>
          </ac:picMkLst>
        </pc:picChg>
      </pc:sldChg>
      <pc:sldChg chg="addSp modSp new mod">
        <pc:chgData name="Jose Mateus Ramiris" userId="d6dcff02-bda0-410e-b483-e9aa2ff64135" providerId="ADAL" clId="{84081CDB-C626-450D-8424-B2808DCFC129}" dt="2023-08-13T16:59:08.605" v="1456" actId="14100"/>
        <pc:sldMkLst>
          <pc:docMk/>
          <pc:sldMk cId="2217370772" sldId="312"/>
        </pc:sldMkLst>
        <pc:spChg chg="mod">
          <ac:chgData name="Jose Mateus Ramiris" userId="d6dcff02-bda0-410e-b483-e9aa2ff64135" providerId="ADAL" clId="{84081CDB-C626-450D-8424-B2808DCFC129}" dt="2023-08-13T16:57:09.793" v="1361" actId="1076"/>
          <ac:spMkLst>
            <pc:docMk/>
            <pc:sldMk cId="2217370772" sldId="312"/>
            <ac:spMk id="2" creationId="{648D824A-77CC-47D5-1249-C1F51F389B89}"/>
          </ac:spMkLst>
        </pc:spChg>
        <pc:spChg chg="add mod">
          <ac:chgData name="Jose Mateus Ramiris" userId="d6dcff02-bda0-410e-b483-e9aa2ff64135" providerId="ADAL" clId="{84081CDB-C626-450D-8424-B2808DCFC129}" dt="2023-08-13T16:59:08.605" v="1456" actId="14100"/>
          <ac:spMkLst>
            <pc:docMk/>
            <pc:sldMk cId="2217370772" sldId="312"/>
            <ac:spMk id="3" creationId="{656BF4A4-D3F4-30FF-F4ED-A308A0C3A324}"/>
          </ac:spMkLst>
        </pc:spChg>
      </pc:sldChg>
      <pc:sldChg chg="del">
        <pc:chgData name="Jose Mateus Ramiris" userId="d6dcff02-bda0-410e-b483-e9aa2ff64135" providerId="ADAL" clId="{84081CDB-C626-450D-8424-B2808DCFC129}" dt="2023-08-13T14:45:48.142" v="840" actId="47"/>
        <pc:sldMkLst>
          <pc:docMk/>
          <pc:sldMk cId="2226999580" sldId="312"/>
        </pc:sldMkLst>
      </pc:sldChg>
      <pc:sldChg chg="modSp add mod">
        <pc:chgData name="Jose Mateus Ramiris" userId="d6dcff02-bda0-410e-b483-e9aa2ff64135" providerId="ADAL" clId="{84081CDB-C626-450D-8424-B2808DCFC129}" dt="2023-08-18T00:42:09.479" v="1888" actId="6549"/>
        <pc:sldMkLst>
          <pc:docMk/>
          <pc:sldMk cId="910805112" sldId="313"/>
        </pc:sldMkLst>
        <pc:spChg chg="mod">
          <ac:chgData name="Jose Mateus Ramiris" userId="d6dcff02-bda0-410e-b483-e9aa2ff64135" providerId="ADAL" clId="{84081CDB-C626-450D-8424-B2808DCFC129}" dt="2023-08-18T00:42:09.479" v="1888" actId="6549"/>
          <ac:spMkLst>
            <pc:docMk/>
            <pc:sldMk cId="910805112" sldId="313"/>
            <ac:spMk id="72" creationId="{EAA7E813-DEDE-FFFE-39BC-8CEDD8359EB0}"/>
          </ac:spMkLst>
        </pc:spChg>
      </pc:sldChg>
      <pc:sldChg chg="del">
        <pc:chgData name="Jose Mateus Ramiris" userId="d6dcff02-bda0-410e-b483-e9aa2ff64135" providerId="ADAL" clId="{84081CDB-C626-450D-8424-B2808DCFC129}" dt="2023-08-13T14:45:48.976" v="841" actId="47"/>
        <pc:sldMkLst>
          <pc:docMk/>
          <pc:sldMk cId="3936623405" sldId="313"/>
        </pc:sldMkLst>
      </pc:sldChg>
      <pc:sldChg chg="addSp delSp modSp add mod">
        <pc:chgData name="Jose Mateus Ramiris" userId="d6dcff02-bda0-410e-b483-e9aa2ff64135" providerId="ADAL" clId="{84081CDB-C626-450D-8424-B2808DCFC129}" dt="2023-08-18T03:04:28.277" v="1985" actId="20577"/>
        <pc:sldMkLst>
          <pc:docMk/>
          <pc:sldMk cId="957085467" sldId="314"/>
        </pc:sldMkLst>
        <pc:spChg chg="mod">
          <ac:chgData name="Jose Mateus Ramiris" userId="d6dcff02-bda0-410e-b483-e9aa2ff64135" providerId="ADAL" clId="{84081CDB-C626-450D-8424-B2808DCFC129}" dt="2023-08-13T18:48:25.969" v="1882" actId="34135"/>
          <ac:spMkLst>
            <pc:docMk/>
            <pc:sldMk cId="957085467" sldId="314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3:04:28.277" v="1985" actId="20577"/>
          <ac:spMkLst>
            <pc:docMk/>
            <pc:sldMk cId="957085467" sldId="314"/>
            <ac:spMk id="72" creationId="{EAA7E813-DEDE-FFFE-39BC-8CEDD8359EB0}"/>
          </ac:spMkLst>
        </pc:spChg>
        <pc:picChg chg="add mod">
          <ac:chgData name="Jose Mateus Ramiris" userId="d6dcff02-bda0-410e-b483-e9aa2ff64135" providerId="ADAL" clId="{84081CDB-C626-450D-8424-B2808DCFC129}" dt="2023-08-13T18:48:32.031" v="1884" actId="34135"/>
          <ac:picMkLst>
            <pc:docMk/>
            <pc:sldMk cId="957085467" sldId="314"/>
            <ac:picMk id="74" creationId="{43139BD9-C3B6-DA37-4791-7FA9214BAC5A}"/>
          </ac:picMkLst>
        </pc:picChg>
        <pc:picChg chg="del mod">
          <ac:chgData name="Jose Mateus Ramiris" userId="d6dcff02-bda0-410e-b483-e9aa2ff64135" providerId="ADAL" clId="{84081CDB-C626-450D-8424-B2808DCFC129}" dt="2023-08-13T18:46:33.019" v="1797" actId="478"/>
          <ac:picMkLst>
            <pc:docMk/>
            <pc:sldMk cId="957085467" sldId="314"/>
            <ac:picMk id="75" creationId="{90FD719B-DFE2-31C1-3C44-C4B24575E9FD}"/>
          </ac:picMkLst>
        </pc:picChg>
      </pc:sldChg>
      <pc:sldChg chg="delSp modSp add del mod">
        <pc:chgData name="Jose Mateus Ramiris" userId="d6dcff02-bda0-410e-b483-e9aa2ff64135" providerId="ADAL" clId="{84081CDB-C626-450D-8424-B2808DCFC129}" dt="2023-08-13T17:56:05.475" v="1589" actId="2696"/>
        <pc:sldMkLst>
          <pc:docMk/>
          <pc:sldMk cId="2200657557" sldId="314"/>
        </pc:sldMkLst>
        <pc:spChg chg="mod">
          <ac:chgData name="Jose Mateus Ramiris" userId="d6dcff02-bda0-410e-b483-e9aa2ff64135" providerId="ADAL" clId="{84081CDB-C626-450D-8424-B2808DCFC129}" dt="2023-08-13T17:55:48.840" v="1588" actId="113"/>
          <ac:spMkLst>
            <pc:docMk/>
            <pc:sldMk cId="2200657557" sldId="314"/>
            <ac:spMk id="72" creationId="{EAA7E813-DEDE-FFFE-39BC-8CEDD8359EB0}"/>
          </ac:spMkLst>
        </pc:spChg>
        <pc:picChg chg="del">
          <ac:chgData name="Jose Mateus Ramiris" userId="d6dcff02-bda0-410e-b483-e9aa2ff64135" providerId="ADAL" clId="{84081CDB-C626-450D-8424-B2808DCFC129}" dt="2023-08-13T17:54:39" v="1489" actId="478"/>
          <ac:picMkLst>
            <pc:docMk/>
            <pc:sldMk cId="2200657557" sldId="314"/>
            <ac:picMk id="74" creationId="{27191E39-DE62-46E2-6A83-94EEB9CA7071}"/>
          </ac:picMkLst>
        </pc:picChg>
      </pc:sldChg>
      <pc:sldChg chg="del">
        <pc:chgData name="Jose Mateus Ramiris" userId="d6dcff02-bda0-410e-b483-e9aa2ff64135" providerId="ADAL" clId="{84081CDB-C626-450D-8424-B2808DCFC129}" dt="2023-08-13T14:45:50.331" v="842" actId="47"/>
        <pc:sldMkLst>
          <pc:docMk/>
          <pc:sldMk cId="4290363767" sldId="314"/>
        </pc:sldMkLst>
      </pc:sldChg>
      <pc:sldChg chg="del">
        <pc:chgData name="Jose Mateus Ramiris" userId="d6dcff02-bda0-410e-b483-e9aa2ff64135" providerId="ADAL" clId="{84081CDB-C626-450D-8424-B2808DCFC129}" dt="2023-08-13T14:45:47.254" v="839" actId="47"/>
        <pc:sldMkLst>
          <pc:docMk/>
          <pc:sldMk cId="2138388071" sldId="315"/>
        </pc:sldMkLst>
      </pc:sldChg>
      <pc:sldChg chg="addSp delSp modSp add mod">
        <pc:chgData name="Jose Mateus Ramiris" userId="d6dcff02-bda0-410e-b483-e9aa2ff64135" providerId="ADAL" clId="{84081CDB-C626-450D-8424-B2808DCFC129}" dt="2023-08-18T03:26:56.118" v="2044" actId="34135"/>
        <pc:sldMkLst>
          <pc:docMk/>
          <pc:sldMk cId="4280599485" sldId="315"/>
        </pc:sldMkLst>
        <pc:spChg chg="mod">
          <ac:chgData name="Jose Mateus Ramiris" userId="d6dcff02-bda0-410e-b483-e9aa2ff64135" providerId="ADAL" clId="{84081CDB-C626-450D-8424-B2808DCFC129}" dt="2023-08-18T03:25:24.273" v="2027" actId="1076"/>
          <ac:spMkLst>
            <pc:docMk/>
            <pc:sldMk cId="4280599485" sldId="315"/>
            <ac:spMk id="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2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4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5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6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9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0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2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4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7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8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9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0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2" creationId="{00000000-0000-0000-0000-000000000000}"/>
          </ac:spMkLst>
        </pc:spChg>
        <pc:spChg chg="del mod">
          <ac:chgData name="Jose Mateus Ramiris" userId="d6dcff02-bda0-410e-b483-e9aa2ff64135" providerId="ADAL" clId="{84081CDB-C626-450D-8424-B2808DCFC129}" dt="2023-08-18T03:25:07.869" v="2025" actId="478"/>
          <ac:spMkLst>
            <pc:docMk/>
            <pc:sldMk cId="4280599485" sldId="315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3:25:53.400" v="2033" actId="34135"/>
          <ac:spMkLst>
            <pc:docMk/>
            <pc:sldMk cId="4280599485" sldId="315"/>
            <ac:spMk id="72" creationId="{EAA7E813-DEDE-FFFE-39BC-8CEDD8359EB0}"/>
          </ac:spMkLst>
        </pc:spChg>
        <pc:grpChg chg="del">
          <ac:chgData name="Jose Mateus Ramiris" userId="d6dcff02-bda0-410e-b483-e9aa2ff64135" providerId="ADAL" clId="{84081CDB-C626-450D-8424-B2808DCFC129}" dt="2023-08-18T03:25:11.230" v="2026" actId="478"/>
          <ac:grpSpMkLst>
            <pc:docMk/>
            <pc:sldMk cId="4280599485" sldId="315"/>
            <ac:grpSpMk id="4" creationId="{00000000-0000-0000-0000-000000000000}"/>
          </ac:grpSpMkLst>
        </pc:grpChg>
        <pc:picChg chg="del">
          <ac:chgData name="Jose Mateus Ramiris" userId="d6dcff02-bda0-410e-b483-e9aa2ff64135" providerId="ADAL" clId="{84081CDB-C626-450D-8424-B2808DCFC129}" dt="2023-08-18T03:05:04.959" v="1990" actId="478"/>
          <ac:picMkLst>
            <pc:docMk/>
            <pc:sldMk cId="4280599485" sldId="315"/>
            <ac:picMk id="74" creationId="{43139BD9-C3B6-DA37-4791-7FA9214BAC5A}"/>
          </ac:picMkLst>
        </pc:picChg>
        <pc:picChg chg="add mod">
          <ac:chgData name="Jose Mateus Ramiris" userId="d6dcff02-bda0-410e-b483-e9aa2ff64135" providerId="ADAL" clId="{84081CDB-C626-450D-8424-B2808DCFC129}" dt="2023-08-18T03:26:56.118" v="2044" actId="34135"/>
          <ac:picMkLst>
            <pc:docMk/>
            <pc:sldMk cId="4280599485" sldId="315"/>
            <ac:picMk id="75" creationId="{0EF295F0-A665-982B-F7BD-A3D96A4472EC}"/>
          </ac:picMkLst>
        </pc:picChg>
      </pc:sldChg>
    </pc:docChg>
  </pc:docChgLst>
  <pc:docChgLst>
    <pc:chgData name="Jose Mateus Ramiris" userId="d6dcff02-bda0-410e-b483-e9aa2ff64135" providerId="ADAL" clId="{76AD1D7A-BC7C-4F2A-81DD-17EEF5776B96}"/>
    <pc:docChg chg="undo custSel addSld delSld modSld">
      <pc:chgData name="Jose Mateus Ramiris" userId="d6dcff02-bda0-410e-b483-e9aa2ff64135" providerId="ADAL" clId="{76AD1D7A-BC7C-4F2A-81DD-17EEF5776B96}" dt="2023-08-01T02:28:07.361" v="1012" actId="34135"/>
      <pc:docMkLst>
        <pc:docMk/>
      </pc:docMkLst>
      <pc:sldChg chg="modSp mod">
        <pc:chgData name="Jose Mateus Ramiris" userId="d6dcff02-bda0-410e-b483-e9aa2ff64135" providerId="ADAL" clId="{76AD1D7A-BC7C-4F2A-81DD-17EEF5776B96}" dt="2023-08-01T00:41:27.441" v="272" actId="34135"/>
        <pc:sldMkLst>
          <pc:docMk/>
          <pc:sldMk cId="2270793613" sldId="306"/>
        </pc:sldMkLst>
        <pc:picChg chg="mod">
          <ac:chgData name="Jose Mateus Ramiris" userId="d6dcff02-bda0-410e-b483-e9aa2ff64135" providerId="ADAL" clId="{76AD1D7A-BC7C-4F2A-81DD-17EEF5776B96}" dt="2023-08-01T00:41:27.441" v="272" actId="34135"/>
          <ac:picMkLst>
            <pc:docMk/>
            <pc:sldMk cId="2270793613" sldId="306"/>
            <ac:picMk id="73" creationId="{F2F08ADA-D229-8787-C5AB-ACC63A27A3DB}"/>
          </ac:picMkLst>
        </pc:picChg>
      </pc:sldChg>
      <pc:sldChg chg="modSp del mod modNotesTx">
        <pc:chgData name="Jose Mateus Ramiris" userId="d6dcff02-bda0-410e-b483-e9aa2ff64135" providerId="ADAL" clId="{76AD1D7A-BC7C-4F2A-81DD-17EEF5776B96}" dt="2023-07-23T18:32:32.617" v="250" actId="2696"/>
        <pc:sldMkLst>
          <pc:docMk/>
          <pc:sldMk cId="2866651509" sldId="307"/>
        </pc:sldMkLst>
        <pc:spChg chg="mod">
          <ac:chgData name="Jose Mateus Ramiris" userId="d6dcff02-bda0-410e-b483-e9aa2ff64135" providerId="ADAL" clId="{76AD1D7A-BC7C-4F2A-81DD-17EEF5776B96}" dt="2023-07-23T18:27:57.456" v="248" actId="20577"/>
          <ac:spMkLst>
            <pc:docMk/>
            <pc:sldMk cId="2866651509" sldId="307"/>
            <ac:spMk id="75" creationId="{0756D610-573B-ED57-3454-72D37A858DAF}"/>
          </ac:spMkLst>
        </pc:spChg>
      </pc:sldChg>
      <pc:sldChg chg="addSp delSp modSp mod">
        <pc:chgData name="Jose Mateus Ramiris" userId="d6dcff02-bda0-410e-b483-e9aa2ff64135" providerId="ADAL" clId="{76AD1D7A-BC7C-4F2A-81DD-17EEF5776B96}" dt="2023-08-01T01:10:27.431" v="288" actId="34135"/>
        <pc:sldMkLst>
          <pc:docMk/>
          <pc:sldMk cId="471414174" sldId="308"/>
        </pc:sldMkLst>
        <pc:spChg chg="mod">
          <ac:chgData name="Jose Mateus Ramiris" userId="d6dcff02-bda0-410e-b483-e9aa2ff64135" providerId="ADAL" clId="{76AD1D7A-BC7C-4F2A-81DD-17EEF5776B96}" dt="2023-08-01T01:10:27.431" v="288" actId="34135"/>
          <ac:spMkLst>
            <pc:docMk/>
            <pc:sldMk cId="471414174" sldId="308"/>
            <ac:spMk id="71" creationId="{9E19AD95-26F1-6170-E81D-F6C5C5D915B1}"/>
          </ac:spMkLst>
        </pc:spChg>
        <pc:picChg chg="add del mod">
          <ac:chgData name="Jose Mateus Ramiris" userId="d6dcff02-bda0-410e-b483-e9aa2ff64135" providerId="ADAL" clId="{76AD1D7A-BC7C-4F2A-81DD-17EEF5776B96}" dt="2023-07-28T01:48:02.599" v="260" actId="478"/>
          <ac:picMkLst>
            <pc:docMk/>
            <pc:sldMk cId="471414174" sldId="308"/>
            <ac:picMk id="73" creationId="{13E1E302-2A1C-05F1-E24E-EA2049A075F9}"/>
          </ac:picMkLst>
        </pc:picChg>
        <pc:picChg chg="add mod">
          <ac:chgData name="Jose Mateus Ramiris" userId="d6dcff02-bda0-410e-b483-e9aa2ff64135" providerId="ADAL" clId="{76AD1D7A-BC7C-4F2A-81DD-17EEF5776B96}" dt="2023-08-01T01:10:24.174" v="287" actId="34135"/>
          <ac:picMkLst>
            <pc:docMk/>
            <pc:sldMk cId="471414174" sldId="308"/>
            <ac:picMk id="73" creationId="{9FBDA1B4-AA67-7169-7521-085B06F592B7}"/>
          </ac:picMkLst>
        </pc:picChg>
        <pc:picChg chg="del">
          <ac:chgData name="Jose Mateus Ramiris" userId="d6dcff02-bda0-410e-b483-e9aa2ff64135" providerId="ADAL" clId="{76AD1D7A-BC7C-4F2A-81DD-17EEF5776B96}" dt="2023-07-28T01:46:37.779" v="251" actId="478"/>
          <ac:picMkLst>
            <pc:docMk/>
            <pc:sldMk cId="471414174" sldId="308"/>
            <ac:picMk id="74" creationId="{C663F902-E270-FF0B-DA76-664A7F80E89E}"/>
          </ac:picMkLst>
        </pc:picChg>
        <pc:picChg chg="add del mod">
          <ac:chgData name="Jose Mateus Ramiris" userId="d6dcff02-bda0-410e-b483-e9aa2ff64135" providerId="ADAL" clId="{76AD1D7A-BC7C-4F2A-81DD-17EEF5776B96}" dt="2023-08-01T00:59:09.541" v="277" actId="478"/>
          <ac:picMkLst>
            <pc:docMk/>
            <pc:sldMk cId="471414174" sldId="308"/>
            <ac:picMk id="76" creationId="{26198C49-F01A-AA57-7206-498A64853307}"/>
          </ac:picMkLst>
        </pc:picChg>
      </pc:sldChg>
      <pc:sldChg chg="new del">
        <pc:chgData name="Jose Mateus Ramiris" userId="d6dcff02-bda0-410e-b483-e9aa2ff64135" providerId="ADAL" clId="{76AD1D7A-BC7C-4F2A-81DD-17EEF5776B96}" dt="2023-07-28T01:47:40.049" v="253" actId="680"/>
        <pc:sldMkLst>
          <pc:docMk/>
          <pc:sldMk cId="258408178" sldId="309"/>
        </pc:sldMkLst>
      </pc:sldChg>
      <pc:sldChg chg="addSp delSp modSp add mod">
        <pc:chgData name="Jose Mateus Ramiris" userId="d6dcff02-bda0-410e-b483-e9aa2ff64135" providerId="ADAL" clId="{76AD1D7A-BC7C-4F2A-81DD-17EEF5776B96}" dt="2023-08-01T01:18:17.560" v="497" actId="6549"/>
        <pc:sldMkLst>
          <pc:docMk/>
          <pc:sldMk cId="2685216795" sldId="309"/>
        </pc:sldMkLst>
        <pc:spChg chg="mod">
          <ac:chgData name="Jose Mateus Ramiris" userId="d6dcff02-bda0-410e-b483-e9aa2ff64135" providerId="ADAL" clId="{76AD1D7A-BC7C-4F2A-81DD-17EEF5776B96}" dt="2023-08-01T01:18:14.047" v="496" actId="1076"/>
          <ac:spMkLst>
            <pc:docMk/>
            <pc:sldMk cId="2685216795" sldId="309"/>
            <ac:spMk id="71" creationId="{9E19AD95-26F1-6170-E81D-F6C5C5D915B1}"/>
          </ac:spMkLst>
        </pc:spChg>
        <pc:spChg chg="add del mod">
          <ac:chgData name="Jose Mateus Ramiris" userId="d6dcff02-bda0-410e-b483-e9aa2ff64135" providerId="ADAL" clId="{76AD1D7A-BC7C-4F2A-81DD-17EEF5776B96}" dt="2023-08-01T01:12:07.444" v="329"/>
          <ac:spMkLst>
            <pc:docMk/>
            <pc:sldMk cId="2685216795" sldId="309"/>
            <ac:spMk id="72" creationId="{043F7921-F750-38F3-E193-E78310083D9C}"/>
          </ac:spMkLst>
        </pc:spChg>
        <pc:spChg chg="add mod">
          <ac:chgData name="Jose Mateus Ramiris" userId="d6dcff02-bda0-410e-b483-e9aa2ff64135" providerId="ADAL" clId="{76AD1D7A-BC7C-4F2A-81DD-17EEF5776B96}" dt="2023-08-01T01:18:17.560" v="497" actId="6549"/>
          <ac:spMkLst>
            <pc:docMk/>
            <pc:sldMk cId="2685216795" sldId="309"/>
            <ac:spMk id="74" creationId="{9AD764C3-9A7B-181C-A599-B651F91A872C}"/>
          </ac:spMkLst>
        </pc:spChg>
        <pc:picChg chg="del">
          <ac:chgData name="Jose Mateus Ramiris" userId="d6dcff02-bda0-410e-b483-e9aa2ff64135" providerId="ADAL" clId="{76AD1D7A-BC7C-4F2A-81DD-17EEF5776B96}" dt="2023-08-01T01:11:20.627" v="290" actId="478"/>
          <ac:picMkLst>
            <pc:docMk/>
            <pc:sldMk cId="2685216795" sldId="309"/>
            <ac:picMk id="73" creationId="{9FBDA1B4-AA67-7169-7521-085B06F592B7}"/>
          </ac:picMkLst>
        </pc:picChg>
        <pc:picChg chg="add del mod">
          <ac:chgData name="Jose Mateus Ramiris" userId="d6dcff02-bda0-410e-b483-e9aa2ff64135" providerId="ADAL" clId="{76AD1D7A-BC7C-4F2A-81DD-17EEF5776B96}" dt="2023-08-01T01:16:19.432" v="473" actId="478"/>
          <ac:picMkLst>
            <pc:docMk/>
            <pc:sldMk cId="2685216795" sldId="309"/>
            <ac:picMk id="75" creationId="{2E0D9B96-D564-C92D-CD78-E6576DE4206F}"/>
          </ac:picMkLst>
        </pc:picChg>
      </pc:sldChg>
      <pc:sldChg chg="delSp add del mod">
        <pc:chgData name="Jose Mateus Ramiris" userId="d6dcff02-bda0-410e-b483-e9aa2ff64135" providerId="ADAL" clId="{76AD1D7A-BC7C-4F2A-81DD-17EEF5776B96}" dt="2023-08-01T01:15:46.826" v="469" actId="47"/>
        <pc:sldMkLst>
          <pc:docMk/>
          <pc:sldMk cId="2866651509" sldId="310"/>
        </pc:sldMkLst>
        <pc:spChg chg="del">
          <ac:chgData name="Jose Mateus Ramiris" userId="d6dcff02-bda0-410e-b483-e9aa2ff64135" providerId="ADAL" clId="{76AD1D7A-BC7C-4F2A-81DD-17EEF5776B96}" dt="2023-08-01T01:15:14.365" v="460" actId="478"/>
          <ac:spMkLst>
            <pc:docMk/>
            <pc:sldMk cId="2866651509" sldId="310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76AD1D7A-BC7C-4F2A-81DD-17EEF5776B96}" dt="2023-08-01T01:15:12.791" v="459" actId="478"/>
          <ac:spMkLst>
            <pc:docMk/>
            <pc:sldMk cId="2866651509" sldId="310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76AD1D7A-BC7C-4F2A-81DD-17EEF5776B96}" dt="2023-08-01T01:15:10.172" v="458" actId="478"/>
          <ac:picMkLst>
            <pc:docMk/>
            <pc:sldMk cId="2866651509" sldId="310"/>
            <ac:picMk id="74" creationId="{7382FCB8-56D3-4652-4D2B-7587033C0548}"/>
          </ac:picMkLst>
        </pc:picChg>
      </pc:sldChg>
      <pc:sldChg chg="addSp modSp add mod">
        <pc:chgData name="Jose Mateus Ramiris" userId="d6dcff02-bda0-410e-b483-e9aa2ff64135" providerId="ADAL" clId="{76AD1D7A-BC7C-4F2A-81DD-17EEF5776B96}" dt="2023-08-01T01:32:17.834" v="542" actId="20577"/>
        <pc:sldMkLst>
          <pc:docMk/>
          <pc:sldMk cId="2250290215" sldId="311"/>
        </pc:sldMkLst>
        <pc:spChg chg="mod">
          <ac:chgData name="Jose Mateus Ramiris" userId="d6dcff02-bda0-410e-b483-e9aa2ff64135" providerId="ADAL" clId="{76AD1D7A-BC7C-4F2A-81DD-17EEF5776B96}" dt="2023-08-01T01:32:17.834" v="542" actId="20577"/>
          <ac:spMkLst>
            <pc:docMk/>
            <pc:sldMk cId="2250290215" sldId="311"/>
            <ac:spMk id="72" creationId="{D927012F-0E4B-1CD3-9817-DE3049D44F7D}"/>
          </ac:spMkLst>
        </pc:spChg>
        <pc:picChg chg="add mod">
          <ac:chgData name="Jose Mateus Ramiris" userId="d6dcff02-bda0-410e-b483-e9aa2ff64135" providerId="ADAL" clId="{76AD1D7A-BC7C-4F2A-81DD-17EEF5776B96}" dt="2023-08-01T01:18:38.816" v="502" actId="1076"/>
          <ac:picMkLst>
            <pc:docMk/>
            <pc:sldMk cId="2250290215" sldId="311"/>
            <ac:picMk id="73" creationId="{27617DA2-CE92-0CDB-D4E6-38557088FA34}"/>
          </ac:picMkLst>
        </pc:picChg>
      </pc:sldChg>
      <pc:sldChg chg="modSp add mod">
        <pc:chgData name="Jose Mateus Ramiris" userId="d6dcff02-bda0-410e-b483-e9aa2ff64135" providerId="ADAL" clId="{76AD1D7A-BC7C-4F2A-81DD-17EEF5776B96}" dt="2023-08-01T01:43:31.147" v="905" actId="113"/>
        <pc:sldMkLst>
          <pc:docMk/>
          <pc:sldMk cId="2226999580" sldId="312"/>
        </pc:sldMkLst>
        <pc:spChg chg="mod">
          <ac:chgData name="Jose Mateus Ramiris" userId="d6dcff02-bda0-410e-b483-e9aa2ff64135" providerId="ADAL" clId="{76AD1D7A-BC7C-4F2A-81DD-17EEF5776B96}" dt="2023-08-01T01:43:31.147" v="905" actId="113"/>
          <ac:spMkLst>
            <pc:docMk/>
            <pc:sldMk cId="2226999580" sldId="312"/>
            <ac:spMk id="72" creationId="{D927012F-0E4B-1CD3-9817-DE3049D44F7D}"/>
          </ac:spMkLst>
        </pc:spChg>
      </pc:sldChg>
      <pc:sldChg chg="delSp modSp add mod">
        <pc:chgData name="Jose Mateus Ramiris" userId="d6dcff02-bda0-410e-b483-e9aa2ff64135" providerId="ADAL" clId="{76AD1D7A-BC7C-4F2A-81DD-17EEF5776B96}" dt="2023-08-01T01:49:05.433" v="990" actId="1076"/>
        <pc:sldMkLst>
          <pc:docMk/>
          <pc:sldMk cId="3936623405" sldId="313"/>
        </pc:sldMkLst>
        <pc:spChg chg="mod">
          <ac:chgData name="Jose Mateus Ramiris" userId="d6dcff02-bda0-410e-b483-e9aa2ff64135" providerId="ADAL" clId="{76AD1D7A-BC7C-4F2A-81DD-17EEF5776B96}" dt="2023-08-01T01:43:45.901" v="907" actId="1076"/>
          <ac:spMkLst>
            <pc:docMk/>
            <pc:sldMk cId="3936623405" sldId="313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76AD1D7A-BC7C-4F2A-81DD-17EEF5776B96}" dt="2023-08-01T01:49:05.433" v="990" actId="1076"/>
          <ac:spMkLst>
            <pc:docMk/>
            <pc:sldMk cId="3936623405" sldId="313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76AD1D7A-BC7C-4F2A-81DD-17EEF5776B96}" dt="2023-08-01T01:18:49.555" v="503" actId="478"/>
          <ac:picMkLst>
            <pc:docMk/>
            <pc:sldMk cId="3936623405" sldId="313"/>
            <ac:picMk id="74" creationId="{7382FCB8-56D3-4652-4D2B-7587033C0548}"/>
          </ac:picMkLst>
        </pc:picChg>
      </pc:sldChg>
      <pc:sldChg chg="addSp delSp modSp add mod">
        <pc:chgData name="Jose Mateus Ramiris" userId="d6dcff02-bda0-410e-b483-e9aa2ff64135" providerId="ADAL" clId="{76AD1D7A-BC7C-4F2A-81DD-17EEF5776B96}" dt="2023-08-01T02:28:07.361" v="1012" actId="34135"/>
        <pc:sldMkLst>
          <pc:docMk/>
          <pc:sldMk cId="4290363767" sldId="314"/>
        </pc:sldMkLst>
        <pc:spChg chg="add mod">
          <ac:chgData name="Jose Mateus Ramiris" userId="d6dcff02-bda0-410e-b483-e9aa2ff64135" providerId="ADAL" clId="{76AD1D7A-BC7C-4F2A-81DD-17EEF5776B96}" dt="2023-08-01T01:50:20.102" v="1008" actId="34135"/>
          <ac:spMkLst>
            <pc:docMk/>
            <pc:sldMk cId="4290363767" sldId="314"/>
            <ac:spMk id="2" creationId="{57A2F603-BE9A-5AC5-AF71-234CAB92D0A3}"/>
          </ac:spMkLst>
        </pc:spChg>
        <pc:spChg chg="del">
          <ac:chgData name="Jose Mateus Ramiris" userId="d6dcff02-bda0-410e-b483-e9aa2ff64135" providerId="ADAL" clId="{76AD1D7A-BC7C-4F2A-81DD-17EEF5776B96}" dt="2023-08-01T01:43:59.083" v="910" actId="478"/>
          <ac:spMkLst>
            <pc:docMk/>
            <pc:sldMk cId="4290363767" sldId="314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76AD1D7A-BC7C-4F2A-81DD-17EEF5776B96}" dt="2023-08-01T01:43:57.327" v="909" actId="478"/>
          <ac:spMkLst>
            <pc:docMk/>
            <pc:sldMk cId="4290363767" sldId="314"/>
            <ac:spMk id="75" creationId="{0756D610-573B-ED57-3454-72D37A858DAF}"/>
          </ac:spMkLst>
        </pc:spChg>
        <pc:picChg chg="add mod">
          <ac:chgData name="Jose Mateus Ramiris" userId="d6dcff02-bda0-410e-b483-e9aa2ff64135" providerId="ADAL" clId="{76AD1D7A-BC7C-4F2A-81DD-17EEF5776B96}" dt="2023-08-01T02:28:07.361" v="1012" actId="34135"/>
          <ac:picMkLst>
            <pc:docMk/>
            <pc:sldMk cId="4290363767" sldId="314"/>
            <ac:picMk id="73" creationId="{3A0A571D-1CD2-E351-B217-AD5500E3B652}"/>
          </ac:picMkLst>
        </pc:picChg>
        <pc:picChg chg="del">
          <ac:chgData name="Jose Mateus Ramiris" userId="d6dcff02-bda0-410e-b483-e9aa2ff64135" providerId="ADAL" clId="{76AD1D7A-BC7C-4F2A-81DD-17EEF5776B96}" dt="2023-08-01T01:43:55.277" v="908" actId="478"/>
          <ac:picMkLst>
            <pc:docMk/>
            <pc:sldMk cId="4290363767" sldId="314"/>
            <ac:picMk id="74" creationId="{7382FCB8-56D3-4652-4D2B-7587033C0548}"/>
          </ac:picMkLst>
        </pc:picChg>
      </pc:sldChg>
      <pc:sldChg chg="modSp add mod">
        <pc:chgData name="Jose Mateus Ramiris" userId="d6dcff02-bda0-410e-b483-e9aa2ff64135" providerId="ADAL" clId="{76AD1D7A-BC7C-4F2A-81DD-17EEF5776B96}" dt="2023-08-01T01:32:39.905" v="546" actId="20577"/>
        <pc:sldMkLst>
          <pc:docMk/>
          <pc:sldMk cId="2138388071" sldId="315"/>
        </pc:sldMkLst>
        <pc:spChg chg="mod">
          <ac:chgData name="Jose Mateus Ramiris" userId="d6dcff02-bda0-410e-b483-e9aa2ff64135" providerId="ADAL" clId="{76AD1D7A-BC7C-4F2A-81DD-17EEF5776B96}" dt="2023-08-01T01:32:39.905" v="546" actId="20577"/>
          <ac:spMkLst>
            <pc:docMk/>
            <pc:sldMk cId="2138388071" sldId="315"/>
            <ac:spMk id="72" creationId="{D927012F-0E4B-1CD3-9817-DE3049D44F7D}"/>
          </ac:spMkLst>
        </pc:spChg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48FA-E8B3-474D-97B4-96C43FEE5FC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81DE-2938-4A2D-9BAB-345B6EDEC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t/play?noImplicitAny=false#example/function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304690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Função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714130" y="251816"/>
            <a:ext cx="3693159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437C745-F245-9598-A781-2858200243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44893" y="1682473"/>
            <a:ext cx="17512119" cy="4493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Funções são blocos de códigos que são invocados/chamados por um  programa, o emprego da função tem como objetivo facilitar a manutenção do código  e evitar repetições de código, as funções resolvem um problema especifico. 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7" name="Imagem 7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65C0053-AD4D-8B2B-C295-3C51C96E11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6490591"/>
            <a:ext cx="17403076" cy="2879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071184" y="955648"/>
            <a:ext cx="7961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Declarando funções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AA7E813-DEDE-FFFE-39BC-8CEDD8359E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18890" y="2647359"/>
            <a:ext cx="17512119" cy="4498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é um tipo de declaração, o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avaScript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quando compilado ele sobe para o topo da execução todas as funções declaradas como </a:t>
            </a:r>
            <a:r>
              <a:rPr lang="pt-BR" sz="5400" b="1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var,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isso permite que a função pode ser chamada em qualquer parte do arquivo.</a:t>
            </a:r>
            <a:endParaRPr lang="pt-BR" sz="5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C833FEE-D591-4F49-33E5-6FB1CE2CDA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011255" y="1111129"/>
            <a:ext cx="13258797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sem parâmetro e sem retorno 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9" name="Imagem 78" descr="Texto&#10;&#10;Descrição gerada automaticamente">
            <a:extLst>
              <a:ext uri="{FF2B5EF4-FFF2-40B4-BE49-F238E27FC236}">
                <a16:creationId xmlns:a16="http://schemas.microsoft.com/office/drawing/2014/main" id="{E3321508-C828-2CE4-CFDA-35A620EF4B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62" y="2517392"/>
            <a:ext cx="17803742" cy="805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C833FEE-D591-4F49-33E5-6FB1CE2CDA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011255" y="1111129"/>
            <a:ext cx="13258797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com parâmetro e sem retorno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" name="Imagem 72" descr="Texto&#10;&#10;Descrição gerada automaticamente">
            <a:extLst>
              <a:ext uri="{FF2B5EF4-FFF2-40B4-BE49-F238E27FC236}">
                <a16:creationId xmlns:a16="http://schemas.microsoft.com/office/drawing/2014/main" id="{00897E42-98A6-77F9-8F71-478139E79E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2344800"/>
            <a:ext cx="18110243" cy="84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C833FEE-D591-4F49-33E5-6FB1CE2CDA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422650" y="1088336"/>
            <a:ext cx="13258797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com parâmetro e sem retorno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429DD7E-B478-6304-A3F6-625E653BE2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66717" y="3834716"/>
            <a:ext cx="14667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/>
              <a:t>Demonstrar na prática a diferença na função com retorno e sem retorno.</a:t>
            </a:r>
          </a:p>
        </p:txBody>
      </p:sp>
    </p:spTree>
    <p:extLst>
      <p:ext uri="{BB962C8B-B14F-4D97-AF65-F5344CB8AC3E}">
        <p14:creationId xmlns:p14="http://schemas.microsoft.com/office/powerpoint/2010/main" val="240065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EC833FEE-D591-4F49-33E5-6FB1CE2CDA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4011255" y="1111129"/>
            <a:ext cx="13258797" cy="123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 </a:t>
            </a:r>
            <a:r>
              <a:rPr lang="pt-BR" sz="4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com parâmetro e com retorno</a:t>
            </a:r>
            <a:endParaRPr lang="pt-BR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878228BB-7C41-0A03-11C6-DCF49CB030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54" y="2360675"/>
            <a:ext cx="18468129" cy="82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2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824A-77CC-47D5-1249-C1F51F38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470" y="930275"/>
            <a:ext cx="5925159" cy="938719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BIBLIOGRÁFIA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6BF4A4-D3F4-30FF-F4ED-A308A0C3A324}"/>
              </a:ext>
            </a:extLst>
          </p:cNvPr>
          <p:cNvSpPr txBox="1"/>
          <p:nvPr/>
        </p:nvSpPr>
        <p:spPr>
          <a:xfrm>
            <a:off x="450850" y="1854389"/>
            <a:ext cx="1912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Disponível em: </a:t>
            </a:r>
            <a:r>
              <a:rPr lang="pt-BR" sz="6000" dirty="0">
                <a:solidFill>
                  <a:schemeClr val="bg1"/>
                </a:solidFill>
                <a:hlinkClick r:id="rId2"/>
              </a:rPr>
              <a:t>https://www.typescriptlang.org/pt/play?noImplicitAny=false#example/functions</a:t>
            </a:r>
            <a:r>
              <a:rPr lang="pt-BR" sz="6000" dirty="0">
                <a:solidFill>
                  <a:schemeClr val="bg1"/>
                </a:solidFill>
              </a:rPr>
              <a:t> Acesso: 13 </a:t>
            </a:r>
            <a:r>
              <a:rPr lang="pt-BR" sz="6000" dirty="0" err="1">
                <a:solidFill>
                  <a:schemeClr val="bg1"/>
                </a:solidFill>
              </a:rPr>
              <a:t>agost</a:t>
            </a:r>
            <a:r>
              <a:rPr lang="pt-BR" sz="6000" dirty="0">
                <a:solidFill>
                  <a:schemeClr val="bg1"/>
                </a:solidFill>
              </a:rPr>
              <a:t>. 2023.  </a:t>
            </a:r>
          </a:p>
        </p:txBody>
      </p:sp>
    </p:spTree>
    <p:extLst>
      <p:ext uri="{BB962C8B-B14F-4D97-AF65-F5344CB8AC3E}">
        <p14:creationId xmlns:p14="http://schemas.microsoft.com/office/powerpoint/2010/main" val="221737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172</Words>
  <Application>Microsoft Office PowerPoint</Application>
  <PresentationFormat>Personalizar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Montserrat Light</vt:lpstr>
      <vt:lpstr>Office Theme</vt:lpstr>
      <vt:lpstr>Apresentação do PowerPoint</vt:lpstr>
      <vt:lpstr>Apresentação do PowerPoint</vt:lpstr>
      <vt:lpstr>Função</vt:lpstr>
      <vt:lpstr>Apresentação do PowerPoint</vt:lpstr>
      <vt:lpstr>Função – sem parâmetro e sem retorno </vt:lpstr>
      <vt:lpstr>Função – com parâmetro e sem retorno</vt:lpstr>
      <vt:lpstr>Função – com parâmetro e sem retorno</vt:lpstr>
      <vt:lpstr>Função – com parâmetro e com retorno</vt:lpstr>
      <vt:lpstr>BIBLIOGRÁFIA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26</cp:revision>
  <dcterms:created xsi:type="dcterms:W3CDTF">2021-08-24T16:20:14Z</dcterms:created>
  <dcterms:modified xsi:type="dcterms:W3CDTF">2024-04-04T18:00:26Z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