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81" r:id="rId6"/>
    <p:sldId id="257" r:id="rId7"/>
    <p:sldId id="296" r:id="rId8"/>
    <p:sldId id="297" r:id="rId9"/>
    <p:sldId id="298" r:id="rId10"/>
    <p:sldId id="277" r:id="rId11"/>
  </p:sldIdLst>
  <p:sldSz cx="20104100" cy="11309350"/>
  <p:notesSz cx="20104100" cy="11309350"/>
  <p:embeddedFontLst>
    <p:embeddedFont>
      <p:font typeface="Arial Black" panose="020B0A04020102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Light" panose="00000400000000000000" pitchFamily="2" charset="0"/>
      <p:regular r:id="rId21"/>
      <p:italic r:id="rId2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B15A98-6FDB-41E3-8E7E-F7262FE18738}" v="1" dt="2023-02-11T03:09:01.43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10.fntdata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  <pc:spChg chg="mod">
          <ac:chgData name="Jose Mateus Ramiris" userId="d6dcff02-bda0-410e-b483-e9aa2ff64135" providerId="ADAL" clId="{33B15A98-6FDB-41E3-8E7E-F7262FE18738}" dt="2023-02-11T03:05:35.404" v="177" actId="122"/>
          <ac:spMkLst>
            <pc:docMk/>
            <pc:sldMk cId="0" sldId="257"/>
            <ac:spMk id="71" creationId="{00000000-0000-0000-0000-000000000000}"/>
          </ac:spMkLst>
        </pc:spChg>
        <pc:spChg chg="add del">
          <ac:chgData name="Jose Mateus Ramiris" userId="d6dcff02-bda0-410e-b483-e9aa2ff64135" providerId="ADAL" clId="{33B15A98-6FDB-41E3-8E7E-F7262FE18738}" dt="2023-02-10T19:37:10.896" v="149" actId="478"/>
          <ac:spMkLst>
            <pc:docMk/>
            <pc:sldMk cId="0" sldId="257"/>
            <ac:spMk id="72" creationId="{88D27CD9-36FA-5EE9-0008-FB2D27A9E41F}"/>
          </ac:spMkLst>
        </pc:spChg>
        <pc:spChg chg="add del mod">
          <ac:chgData name="Jose Mateus Ramiris" userId="d6dcff02-bda0-410e-b483-e9aa2ff64135" providerId="ADAL" clId="{33B15A98-6FDB-41E3-8E7E-F7262FE18738}" dt="2023-02-10T19:37:02.155" v="146" actId="22"/>
          <ac:spMkLst>
            <pc:docMk/>
            <pc:sldMk cId="0" sldId="257"/>
            <ac:spMk id="75" creationId="{CA05BE62-3BC5-E05C-0D25-851E0DB1A10D}"/>
          </ac:spMkLst>
        </pc:spChg>
        <pc:graphicFrameChg chg="add mod modGraphic">
          <ac:chgData name="Jose Mateus Ramiris" userId="d6dcff02-bda0-410e-b483-e9aa2ff64135" providerId="ADAL" clId="{33B15A98-6FDB-41E3-8E7E-F7262FE18738}" dt="2023-02-11T03:12:07.107" v="523" actId="20577"/>
          <ac:graphicFrameMkLst>
            <pc:docMk/>
            <pc:sldMk cId="0" sldId="257"/>
            <ac:graphicFrameMk id="72" creationId="{E76D71C4-C211-8639-AC87-183471CCBE5C}"/>
          </ac:graphicFrameMkLst>
        </pc:graphicFrameChg>
        <pc:graphicFrameChg chg="add del mod modGraphic">
          <ac:chgData name="Jose Mateus Ramiris" userId="d6dcff02-bda0-410e-b483-e9aa2ff64135" providerId="ADAL" clId="{33B15A98-6FDB-41E3-8E7E-F7262FE18738}" dt="2023-02-11T03:11:19.589" v="483" actId="14100"/>
          <ac:graphicFrameMkLst>
            <pc:docMk/>
            <pc:sldMk cId="0" sldId="257"/>
            <ac:graphicFrameMk id="73" creationId="{6FC942B1-85E5-C90F-4252-6DB82FDBD30B}"/>
          </ac:graphicFrameMkLst>
        </pc:graphicFrameChg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  <pc:spChg chg="mod">
          <ac:chgData name="Jose Mateus Ramiris" userId="d6dcff02-bda0-410e-b483-e9aa2ff64135" providerId="ADAL" clId="{33B15A98-6FDB-41E3-8E7E-F7262FE18738}" dt="2023-02-10T19:27:49.999" v="130" actId="20577"/>
          <ac:spMkLst>
            <pc:docMk/>
            <pc:sldMk cId="2479405693" sldId="281"/>
            <ac:spMk id="6" creationId="{26F27D85-77C7-8394-67F7-A671B5F6EB79}"/>
          </ac:spMkLst>
        </pc:spChg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  <pc:spChg chg="mod">
          <ac:chgData name="Jose Mateus Ramiris" userId="d6dcff02-bda0-410e-b483-e9aa2ff64135" providerId="ADAL" clId="{33B15A98-6FDB-41E3-8E7E-F7262FE18738}" dt="2023-02-10T19:24:04.958" v="119" actId="34135"/>
          <ac:spMkLst>
            <pc:docMk/>
            <pc:sldMk cId="3925058246" sldId="291"/>
            <ac:spMk id="2" creationId="{A95E3FE0-F6AC-CC71-9886-DA7624A664F1}"/>
          </ac:spMkLst>
        </pc:spChg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  <pc:spChg chg="mod">
          <ac:chgData name="Jose Mateus Ramiris" userId="d6dcff02-bda0-410e-b483-e9aa2ff64135" providerId="ADAL" clId="{33B15A98-6FDB-41E3-8E7E-F7262FE18738}" dt="2023-02-10T19:20:05.105" v="1" actId="20577"/>
          <ac:spMkLst>
            <pc:docMk/>
            <pc:sldMk cId="1556692816" sldId="298"/>
            <ac:spMk id="72" creationId="{88D27CD9-36FA-5EE9-0008-FB2D27A9E41F}"/>
          </ac:spMkLst>
        </pc:spChg>
      </pc:sldChg>
    </pc:docChg>
  </pc:docChgLst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  <pc:spChg chg="add mod">
          <ac:chgData name="Jose Mateus Ramiris" userId="d6dcff02-bda0-410e-b483-e9aa2ff64135" providerId="ADAL" clId="{551ACC72-2600-46EC-8A03-AA8E432D9077}" dt="2023-02-08T03:15:49.398" v="194" actId="1076"/>
          <ac:spMkLst>
            <pc:docMk/>
            <pc:sldMk cId="3925058246" sldId="291"/>
            <ac:spMk id="2" creationId="{A95E3FE0-F6AC-CC71-9886-DA7624A664F1}"/>
          </ac:spMkLst>
        </pc:spChg>
        <pc:spChg chg="add del mod">
          <ac:chgData name="Jose Mateus Ramiris" userId="d6dcff02-bda0-410e-b483-e9aa2ff64135" providerId="ADAL" clId="{551ACC72-2600-46EC-8A03-AA8E432D9077}" dt="2023-02-08T03:15:38.964" v="192"/>
          <ac:spMkLst>
            <pc:docMk/>
            <pc:sldMk cId="3925058246" sldId="291"/>
            <ac:spMk id="8" creationId="{D17D15B8-0DA2-8782-8354-A5A5A2AFD285}"/>
          </ac:spMkLst>
        </pc:spChg>
        <pc:picChg chg="add del mod">
          <ac:chgData name="Jose Mateus Ramiris" userId="d6dcff02-bda0-410e-b483-e9aa2ff64135" providerId="ADAL" clId="{551ACC72-2600-46EC-8A03-AA8E432D9077}" dt="2023-02-08T03:15:00.256" v="184" actId="478"/>
          <ac:picMkLst>
            <pc:docMk/>
            <pc:sldMk cId="3925058246" sldId="291"/>
            <ac:picMk id="7" creationId="{2EDE47A5-8254-32D4-985C-F2E9C825D732}"/>
          </ac:picMkLst>
        </pc:picChg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  <pc:spChg chg="add mod">
          <ac:chgData name="Jose Mateus Ramiris" userId="d6dcff02-bda0-410e-b483-e9aa2ff64135" providerId="ADAL" clId="{551ACC72-2600-46EC-8A03-AA8E432D9077}" dt="2023-02-08T03:09:36.945" v="72" actId="1076"/>
          <ac:spMkLst>
            <pc:docMk/>
            <pc:sldMk cId="1556692816" sldId="298"/>
            <ac:spMk id="73" creationId="{E8BC92DE-DA35-AC20-DBA1-E98A2AE1EFD8}"/>
          </ac:spMkLst>
        </pc:spChg>
        <pc:picChg chg="add del mod">
          <ac:chgData name="Jose Mateus Ramiris" userId="d6dcff02-bda0-410e-b483-e9aa2ff64135" providerId="ADAL" clId="{551ACC72-2600-46EC-8A03-AA8E432D9077}" dt="2023-02-08T03:10:46.107" v="75" actId="478"/>
          <ac:picMkLst>
            <pc:docMk/>
            <pc:sldMk cId="1556692816" sldId="298"/>
            <ac:picMk id="75" creationId="{FCEB4FB2-10DA-0B1E-0872-695124C72AA1}"/>
          </ac:picMkLst>
        </pc:picChg>
        <pc:picChg chg="add mod">
          <ac:chgData name="Jose Mateus Ramiris" userId="d6dcff02-bda0-410e-b483-e9aa2ff64135" providerId="ADAL" clId="{551ACC72-2600-46EC-8A03-AA8E432D9077}" dt="2023-02-08T03:11:19.861" v="81" actId="34135"/>
          <ac:picMkLst>
            <pc:docMk/>
            <pc:sldMk cId="1556692816" sldId="298"/>
            <ac:picMk id="77" creationId="{F91A27D1-DE52-765B-8465-193B3FA89B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4044169" y="5502275"/>
            <a:ext cx="60078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Vetor</a:t>
            </a:r>
            <a:br>
              <a:rPr lang="pt-BR" sz="8000" b="1" dirty="0">
                <a:solidFill>
                  <a:srgbClr val="002060"/>
                </a:solidFill>
              </a:rPr>
            </a:br>
            <a:r>
              <a:rPr lang="pt-BR" sz="8000" b="1" dirty="0">
                <a:solidFill>
                  <a:srgbClr val="002060"/>
                </a:solidFill>
              </a:rPr>
              <a:t> (</a:t>
            </a:r>
            <a:r>
              <a:rPr lang="pt-BR" sz="8000" b="1" dirty="0" err="1">
                <a:solidFill>
                  <a:srgbClr val="002060"/>
                </a:solidFill>
              </a:rPr>
              <a:t>Array</a:t>
            </a:r>
            <a:r>
              <a:rPr lang="pt-BR" sz="8000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orientada a objeto 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03980" y="42304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7795260" y="181814"/>
            <a:ext cx="4513580" cy="12630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8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Vetores</a:t>
            </a:r>
            <a:endParaRPr lang="pt-BR" sz="8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3437C745-F245-9598-A781-2858200243B3}"/>
              </a:ext>
            </a:extLst>
          </p:cNvPr>
          <p:cNvSpPr txBox="1"/>
          <p:nvPr/>
        </p:nvSpPr>
        <p:spPr>
          <a:xfrm>
            <a:off x="1544893" y="1682473"/>
            <a:ext cx="17512119" cy="440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Vetores (</a:t>
            </a:r>
            <a:r>
              <a:rPr lang="pt-BR" sz="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Arrays</a:t>
            </a:r>
            <a:r>
              <a:rPr lang="pt-BR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são estrutura de dados unidimensional que é uma forma de manipular e armazenar dados, o vetor é uma coleção de variável de um mesmo tipo que compartilha o mesmo nome e que ocupam posições consecutivas da memória. Cada variável da coleção denomina-se </a:t>
            </a:r>
            <a:r>
              <a:rPr lang="pt-BR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elemento </a:t>
            </a:r>
            <a:r>
              <a:rPr lang="pt-BR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 é identificado por um índice, segue exemplo abaixo:</a:t>
            </a:r>
            <a:endParaRPr lang="pt-BR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4" name="Imagem 73" descr="Tabela&#10;&#10;Descrição gerada automaticamente">
            <a:extLst>
              <a:ext uri="{FF2B5EF4-FFF2-40B4-BE49-F238E27FC236}">
                <a16:creationId xmlns:a16="http://schemas.microsoft.com/office/drawing/2014/main" id="{50A585B3-CC74-3CCE-90C8-95F0E48739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" t="12007" r="1360" b="12803"/>
          <a:stretch/>
        </p:blipFill>
        <p:spPr>
          <a:xfrm>
            <a:off x="2510530" y="6178450"/>
            <a:ext cx="15447039" cy="4842332"/>
          </a:xfrm>
          <a:prstGeom prst="rect">
            <a:avLst/>
          </a:prstGeom>
          <a:effectLst>
            <a:softEdge rad="0"/>
          </a:effectLst>
          <a:scene3d>
            <a:camera prst="orthographicFront"/>
            <a:lightRig rig="threePt" dir="t"/>
          </a:scene3d>
          <a:sp3d contourW="6350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125474" y="304601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A77BB28-35CB-C93D-6E88-6FA4F7A039C3}"/>
              </a:ext>
            </a:extLst>
          </p:cNvPr>
          <p:cNvSpPr txBox="1"/>
          <p:nvPr/>
        </p:nvSpPr>
        <p:spPr>
          <a:xfrm>
            <a:off x="7234259" y="361965"/>
            <a:ext cx="6199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 1 de vetor</a:t>
            </a:r>
          </a:p>
        </p:txBody>
      </p:sp>
      <p:pic>
        <p:nvPicPr>
          <p:cNvPr id="79" name="Imagem 78" descr="Texto&#10;&#10;Descrição gerada automaticamente">
            <a:extLst>
              <a:ext uri="{FF2B5EF4-FFF2-40B4-BE49-F238E27FC236}">
                <a16:creationId xmlns:a16="http://schemas.microsoft.com/office/drawing/2014/main" id="{63D714DB-8535-4ED8-3AEA-E755302F9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96" y="3411100"/>
            <a:ext cx="19544406" cy="43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0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61998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Exemplo 2 de vetor</a:t>
            </a:r>
          </a:p>
        </p:txBody>
      </p:sp>
      <p:pic>
        <p:nvPicPr>
          <p:cNvPr id="77" name="Imagem 76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658809E9-DB6C-C0C9-3B3E-A5FA62FD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56" y="1945183"/>
            <a:ext cx="18481463" cy="818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3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887746" y="31365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E19AD95-26F1-6170-E81D-F6C5C5D915B1}"/>
              </a:ext>
            </a:extLst>
          </p:cNvPr>
          <p:cNvSpPr txBox="1"/>
          <p:nvPr/>
        </p:nvSpPr>
        <p:spPr>
          <a:xfrm>
            <a:off x="6563063" y="182596"/>
            <a:ext cx="688041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Atividades</a:t>
            </a:r>
            <a:r>
              <a:rPr lang="pt-BR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D00720FA-E384-C2E8-7BBA-B79AF2CC5697}"/>
              </a:ext>
            </a:extLst>
          </p:cNvPr>
          <p:cNvSpPr txBox="1"/>
          <p:nvPr/>
        </p:nvSpPr>
        <p:spPr>
          <a:xfrm>
            <a:off x="1212453" y="2015660"/>
            <a:ext cx="18891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5400" dirty="0"/>
              <a:t>1 – Faça dois vetores, um que contenha cada dia da semana, </a:t>
            </a:r>
            <a:br>
              <a:rPr lang="pt-BR" sz="5400" dirty="0"/>
            </a:br>
            <a:r>
              <a:rPr lang="pt-BR" sz="5400" dirty="0"/>
              <a:t> o outro que contenha sete atividades/hobby. Crie uma frase </a:t>
            </a:r>
            <a:br>
              <a:rPr lang="pt-BR" sz="5400" dirty="0"/>
            </a:br>
            <a:r>
              <a:rPr lang="pt-BR" sz="5400" dirty="0"/>
              <a:t>para cada dia da semana usando todos os índices dos dois vetores.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E000F9B7-2299-1E86-A007-F37F622C1BAA}"/>
              </a:ext>
            </a:extLst>
          </p:cNvPr>
          <p:cNvSpPr txBox="1"/>
          <p:nvPr/>
        </p:nvSpPr>
        <p:spPr>
          <a:xfrm>
            <a:off x="1308510" y="5526388"/>
            <a:ext cx="183684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2 – Faça um laço de repetição que contenha uma operação aritmética qualquer , esse laço vai se repetir 10x utilizando entrada de dados (prompt Sync), os resultados de cada operação será armazenado em um vetor, após o termino do laço de repetição os resultados de cada operação armazenada deve ser exibido (com laço de repetição ou não).</a:t>
            </a:r>
          </a:p>
        </p:txBody>
      </p:sp>
    </p:spTree>
    <p:extLst>
      <p:ext uri="{BB962C8B-B14F-4D97-AF65-F5344CB8AC3E}">
        <p14:creationId xmlns:p14="http://schemas.microsoft.com/office/powerpoint/2010/main" val="2462797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1677</TotalTime>
  <Words>195</Words>
  <Application>Microsoft Office PowerPoint</Application>
  <PresentationFormat>Personalizar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Montserrat</vt:lpstr>
      <vt:lpstr>Montserrat Light</vt:lpstr>
      <vt:lpstr>Arial Black</vt:lpstr>
      <vt:lpstr>Arial</vt:lpstr>
      <vt:lpstr>Calibri</vt:lpstr>
      <vt:lpstr>Office Theme</vt:lpstr>
      <vt:lpstr>Apresentação do PowerPoint</vt:lpstr>
      <vt:lpstr>Apresentação do PowerPoint</vt:lpstr>
      <vt:lpstr>Vetores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22</cp:revision>
  <dcterms:created xsi:type="dcterms:W3CDTF">2021-08-24T16:20:14Z</dcterms:created>
  <dcterms:modified xsi:type="dcterms:W3CDTF">2023-05-03T12:01:58Z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