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82" r:id="rId8"/>
    <p:sldId id="283" r:id="rId9"/>
    <p:sldId id="288" r:id="rId10"/>
    <p:sldId id="284" r:id="rId11"/>
    <p:sldId id="289" r:id="rId12"/>
    <p:sldId id="290" r:id="rId13"/>
    <p:sldId id="291" r:id="rId14"/>
    <p:sldId id="277" r:id="rId15"/>
  </p:sldIdLst>
  <p:sldSz cx="20104100" cy="11309350"/>
  <p:notesSz cx="20104100" cy="1130935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189F7-5F02-4EFC-B9C9-5E042E5390A2}" v="4" dt="2024-01-18T17:46:55.4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28" d="100"/>
          <a:sy n="28" d="100"/>
        </p:scale>
        <p:origin x="792" y="6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6AF189F7-5F02-4EFC-B9C9-5E042E5390A2}"/>
    <pc:docChg chg="custSel addSld modSld">
      <pc:chgData name="Jose Mateus Ramiris" userId="d6dcff02-bda0-410e-b483-e9aa2ff64135" providerId="ADAL" clId="{6AF189F7-5F02-4EFC-B9C9-5E042E5390A2}" dt="2024-01-18T17:47:12.200" v="114" actId="34135"/>
      <pc:docMkLst>
        <pc:docMk/>
      </pc:docMkLst>
      <pc:sldChg chg="addSp delSp modSp add mod">
        <pc:chgData name="Jose Mateus Ramiris" userId="d6dcff02-bda0-410e-b483-e9aa2ff64135" providerId="ADAL" clId="{6AF189F7-5F02-4EFC-B9C9-5E042E5390A2}" dt="2024-01-18T17:31:31.848" v="67" actId="34135"/>
        <pc:sldMkLst>
          <pc:docMk/>
          <pc:sldMk cId="650330505" sldId="312"/>
        </pc:sldMkLst>
        <pc:spChg chg="mod">
          <ac:chgData name="Jose Mateus Ramiris" userId="d6dcff02-bda0-410e-b483-e9aa2ff64135" providerId="ADAL" clId="{6AF189F7-5F02-4EFC-B9C9-5E042E5390A2}" dt="2024-01-18T17:12:32.013" v="42" actId="34135"/>
          <ac:spMkLst>
            <pc:docMk/>
            <pc:sldMk cId="650330505" sldId="31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6AF189F7-5F02-4EFC-B9C9-5E042E5390A2}" dt="2024-01-18T17:31:29.824" v="66" actId="34135"/>
          <ac:spMkLst>
            <pc:docMk/>
            <pc:sldMk cId="650330505" sldId="312"/>
            <ac:spMk id="72" creationId="{2B1A9BD6-125F-52C2-E011-3CBD658AB755}"/>
          </ac:spMkLst>
        </pc:spChg>
        <pc:picChg chg="add del mod">
          <ac:chgData name="Jose Mateus Ramiris" userId="d6dcff02-bda0-410e-b483-e9aa2ff64135" providerId="ADAL" clId="{6AF189F7-5F02-4EFC-B9C9-5E042E5390A2}" dt="2024-01-18T17:27:25.889" v="54" actId="478"/>
          <ac:picMkLst>
            <pc:docMk/>
            <pc:sldMk cId="650330505" sldId="312"/>
            <ac:picMk id="74" creationId="{F6551E8D-6C6E-3553-74F9-843A337C5D23}"/>
          </ac:picMkLst>
        </pc:picChg>
        <pc:picChg chg="add mod">
          <ac:chgData name="Jose Mateus Ramiris" userId="d6dcff02-bda0-410e-b483-e9aa2ff64135" providerId="ADAL" clId="{6AF189F7-5F02-4EFC-B9C9-5E042E5390A2}" dt="2024-01-18T17:31:31.848" v="67" actId="34135"/>
          <ac:picMkLst>
            <pc:docMk/>
            <pc:sldMk cId="650330505" sldId="312"/>
            <ac:picMk id="76" creationId="{BBF52EB3-79F8-22A7-EA29-405D4DFDC4D5}"/>
          </ac:picMkLst>
        </pc:picChg>
      </pc:sldChg>
      <pc:sldChg chg="addSp delSp modSp add mod">
        <pc:chgData name="Jose Mateus Ramiris" userId="d6dcff02-bda0-410e-b483-e9aa2ff64135" providerId="ADAL" clId="{6AF189F7-5F02-4EFC-B9C9-5E042E5390A2}" dt="2024-01-18T17:43:18.040" v="95" actId="20577"/>
        <pc:sldMkLst>
          <pc:docMk/>
          <pc:sldMk cId="3614300722" sldId="313"/>
        </pc:sldMkLst>
        <pc:spChg chg="mod">
          <ac:chgData name="Jose Mateus Ramiris" userId="d6dcff02-bda0-410e-b483-e9aa2ff64135" providerId="ADAL" clId="{6AF189F7-5F02-4EFC-B9C9-5E042E5390A2}" dt="2024-01-18T17:43:18.040" v="95" actId="20577"/>
          <ac:spMkLst>
            <pc:docMk/>
            <pc:sldMk cId="3614300722" sldId="313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6AF189F7-5F02-4EFC-B9C9-5E042E5390A2}" dt="2024-01-18T17:38:42.488" v="75" actId="20577"/>
          <ac:spMkLst>
            <pc:docMk/>
            <pc:sldMk cId="3614300722" sldId="313"/>
            <ac:spMk id="72" creationId="{2B1A9BD6-125F-52C2-E011-3CBD658AB755}"/>
          </ac:spMkLst>
        </pc:spChg>
        <pc:picChg chg="add mod">
          <ac:chgData name="Jose Mateus Ramiris" userId="d6dcff02-bda0-410e-b483-e9aa2ff64135" providerId="ADAL" clId="{6AF189F7-5F02-4EFC-B9C9-5E042E5390A2}" dt="2024-01-18T17:42:54.534" v="84" actId="14100"/>
          <ac:picMkLst>
            <pc:docMk/>
            <pc:sldMk cId="3614300722" sldId="313"/>
            <ac:picMk id="74" creationId="{D2CD9218-4248-6C70-63BD-C4B843216134}"/>
          </ac:picMkLst>
        </pc:picChg>
        <pc:picChg chg="del">
          <ac:chgData name="Jose Mateus Ramiris" userId="d6dcff02-bda0-410e-b483-e9aa2ff64135" providerId="ADAL" clId="{6AF189F7-5F02-4EFC-B9C9-5E042E5390A2}" dt="2024-01-18T17:36:14.339" v="70" actId="478"/>
          <ac:picMkLst>
            <pc:docMk/>
            <pc:sldMk cId="3614300722" sldId="313"/>
            <ac:picMk id="76" creationId="{BBF52EB3-79F8-22A7-EA29-405D4DFDC4D5}"/>
          </ac:picMkLst>
        </pc:picChg>
      </pc:sldChg>
      <pc:sldChg chg="addSp delSp modSp add mod">
        <pc:chgData name="Jose Mateus Ramiris" userId="d6dcff02-bda0-410e-b483-e9aa2ff64135" providerId="ADAL" clId="{6AF189F7-5F02-4EFC-B9C9-5E042E5390A2}" dt="2024-01-18T17:47:12.200" v="114" actId="34135"/>
        <pc:sldMkLst>
          <pc:docMk/>
          <pc:sldMk cId="753013920" sldId="314"/>
        </pc:sldMkLst>
        <pc:spChg chg="mod">
          <ac:chgData name="Jose Mateus Ramiris" userId="d6dcff02-bda0-410e-b483-e9aa2ff64135" providerId="ADAL" clId="{6AF189F7-5F02-4EFC-B9C9-5E042E5390A2}" dt="2024-01-18T17:44:01.272" v="101" actId="20577"/>
          <ac:spMkLst>
            <pc:docMk/>
            <pc:sldMk cId="753013920" sldId="314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6AF189F7-5F02-4EFC-B9C9-5E042E5390A2}" dt="2024-01-18T17:45:39.508" v="107" actId="20577"/>
          <ac:spMkLst>
            <pc:docMk/>
            <pc:sldMk cId="753013920" sldId="314"/>
            <ac:spMk id="72" creationId="{2B1A9BD6-125F-52C2-E011-3CBD658AB755}"/>
          </ac:spMkLst>
        </pc:spChg>
        <pc:picChg chg="add mod">
          <ac:chgData name="Jose Mateus Ramiris" userId="d6dcff02-bda0-410e-b483-e9aa2ff64135" providerId="ADAL" clId="{6AF189F7-5F02-4EFC-B9C9-5E042E5390A2}" dt="2024-01-18T17:47:12.200" v="114" actId="34135"/>
          <ac:picMkLst>
            <pc:docMk/>
            <pc:sldMk cId="753013920" sldId="314"/>
            <ac:picMk id="74" creationId="{AE019F29-0D73-3110-8980-26774E3C7095}"/>
          </ac:picMkLst>
        </pc:picChg>
        <pc:picChg chg="del">
          <ac:chgData name="Jose Mateus Ramiris" userId="d6dcff02-bda0-410e-b483-e9aa2ff64135" providerId="ADAL" clId="{6AF189F7-5F02-4EFC-B9C9-5E042E5390A2}" dt="2024-01-18T17:45:43.021" v="108" actId="478"/>
          <ac:picMkLst>
            <pc:docMk/>
            <pc:sldMk cId="753013920" sldId="314"/>
            <ac:picMk id="76" creationId="{BBF52EB3-79F8-22A7-EA29-405D4DFDC4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c.b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527848" y="871293"/>
            <a:ext cx="767715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Atividade prática 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675696" y="2019668"/>
            <a:ext cx="17381454" cy="922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 – Pesquise dois exemplo de alguma aplicação que faz uso da arquitetura de rede 2P2 e explique o funcionamento de cada uma delas (mínimo 4 linhas, </a:t>
            </a: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pontos).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– Tirando o exemplo de 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para rede PAN, dê outro exemplo de protocolo de comunicação e uma aplicação.( 5 pontos)</a:t>
            </a:r>
            <a:b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– O que é MAC ADDRESS? (5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 O que é uma requisição no contexto cliente servidor? (5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– Quais os principais verbos HTTP?? O que cada um faz na aplicação web??(10 pontos)</a:t>
            </a:r>
            <a:endParaRPr lang="pt-BR" sz="4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9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502275"/>
            <a:ext cx="6007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Pesquisa 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&amp; 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Atividades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50" y="1359703"/>
            <a:ext cx="9085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Redes </a:t>
            </a:r>
            <a:r>
              <a:rPr lang="pt-BR" sz="8000" b="1">
                <a:solidFill>
                  <a:srgbClr val="FF0000"/>
                </a:solidFill>
              </a:rPr>
              <a:t>de Computadores e IoT</a:t>
            </a:r>
            <a:endParaRPr lang="pt-BR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907729" y="846269"/>
            <a:ext cx="70865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Atenda aos requisitos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941935" y="3586311"/>
            <a:ext cx="7348367" cy="512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 word Letra 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ARIAL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Tamanho da fonte 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texto 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justificado, 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Linha 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1,25cm, 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Espaçamento antes e depois de 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0pt, 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Espaçamento entre linhas 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Simples.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4" name="Imagem 7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13A6EE9-41C6-0CE1-61F7-9EF4A4155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52" y="2140160"/>
            <a:ext cx="8458199" cy="89396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927617" y="86152"/>
            <a:ext cx="26670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Capa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426138" y="2126078"/>
            <a:ext cx="17381668" cy="8207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na Capa: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DA INSTITUIÇÃO - negrito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CURSO - negrito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aluno - negrito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 DO TRABALHO - nome da disciplina - negrito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Subtítulo - nome da atividade - normal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(cidade) - negrito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entrega - negrito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927617" y="86152"/>
            <a:ext cx="26670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Capa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426138" y="2126078"/>
            <a:ext cx="17381668" cy="872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Disposição dos Elementos: 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os elementos devem ser centralizados na página. O nome da instituição, se presente, deve ser posicionado na parte superior da página, com o restante dos elementos abaixo, um abaixo do outro.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 e Tamanho: Arial 14 pontos.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Página: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Margens superior e esquerda 3 cm, inferior e direita 2 cm.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Papel tamanho A4 (21 cm x 29,7 cm).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Alinhamento: 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o texto deve ser centralizado na página.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8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494342" y="1511394"/>
            <a:ext cx="7115415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Sobre atividades e pesquisa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445672" y="4601815"/>
            <a:ext cx="17381668" cy="531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alguma questão seja plagiada, a questão em si é zerada, escreva com suas palavras só respeite o valor mínimo de linhas pode passar a vontade nesse quesito, lembrando que é preciso que o texto seja interpretável.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 formatação não atender aos requisitos a pontuação será alterada.</a:t>
            </a:r>
            <a:endParaRPr lang="pt-BR" sz="44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7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527848" y="871293"/>
            <a:ext cx="767715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Atividade prática 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675696" y="2565160"/>
            <a:ext cx="17381454" cy="769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– Utilizar </a:t>
            </a:r>
            <a:r>
              <a:rPr lang="pt-BR" sz="44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ipconfig</a:t>
            </a:r>
            <a:r>
              <a:rPr lang="pt-BR" sz="44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</a:t>
            </a:r>
            <a:r>
              <a:rPr lang="pt-BR" sz="44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 sua máquina e fazer uso de alguma ferramenta de captura de imagem focando no </a:t>
            </a:r>
            <a:r>
              <a:rPr lang="pt-BR" sz="44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Adaptador de Rede sem Fio Wi-Fi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a- marcar na captura de imagem DHCP Habilitado ou não. (5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b- marcar na captura de imagem Endereço IPv4 e Máscara de </a:t>
            </a:r>
            <a:r>
              <a:rPr lang="pt-BR" sz="44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(5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c- marcar na captura de imagem Gateway Padrão e Servidor DHCP (5´pontos)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d- marcar na captura de imagem o Servidores DNS. (5 pontos)</a:t>
            </a: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8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527848" y="871293"/>
            <a:ext cx="767715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Atividade prática 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675696" y="2019668"/>
            <a:ext cx="17381454" cy="8255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– Utilizar o comando </a:t>
            </a:r>
            <a:r>
              <a:rPr lang="pt-BR" sz="40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ping</a:t>
            </a: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 endereço IPv4 10.90.2.211 do servidor FTP da sala de aula e fazer uso de alguma ferramenta de captura de imagem salvando o resultado do comando. (5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0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Utilizar o comando </a:t>
            </a:r>
            <a:r>
              <a:rPr lang="pt-BR" sz="40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tracert</a:t>
            </a:r>
            <a:r>
              <a:rPr lang="pt-BR" sz="40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endereço IPv4 do servidor </a:t>
            </a:r>
            <a:r>
              <a:rPr lang="pt-BR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DNS 8.8.8.8 </a:t>
            </a: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sala de aula e fazer uso de uma ferramenta de captura de imagem: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o comando </a:t>
            </a:r>
            <a:r>
              <a:rPr lang="pt-BR" sz="40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tracert</a:t>
            </a: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o endereço IPv4 utilizado (5 pontos)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o resultado obtido (5 pontos)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Responda quantos saltos foram tentados para chegar ao IPv4 desejado (5 pontos)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Responda quantos saltos certos foram necessários para chegar ao IPv4 (5 pontos)</a:t>
            </a:r>
          </a:p>
        </p:txBody>
      </p:sp>
    </p:spTree>
    <p:extLst>
      <p:ext uri="{BB962C8B-B14F-4D97-AF65-F5344CB8AC3E}">
        <p14:creationId xmlns:p14="http://schemas.microsoft.com/office/powerpoint/2010/main" val="391530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527848" y="871293"/>
            <a:ext cx="767715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Atividade prática 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675696" y="2019668"/>
            <a:ext cx="17381454" cy="831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Utilizar o comando </a:t>
            </a:r>
            <a:r>
              <a:rPr lang="pt-BR" sz="44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nslookup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 URL </a:t>
            </a:r>
            <a:r>
              <a:rPr lang="pt-BR" sz="4400" u="sng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www.nic.br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fazer uso de alguma ferramenta de captura salvando o resultado. (5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4400" kern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 Utilizar o comando </a:t>
            </a:r>
            <a:r>
              <a:rPr lang="pt-BR" sz="44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tracert</a:t>
            </a:r>
            <a:r>
              <a:rPr lang="pt-BR" sz="44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endereço IPv4 obtido na atividade 4 e fazer uso de uma ferramenta de captura de imagem: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o comando </a:t>
            </a:r>
            <a:r>
              <a:rPr lang="pt-BR" sz="4400" b="1" i="1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tracert</a:t>
            </a: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o endereço IPv4 utilizado (5 pontos)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o resultado obtido (5 pontos)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Responda quantos saltos foram tentados para chegar ao IPv4 desejado (5 pontos)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pt-BR" sz="44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Responda quantos saltos certos foram necessários para chegar ao IPv4 (5 pontos)</a:t>
            </a:r>
          </a:p>
        </p:txBody>
      </p:sp>
    </p:spTree>
    <p:extLst>
      <p:ext uri="{BB962C8B-B14F-4D97-AF65-F5344CB8AC3E}">
        <p14:creationId xmlns:p14="http://schemas.microsoft.com/office/powerpoint/2010/main" val="342790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663</Words>
  <Application>Microsoft Office PowerPoint</Application>
  <PresentationFormat>Personalizar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Calibri</vt:lpstr>
      <vt:lpstr>Montserrat Light</vt:lpstr>
      <vt:lpstr>Office Theme</vt:lpstr>
      <vt:lpstr>Apresentação do PowerPoint</vt:lpstr>
      <vt:lpstr>Apresentação do PowerPoint</vt:lpstr>
      <vt:lpstr>Atenda aos requisitos </vt:lpstr>
      <vt:lpstr>Capa</vt:lpstr>
      <vt:lpstr>Capa</vt:lpstr>
      <vt:lpstr>Sobre atividades e pesquisa</vt:lpstr>
      <vt:lpstr>Atividade prática </vt:lpstr>
      <vt:lpstr>Atividade prática </vt:lpstr>
      <vt:lpstr>Atividade prática </vt:lpstr>
      <vt:lpstr>Atividade prática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37</cp:revision>
  <dcterms:created xsi:type="dcterms:W3CDTF">2021-08-24T16:20:14Z</dcterms:created>
  <dcterms:modified xsi:type="dcterms:W3CDTF">2024-03-14T11:25:09Z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