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12.jpg" ContentType="image/pn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15.jpg" ContentType="image/jpe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37"/>
  </p:notesMasterIdLst>
  <p:sldIdLst>
    <p:sldId id="256" r:id="rId5"/>
    <p:sldId id="281" r:id="rId6"/>
    <p:sldId id="299" r:id="rId7"/>
    <p:sldId id="301" r:id="rId8"/>
    <p:sldId id="336" r:id="rId9"/>
    <p:sldId id="339" r:id="rId10"/>
    <p:sldId id="341" r:id="rId11"/>
    <p:sldId id="338" r:id="rId12"/>
    <p:sldId id="340" r:id="rId13"/>
    <p:sldId id="337" r:id="rId14"/>
    <p:sldId id="342" r:id="rId15"/>
    <p:sldId id="343" r:id="rId16"/>
    <p:sldId id="344" r:id="rId17"/>
    <p:sldId id="345" r:id="rId18"/>
    <p:sldId id="347" r:id="rId19"/>
    <p:sldId id="346" r:id="rId20"/>
    <p:sldId id="348" r:id="rId21"/>
    <p:sldId id="349" r:id="rId22"/>
    <p:sldId id="350" r:id="rId23"/>
    <p:sldId id="351" r:id="rId24"/>
    <p:sldId id="353" r:id="rId25"/>
    <p:sldId id="352" r:id="rId26"/>
    <p:sldId id="354" r:id="rId27"/>
    <p:sldId id="355" r:id="rId28"/>
    <p:sldId id="356" r:id="rId29"/>
    <p:sldId id="357" r:id="rId30"/>
    <p:sldId id="358" r:id="rId31"/>
    <p:sldId id="359" r:id="rId32"/>
    <p:sldId id="360" r:id="rId33"/>
    <p:sldId id="361" r:id="rId34"/>
    <p:sldId id="362" r:id="rId35"/>
    <p:sldId id="277" r:id="rId36"/>
  </p:sldIdLst>
  <p:sldSz cx="20104100" cy="11309350"/>
  <p:notesSz cx="20104100" cy="11309350"/>
  <p:embeddedFontLst>
    <p:embeddedFont>
      <p:font typeface="Montserrat" panose="00000500000000000000" pitchFamily="2" charset="0"/>
      <p:regular r:id="rId38"/>
      <p:bold r:id="rId39"/>
      <p:italic r:id="rId40"/>
      <p:boldItalic r:id="rId41"/>
    </p:embeddedFont>
    <p:embeddedFont>
      <p:font typeface="Montserrat Light" panose="00000400000000000000" pitchFamily="2" charset="0"/>
      <p:regular r:id="rId42"/>
      <p:italic r:id="rId43"/>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469A60-DB1D-4A08-BEBD-7DE00C0AECA9}" v="2" dt="2023-12-28T01:36:13.413"/>
    <p1510:client id="{D7765929-7B0E-4C60-A9AB-BAB596C446B4}" v="2" dt="2023-12-28T02:37:42.5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739" autoAdjust="0"/>
  </p:normalViewPr>
  <p:slideViewPr>
    <p:cSldViewPr>
      <p:cViewPr varScale="1">
        <p:scale>
          <a:sx n="34" d="100"/>
          <a:sy n="34" d="100"/>
        </p:scale>
        <p:origin x="1284" y="60"/>
      </p:cViewPr>
      <p:guideLst>
        <p:guide orient="horz" pos="289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teus Ramiris" userId="d6dcff02-bda0-410e-b483-e9aa2ff64135" providerId="ADAL" clId="{0F001834-70F7-4244-A30A-C49348566797}"/>
    <pc:docChg chg="undo custSel addSld delSld modSld">
      <pc:chgData name="Jose Mateus Ramiris" userId="d6dcff02-bda0-410e-b483-e9aa2ff64135" providerId="ADAL" clId="{0F001834-70F7-4244-A30A-C49348566797}" dt="2023-08-02T02:46:00.712" v="1279" actId="20577"/>
      <pc:docMkLst>
        <pc:docMk/>
      </pc:docMkLst>
      <pc:sldChg chg="addSp delSp modSp mod">
        <pc:chgData name="Jose Mateus Ramiris" userId="d6dcff02-bda0-410e-b483-e9aa2ff64135" providerId="ADAL" clId="{0F001834-70F7-4244-A30A-C49348566797}" dt="2023-08-02T02:17:03.840" v="32" actId="20577"/>
        <pc:sldMkLst>
          <pc:docMk/>
          <pc:sldMk cId="3612363744" sldId="311"/>
        </pc:sldMkLst>
        <pc:spChg chg="del">
          <ac:chgData name="Jose Mateus Ramiris" userId="d6dcff02-bda0-410e-b483-e9aa2ff64135" providerId="ADAL" clId="{0F001834-70F7-4244-A30A-C49348566797}" dt="2023-08-02T02:16:26.230" v="12" actId="478"/>
          <ac:spMkLst>
            <pc:docMk/>
            <pc:sldMk cId="3612363744" sldId="311"/>
            <ac:spMk id="2" creationId="{00000000-0000-0000-0000-000000000000}"/>
          </ac:spMkLst>
        </pc:spChg>
        <pc:spChg chg="mod">
          <ac:chgData name="Jose Mateus Ramiris" userId="d6dcff02-bda0-410e-b483-e9aa2ff64135" providerId="ADAL" clId="{0F001834-70F7-4244-A30A-C49348566797}" dt="2023-08-02T02:17:03.840" v="32" actId="20577"/>
          <ac:spMkLst>
            <pc:docMk/>
            <pc:sldMk cId="3612363744" sldId="311"/>
            <ac:spMk id="74" creationId="{D2EEDEC7-99F3-FDA8-F341-66E3055FBC87}"/>
          </ac:spMkLst>
        </pc:spChg>
        <pc:graphicFrameChg chg="add del mod">
          <ac:chgData name="Jose Mateus Ramiris" userId="d6dcff02-bda0-410e-b483-e9aa2ff64135" providerId="ADAL" clId="{0F001834-70F7-4244-A30A-C49348566797}" dt="2023-08-02T02:15:39.600" v="3"/>
          <ac:graphicFrameMkLst>
            <pc:docMk/>
            <pc:sldMk cId="3612363744" sldId="311"/>
            <ac:graphicFrameMk id="72" creationId="{4B23FAA9-8F6A-FDDA-78F3-BBD307FF6F75}"/>
          </ac:graphicFrameMkLst>
        </pc:graphicFrameChg>
      </pc:sldChg>
      <pc:sldChg chg="addSp delSp modSp mod">
        <pc:chgData name="Jose Mateus Ramiris" userId="d6dcff02-bda0-410e-b483-e9aa2ff64135" providerId="ADAL" clId="{0F001834-70F7-4244-A30A-C49348566797}" dt="2023-08-02T02:25:33.844" v="239" actId="34135"/>
        <pc:sldMkLst>
          <pc:docMk/>
          <pc:sldMk cId="855289215" sldId="312"/>
        </pc:sldMkLst>
        <pc:spChg chg="del">
          <ac:chgData name="Jose Mateus Ramiris" userId="d6dcff02-bda0-410e-b483-e9aa2ff64135" providerId="ADAL" clId="{0F001834-70F7-4244-A30A-C49348566797}" dt="2023-08-02T02:18:49.181" v="40" actId="478"/>
          <ac:spMkLst>
            <pc:docMk/>
            <pc:sldMk cId="855289215" sldId="312"/>
            <ac:spMk id="2" creationId="{00000000-0000-0000-0000-000000000000}"/>
          </ac:spMkLst>
        </pc:spChg>
        <pc:spChg chg="mod">
          <ac:chgData name="Jose Mateus Ramiris" userId="d6dcff02-bda0-410e-b483-e9aa2ff64135" providerId="ADAL" clId="{0F001834-70F7-4244-A30A-C49348566797}" dt="2023-08-02T02:25:04.192" v="231" actId="1076"/>
          <ac:spMkLst>
            <pc:docMk/>
            <pc:sldMk cId="855289215" sldId="312"/>
            <ac:spMk id="71" creationId="{00000000-0000-0000-0000-000000000000}"/>
          </ac:spMkLst>
        </pc:spChg>
        <pc:spChg chg="add mod">
          <ac:chgData name="Jose Mateus Ramiris" userId="d6dcff02-bda0-410e-b483-e9aa2ff64135" providerId="ADAL" clId="{0F001834-70F7-4244-A30A-C49348566797}" dt="2023-08-02T02:25:33.844" v="239" actId="34135"/>
          <ac:spMkLst>
            <pc:docMk/>
            <pc:sldMk cId="855289215" sldId="312"/>
            <ac:spMk id="72" creationId="{AFE43831-D011-2E89-31FF-D700FCC2542B}"/>
          </ac:spMkLst>
        </pc:spChg>
        <pc:spChg chg="del mod">
          <ac:chgData name="Jose Mateus Ramiris" userId="d6dcff02-bda0-410e-b483-e9aa2ff64135" providerId="ADAL" clId="{0F001834-70F7-4244-A30A-C49348566797}" dt="2023-08-02T02:17:26.202" v="37" actId="478"/>
          <ac:spMkLst>
            <pc:docMk/>
            <pc:sldMk cId="855289215" sldId="312"/>
            <ac:spMk id="74" creationId="{D2EEDEC7-99F3-FDA8-F341-66E3055FBC87}"/>
          </ac:spMkLst>
        </pc:spChg>
        <pc:grpChg chg="mod">
          <ac:chgData name="Jose Mateus Ramiris" userId="d6dcff02-bda0-410e-b483-e9aa2ff64135" providerId="ADAL" clId="{0F001834-70F7-4244-A30A-C49348566797}" dt="2023-08-02T02:24:53.678" v="228" actId="1076"/>
          <ac:grpSpMkLst>
            <pc:docMk/>
            <pc:sldMk cId="855289215" sldId="312"/>
            <ac:grpSpMk id="4" creationId="{00000000-0000-0000-0000-000000000000}"/>
          </ac:grpSpMkLst>
        </pc:grpChg>
      </pc:sldChg>
      <pc:sldChg chg="modSp add mod">
        <pc:chgData name="Jose Mateus Ramiris" userId="d6dcff02-bda0-410e-b483-e9aa2ff64135" providerId="ADAL" clId="{0F001834-70F7-4244-A30A-C49348566797}" dt="2023-08-02T02:29:25.280" v="255" actId="20577"/>
        <pc:sldMkLst>
          <pc:docMk/>
          <pc:sldMk cId="553751274" sldId="313"/>
        </pc:sldMkLst>
        <pc:spChg chg="mod">
          <ac:chgData name="Jose Mateus Ramiris" userId="d6dcff02-bda0-410e-b483-e9aa2ff64135" providerId="ADAL" clId="{0F001834-70F7-4244-A30A-C49348566797}" dt="2023-08-02T02:29:25.280" v="255" actId="20577"/>
          <ac:spMkLst>
            <pc:docMk/>
            <pc:sldMk cId="553751274" sldId="313"/>
            <ac:spMk id="72" creationId="{AFE43831-D011-2E89-31FF-D700FCC2542B}"/>
          </ac:spMkLst>
        </pc:spChg>
      </pc:sldChg>
      <pc:sldChg chg="del">
        <pc:chgData name="Jose Mateus Ramiris" userId="d6dcff02-bda0-410e-b483-e9aa2ff64135" providerId="ADAL" clId="{0F001834-70F7-4244-A30A-C49348566797}" dt="2023-08-02T02:27:05.864" v="240" actId="47"/>
        <pc:sldMkLst>
          <pc:docMk/>
          <pc:sldMk cId="1745780346" sldId="313"/>
        </pc:sldMkLst>
      </pc:sldChg>
      <pc:sldChg chg="del">
        <pc:chgData name="Jose Mateus Ramiris" userId="d6dcff02-bda0-410e-b483-e9aa2ff64135" providerId="ADAL" clId="{0F001834-70F7-4244-A30A-C49348566797}" dt="2023-08-02T02:27:08.028" v="241" actId="47"/>
        <pc:sldMkLst>
          <pc:docMk/>
          <pc:sldMk cId="1858031507" sldId="314"/>
        </pc:sldMkLst>
      </pc:sldChg>
      <pc:sldChg chg="modSp add mod">
        <pc:chgData name="Jose Mateus Ramiris" userId="d6dcff02-bda0-410e-b483-e9aa2ff64135" providerId="ADAL" clId="{0F001834-70F7-4244-A30A-C49348566797}" dt="2023-08-02T02:46:00.712" v="1279" actId="20577"/>
        <pc:sldMkLst>
          <pc:docMk/>
          <pc:sldMk cId="2946985243" sldId="314"/>
        </pc:sldMkLst>
        <pc:spChg chg="mod">
          <ac:chgData name="Jose Mateus Ramiris" userId="d6dcff02-bda0-410e-b483-e9aa2ff64135" providerId="ADAL" clId="{0F001834-70F7-4244-A30A-C49348566797}" dt="2023-08-02T02:46:00.712" v="1279" actId="20577"/>
          <ac:spMkLst>
            <pc:docMk/>
            <pc:sldMk cId="2946985243" sldId="314"/>
            <ac:spMk id="72" creationId="{AFE43831-D011-2E89-31FF-D700FCC2542B}"/>
          </ac:spMkLst>
        </pc:spChg>
      </pc:sldChg>
      <pc:sldChg chg="add">
        <pc:chgData name="Jose Mateus Ramiris" userId="d6dcff02-bda0-410e-b483-e9aa2ff64135" providerId="ADAL" clId="{0F001834-70F7-4244-A30A-C49348566797}" dt="2023-08-02T02:29:44.349" v="257" actId="2890"/>
        <pc:sldMkLst>
          <pc:docMk/>
          <pc:sldMk cId="1485134614" sldId="315"/>
        </pc:sldMkLst>
      </pc:sldChg>
    </pc:docChg>
  </pc:docChgLst>
  <pc:docChgLst>
    <pc:chgData name="Jose Mateus Ramiris" userId="d6dcff02-bda0-410e-b483-e9aa2ff64135" providerId="ADAL" clId="{BD469A60-DB1D-4A08-BEBD-7DE00C0AECA9}"/>
    <pc:docChg chg="custSel addSld delSld modSld">
      <pc:chgData name="Jose Mateus Ramiris" userId="d6dcff02-bda0-410e-b483-e9aa2ff64135" providerId="ADAL" clId="{BD469A60-DB1D-4A08-BEBD-7DE00C0AECA9}" dt="2023-12-28T01:52:52.058" v="4010" actId="20577"/>
      <pc:docMkLst>
        <pc:docMk/>
      </pc:docMkLst>
      <pc:sldChg chg="modSp mod">
        <pc:chgData name="Jose Mateus Ramiris" userId="d6dcff02-bda0-410e-b483-e9aa2ff64135" providerId="ADAL" clId="{BD469A60-DB1D-4A08-BEBD-7DE00C0AECA9}" dt="2023-12-27T22:10:09.325" v="9" actId="20577"/>
        <pc:sldMkLst>
          <pc:docMk/>
          <pc:sldMk cId="460064704" sldId="299"/>
        </pc:sldMkLst>
        <pc:spChg chg="mod">
          <ac:chgData name="Jose Mateus Ramiris" userId="d6dcff02-bda0-410e-b483-e9aa2ff64135" providerId="ADAL" clId="{BD469A60-DB1D-4A08-BEBD-7DE00C0AECA9}" dt="2023-12-27T22:10:09.325" v="9" actId="20577"/>
          <ac:spMkLst>
            <pc:docMk/>
            <pc:sldMk cId="460064704" sldId="299"/>
            <ac:spMk id="6" creationId="{26F27D85-77C7-8394-67F7-A671B5F6EB79}"/>
          </ac:spMkLst>
        </pc:spChg>
      </pc:sldChg>
      <pc:sldChg chg="modSp mod">
        <pc:chgData name="Jose Mateus Ramiris" userId="d6dcff02-bda0-410e-b483-e9aa2ff64135" providerId="ADAL" clId="{BD469A60-DB1D-4A08-BEBD-7DE00C0AECA9}" dt="2023-12-28T00:56:36.096" v="849" actId="34135"/>
        <pc:sldMkLst>
          <pc:docMk/>
          <pc:sldMk cId="3472546591" sldId="301"/>
        </pc:sldMkLst>
        <pc:spChg chg="mod">
          <ac:chgData name="Jose Mateus Ramiris" userId="d6dcff02-bda0-410e-b483-e9aa2ff64135" providerId="ADAL" clId="{BD469A60-DB1D-4A08-BEBD-7DE00C0AECA9}" dt="2023-12-28T00:56:36.096" v="849" actId="34135"/>
          <ac:spMkLst>
            <pc:docMk/>
            <pc:sldMk cId="3472546591" sldId="301"/>
            <ac:spMk id="71" creationId="{00000000-0000-0000-0000-000000000000}"/>
          </ac:spMkLst>
        </pc:spChg>
        <pc:spChg chg="mod">
          <ac:chgData name="Jose Mateus Ramiris" userId="d6dcff02-bda0-410e-b483-e9aa2ff64135" providerId="ADAL" clId="{BD469A60-DB1D-4A08-BEBD-7DE00C0AECA9}" dt="2023-12-28T00:56:31.697" v="847" actId="34135"/>
          <ac:spMkLst>
            <pc:docMk/>
            <pc:sldMk cId="3472546591" sldId="301"/>
            <ac:spMk id="74" creationId="{55D996FD-EE19-3996-BDDD-ABAEC33CFDC1}"/>
          </ac:spMkLst>
        </pc:spChg>
      </pc:sldChg>
      <pc:sldChg chg="modSp add mod modNotesTx">
        <pc:chgData name="Jose Mateus Ramiris" userId="d6dcff02-bda0-410e-b483-e9aa2ff64135" providerId="ADAL" clId="{BD469A60-DB1D-4A08-BEBD-7DE00C0AECA9}" dt="2023-12-28T01:04:06.387" v="1352" actId="20577"/>
        <pc:sldMkLst>
          <pc:docMk/>
          <pc:sldMk cId="3250988096" sldId="302"/>
        </pc:sldMkLst>
        <pc:spChg chg="mod">
          <ac:chgData name="Jose Mateus Ramiris" userId="d6dcff02-bda0-410e-b483-e9aa2ff64135" providerId="ADAL" clId="{BD469A60-DB1D-4A08-BEBD-7DE00C0AECA9}" dt="2023-12-28T00:56:25.310" v="845" actId="34135"/>
          <ac:spMkLst>
            <pc:docMk/>
            <pc:sldMk cId="3250988096" sldId="302"/>
            <ac:spMk id="71" creationId="{00000000-0000-0000-0000-000000000000}"/>
          </ac:spMkLst>
        </pc:spChg>
        <pc:spChg chg="mod">
          <ac:chgData name="Jose Mateus Ramiris" userId="d6dcff02-bda0-410e-b483-e9aa2ff64135" providerId="ADAL" clId="{BD469A60-DB1D-4A08-BEBD-7DE00C0AECA9}" dt="2023-12-28T00:56:21.496" v="843" actId="34135"/>
          <ac:spMkLst>
            <pc:docMk/>
            <pc:sldMk cId="3250988096" sldId="302"/>
            <ac:spMk id="74" creationId="{55D996FD-EE19-3996-BDDD-ABAEC33CFDC1}"/>
          </ac:spMkLst>
        </pc:spChg>
      </pc:sldChg>
      <pc:sldChg chg="modSp add mod modNotesTx">
        <pc:chgData name="Jose Mateus Ramiris" userId="d6dcff02-bda0-410e-b483-e9aa2ff64135" providerId="ADAL" clId="{BD469A60-DB1D-4A08-BEBD-7DE00C0AECA9}" dt="2023-12-28T01:11:51.209" v="2187" actId="6549"/>
        <pc:sldMkLst>
          <pc:docMk/>
          <pc:sldMk cId="189257550" sldId="303"/>
        </pc:sldMkLst>
        <pc:spChg chg="mod">
          <ac:chgData name="Jose Mateus Ramiris" userId="d6dcff02-bda0-410e-b483-e9aa2ff64135" providerId="ADAL" clId="{BD469A60-DB1D-4A08-BEBD-7DE00C0AECA9}" dt="2023-12-28T01:04:51.034" v="1373" actId="20577"/>
          <ac:spMkLst>
            <pc:docMk/>
            <pc:sldMk cId="189257550" sldId="303"/>
            <ac:spMk id="71" creationId="{00000000-0000-0000-0000-000000000000}"/>
          </ac:spMkLst>
        </pc:spChg>
        <pc:spChg chg="mod">
          <ac:chgData name="Jose Mateus Ramiris" userId="d6dcff02-bda0-410e-b483-e9aa2ff64135" providerId="ADAL" clId="{BD469A60-DB1D-4A08-BEBD-7DE00C0AECA9}" dt="2023-12-28T01:07:28.875" v="1659" actId="113"/>
          <ac:spMkLst>
            <pc:docMk/>
            <pc:sldMk cId="189257550" sldId="303"/>
            <ac:spMk id="74" creationId="{55D996FD-EE19-3996-BDDD-ABAEC33CFDC1}"/>
          </ac:spMkLst>
        </pc:spChg>
      </pc:sldChg>
      <pc:sldChg chg="modSp add mod modNotesTx">
        <pc:chgData name="Jose Mateus Ramiris" userId="d6dcff02-bda0-410e-b483-e9aa2ff64135" providerId="ADAL" clId="{BD469A60-DB1D-4A08-BEBD-7DE00C0AECA9}" dt="2023-12-28T01:13:36.105" v="2250" actId="20577"/>
        <pc:sldMkLst>
          <pc:docMk/>
          <pc:sldMk cId="1710160549" sldId="304"/>
        </pc:sldMkLst>
        <pc:spChg chg="mod">
          <ac:chgData name="Jose Mateus Ramiris" userId="d6dcff02-bda0-410e-b483-e9aa2ff64135" providerId="ADAL" clId="{BD469A60-DB1D-4A08-BEBD-7DE00C0AECA9}" dt="2023-12-28T01:07:49.514" v="1666" actId="20577"/>
          <ac:spMkLst>
            <pc:docMk/>
            <pc:sldMk cId="1710160549" sldId="304"/>
            <ac:spMk id="71" creationId="{00000000-0000-0000-0000-000000000000}"/>
          </ac:spMkLst>
        </pc:spChg>
        <pc:spChg chg="mod">
          <ac:chgData name="Jose Mateus Ramiris" userId="d6dcff02-bda0-410e-b483-e9aa2ff64135" providerId="ADAL" clId="{BD469A60-DB1D-4A08-BEBD-7DE00C0AECA9}" dt="2023-12-28T01:13:36.105" v="2250" actId="20577"/>
          <ac:spMkLst>
            <pc:docMk/>
            <pc:sldMk cId="1710160549" sldId="304"/>
            <ac:spMk id="74" creationId="{55D996FD-EE19-3996-BDDD-ABAEC33CFDC1}"/>
          </ac:spMkLst>
        </pc:spChg>
      </pc:sldChg>
      <pc:sldChg chg="delSp modSp add mod modNotesTx">
        <pc:chgData name="Jose Mateus Ramiris" userId="d6dcff02-bda0-410e-b483-e9aa2ff64135" providerId="ADAL" clId="{BD469A60-DB1D-4A08-BEBD-7DE00C0AECA9}" dt="2023-12-28T01:52:52.058" v="4010" actId="20577"/>
        <pc:sldMkLst>
          <pc:docMk/>
          <pc:sldMk cId="361799313" sldId="305"/>
        </pc:sldMkLst>
        <pc:spChg chg="del">
          <ac:chgData name="Jose Mateus Ramiris" userId="d6dcff02-bda0-410e-b483-e9aa2ff64135" providerId="ADAL" clId="{BD469A60-DB1D-4A08-BEBD-7DE00C0AECA9}" dt="2023-12-28T01:51:23.390" v="3855" actId="478"/>
          <ac:spMkLst>
            <pc:docMk/>
            <pc:sldMk cId="361799313" sldId="305"/>
            <ac:spMk id="2" creationId="{00000000-0000-0000-0000-000000000000}"/>
          </ac:spMkLst>
        </pc:spChg>
        <pc:spChg chg="mod">
          <ac:chgData name="Jose Mateus Ramiris" userId="d6dcff02-bda0-410e-b483-e9aa2ff64135" providerId="ADAL" clId="{BD469A60-DB1D-4A08-BEBD-7DE00C0AECA9}" dt="2023-12-28T01:52:30.715" v="3946" actId="34135"/>
          <ac:spMkLst>
            <pc:docMk/>
            <pc:sldMk cId="361799313" sldId="305"/>
            <ac:spMk id="71" creationId="{00000000-0000-0000-0000-000000000000}"/>
          </ac:spMkLst>
        </pc:spChg>
        <pc:spChg chg="mod">
          <ac:chgData name="Jose Mateus Ramiris" userId="d6dcff02-bda0-410e-b483-e9aa2ff64135" providerId="ADAL" clId="{BD469A60-DB1D-4A08-BEBD-7DE00C0AECA9}" dt="2023-12-28T01:52:32.495" v="3947" actId="34135"/>
          <ac:spMkLst>
            <pc:docMk/>
            <pc:sldMk cId="361799313" sldId="305"/>
            <ac:spMk id="74" creationId="{55D996FD-EE19-3996-BDDD-ABAEC33CFDC1}"/>
          </ac:spMkLst>
        </pc:spChg>
      </pc:sldChg>
      <pc:sldChg chg="del">
        <pc:chgData name="Jose Mateus Ramiris" userId="d6dcff02-bda0-410e-b483-e9aa2ff64135" providerId="ADAL" clId="{BD469A60-DB1D-4A08-BEBD-7DE00C0AECA9}" dt="2023-12-28T00:51:54.750" v="352" actId="47"/>
        <pc:sldMkLst>
          <pc:docMk/>
          <pc:sldMk cId="1038920594" sldId="316"/>
        </pc:sldMkLst>
      </pc:sldChg>
      <pc:sldChg chg="del">
        <pc:chgData name="Jose Mateus Ramiris" userId="d6dcff02-bda0-410e-b483-e9aa2ff64135" providerId="ADAL" clId="{BD469A60-DB1D-4A08-BEBD-7DE00C0AECA9}" dt="2023-12-28T00:51:56.062" v="353" actId="47"/>
        <pc:sldMkLst>
          <pc:docMk/>
          <pc:sldMk cId="1497038194" sldId="317"/>
        </pc:sldMkLst>
      </pc:sldChg>
      <pc:sldChg chg="del">
        <pc:chgData name="Jose Mateus Ramiris" userId="d6dcff02-bda0-410e-b483-e9aa2ff64135" providerId="ADAL" clId="{BD469A60-DB1D-4A08-BEBD-7DE00C0AECA9}" dt="2023-12-28T00:51:57.191" v="354" actId="47"/>
        <pc:sldMkLst>
          <pc:docMk/>
          <pc:sldMk cId="1551545950" sldId="319"/>
        </pc:sldMkLst>
      </pc:sldChg>
      <pc:sldChg chg="del">
        <pc:chgData name="Jose Mateus Ramiris" userId="d6dcff02-bda0-410e-b483-e9aa2ff64135" providerId="ADAL" clId="{BD469A60-DB1D-4A08-BEBD-7DE00C0AECA9}" dt="2023-12-28T00:51:58.294" v="355" actId="47"/>
        <pc:sldMkLst>
          <pc:docMk/>
          <pc:sldMk cId="1341610995" sldId="320"/>
        </pc:sldMkLst>
      </pc:sldChg>
      <pc:sldChg chg="del">
        <pc:chgData name="Jose Mateus Ramiris" userId="d6dcff02-bda0-410e-b483-e9aa2ff64135" providerId="ADAL" clId="{BD469A60-DB1D-4A08-BEBD-7DE00C0AECA9}" dt="2023-12-28T00:51:59.344" v="356" actId="47"/>
        <pc:sldMkLst>
          <pc:docMk/>
          <pc:sldMk cId="1933205834" sldId="321"/>
        </pc:sldMkLst>
      </pc:sldChg>
      <pc:sldChg chg="del">
        <pc:chgData name="Jose Mateus Ramiris" userId="d6dcff02-bda0-410e-b483-e9aa2ff64135" providerId="ADAL" clId="{BD469A60-DB1D-4A08-BEBD-7DE00C0AECA9}" dt="2023-12-28T00:52:00.439" v="357" actId="47"/>
        <pc:sldMkLst>
          <pc:docMk/>
          <pc:sldMk cId="1140371209" sldId="322"/>
        </pc:sldMkLst>
      </pc:sldChg>
      <pc:sldChg chg="del">
        <pc:chgData name="Jose Mateus Ramiris" userId="d6dcff02-bda0-410e-b483-e9aa2ff64135" providerId="ADAL" clId="{BD469A60-DB1D-4A08-BEBD-7DE00C0AECA9}" dt="2023-12-28T00:52:01.503" v="358" actId="47"/>
        <pc:sldMkLst>
          <pc:docMk/>
          <pc:sldMk cId="384078105" sldId="323"/>
        </pc:sldMkLst>
      </pc:sldChg>
      <pc:sldChg chg="del">
        <pc:chgData name="Jose Mateus Ramiris" userId="d6dcff02-bda0-410e-b483-e9aa2ff64135" providerId="ADAL" clId="{BD469A60-DB1D-4A08-BEBD-7DE00C0AECA9}" dt="2023-12-28T00:52:02.479" v="359" actId="47"/>
        <pc:sldMkLst>
          <pc:docMk/>
          <pc:sldMk cId="1324840804" sldId="324"/>
        </pc:sldMkLst>
      </pc:sldChg>
      <pc:sldChg chg="del">
        <pc:chgData name="Jose Mateus Ramiris" userId="d6dcff02-bda0-410e-b483-e9aa2ff64135" providerId="ADAL" clId="{BD469A60-DB1D-4A08-BEBD-7DE00C0AECA9}" dt="2023-12-28T00:52:03.646" v="360" actId="47"/>
        <pc:sldMkLst>
          <pc:docMk/>
          <pc:sldMk cId="4123915331" sldId="325"/>
        </pc:sldMkLst>
      </pc:sldChg>
      <pc:sldChg chg="del">
        <pc:chgData name="Jose Mateus Ramiris" userId="d6dcff02-bda0-410e-b483-e9aa2ff64135" providerId="ADAL" clId="{BD469A60-DB1D-4A08-BEBD-7DE00C0AECA9}" dt="2023-12-28T00:52:04.717" v="361" actId="47"/>
        <pc:sldMkLst>
          <pc:docMk/>
          <pc:sldMk cId="1770334481" sldId="326"/>
        </pc:sldMkLst>
      </pc:sldChg>
      <pc:sldChg chg="del">
        <pc:chgData name="Jose Mateus Ramiris" userId="d6dcff02-bda0-410e-b483-e9aa2ff64135" providerId="ADAL" clId="{BD469A60-DB1D-4A08-BEBD-7DE00C0AECA9}" dt="2023-12-28T00:52:05.767" v="362" actId="47"/>
        <pc:sldMkLst>
          <pc:docMk/>
          <pc:sldMk cId="509068466" sldId="327"/>
        </pc:sldMkLst>
      </pc:sldChg>
      <pc:sldChg chg="del">
        <pc:chgData name="Jose Mateus Ramiris" userId="d6dcff02-bda0-410e-b483-e9aa2ff64135" providerId="ADAL" clId="{BD469A60-DB1D-4A08-BEBD-7DE00C0AECA9}" dt="2023-12-28T00:52:06.831" v="363" actId="47"/>
        <pc:sldMkLst>
          <pc:docMk/>
          <pc:sldMk cId="548264680" sldId="328"/>
        </pc:sldMkLst>
      </pc:sldChg>
      <pc:sldChg chg="del">
        <pc:chgData name="Jose Mateus Ramiris" userId="d6dcff02-bda0-410e-b483-e9aa2ff64135" providerId="ADAL" clId="{BD469A60-DB1D-4A08-BEBD-7DE00C0AECA9}" dt="2023-12-28T00:52:07.887" v="364" actId="47"/>
        <pc:sldMkLst>
          <pc:docMk/>
          <pc:sldMk cId="1108217691" sldId="329"/>
        </pc:sldMkLst>
      </pc:sldChg>
      <pc:sldChg chg="del">
        <pc:chgData name="Jose Mateus Ramiris" userId="d6dcff02-bda0-410e-b483-e9aa2ff64135" providerId="ADAL" clId="{BD469A60-DB1D-4A08-BEBD-7DE00C0AECA9}" dt="2023-12-28T00:52:08.934" v="365" actId="47"/>
        <pc:sldMkLst>
          <pc:docMk/>
          <pc:sldMk cId="3208342477" sldId="330"/>
        </pc:sldMkLst>
      </pc:sldChg>
      <pc:sldChg chg="del">
        <pc:chgData name="Jose Mateus Ramiris" userId="d6dcff02-bda0-410e-b483-e9aa2ff64135" providerId="ADAL" clId="{BD469A60-DB1D-4A08-BEBD-7DE00C0AECA9}" dt="2023-12-28T00:52:10.321" v="366" actId="47"/>
        <pc:sldMkLst>
          <pc:docMk/>
          <pc:sldMk cId="61900546" sldId="331"/>
        </pc:sldMkLst>
      </pc:sldChg>
      <pc:sldChg chg="del">
        <pc:chgData name="Jose Mateus Ramiris" userId="d6dcff02-bda0-410e-b483-e9aa2ff64135" providerId="ADAL" clId="{BD469A60-DB1D-4A08-BEBD-7DE00C0AECA9}" dt="2023-12-28T00:52:11.263" v="367" actId="47"/>
        <pc:sldMkLst>
          <pc:docMk/>
          <pc:sldMk cId="4234600384" sldId="332"/>
        </pc:sldMkLst>
      </pc:sldChg>
      <pc:sldChg chg="del">
        <pc:chgData name="Jose Mateus Ramiris" userId="d6dcff02-bda0-410e-b483-e9aa2ff64135" providerId="ADAL" clId="{BD469A60-DB1D-4A08-BEBD-7DE00C0AECA9}" dt="2023-12-28T00:52:12.193" v="368" actId="47"/>
        <pc:sldMkLst>
          <pc:docMk/>
          <pc:sldMk cId="2342924212" sldId="333"/>
        </pc:sldMkLst>
      </pc:sldChg>
      <pc:sldChg chg="del">
        <pc:chgData name="Jose Mateus Ramiris" userId="d6dcff02-bda0-410e-b483-e9aa2ff64135" providerId="ADAL" clId="{BD469A60-DB1D-4A08-BEBD-7DE00C0AECA9}" dt="2023-12-28T00:52:13.350" v="369" actId="47"/>
        <pc:sldMkLst>
          <pc:docMk/>
          <pc:sldMk cId="1960214629" sldId="334"/>
        </pc:sldMkLst>
      </pc:sldChg>
      <pc:sldChg chg="del">
        <pc:chgData name="Jose Mateus Ramiris" userId="d6dcff02-bda0-410e-b483-e9aa2ff64135" providerId="ADAL" clId="{BD469A60-DB1D-4A08-BEBD-7DE00C0AECA9}" dt="2023-12-28T00:52:14.215" v="370" actId="47"/>
        <pc:sldMkLst>
          <pc:docMk/>
          <pc:sldMk cId="1181155204" sldId="335"/>
        </pc:sldMkLst>
      </pc:sldChg>
      <pc:sldChg chg="del">
        <pc:chgData name="Jose Mateus Ramiris" userId="d6dcff02-bda0-410e-b483-e9aa2ff64135" providerId="ADAL" clId="{BD469A60-DB1D-4A08-BEBD-7DE00C0AECA9}" dt="2023-12-28T00:52:16.646" v="372" actId="47"/>
        <pc:sldMkLst>
          <pc:docMk/>
          <pc:sldMk cId="1432753528" sldId="336"/>
        </pc:sldMkLst>
      </pc:sldChg>
      <pc:sldChg chg="del">
        <pc:chgData name="Jose Mateus Ramiris" userId="d6dcff02-bda0-410e-b483-e9aa2ff64135" providerId="ADAL" clId="{BD469A60-DB1D-4A08-BEBD-7DE00C0AECA9}" dt="2023-12-28T00:52:15.431" v="371" actId="47"/>
        <pc:sldMkLst>
          <pc:docMk/>
          <pc:sldMk cId="3090684476" sldId="337"/>
        </pc:sldMkLst>
      </pc:sldChg>
    </pc:docChg>
  </pc:docChgLst>
  <pc:docChgLst>
    <pc:chgData name="Jose Mateus Ramiris" userId="d6dcff02-bda0-410e-b483-e9aa2ff64135" providerId="ADAL" clId="{D7765929-7B0E-4C60-A9AB-BAB596C446B4}"/>
    <pc:docChg chg="custSel addSld delSld modSld">
      <pc:chgData name="Jose Mateus Ramiris" userId="d6dcff02-bda0-410e-b483-e9aa2ff64135" providerId="ADAL" clId="{D7765929-7B0E-4C60-A9AB-BAB596C446B4}" dt="2023-12-28T03:02:15.163" v="4315" actId="47"/>
      <pc:docMkLst>
        <pc:docMk/>
      </pc:docMkLst>
      <pc:sldChg chg="delSp modSp mod modNotesTx">
        <pc:chgData name="Jose Mateus Ramiris" userId="d6dcff02-bda0-410e-b483-e9aa2ff64135" providerId="ADAL" clId="{D7765929-7B0E-4C60-A9AB-BAB596C446B4}" dt="2023-12-28T02:27:54.474" v="2112" actId="20577"/>
        <pc:sldMkLst>
          <pc:docMk/>
          <pc:sldMk cId="3472546591" sldId="301"/>
        </pc:sldMkLst>
        <pc:spChg chg="del">
          <ac:chgData name="Jose Mateus Ramiris" userId="d6dcff02-bda0-410e-b483-e9aa2ff64135" providerId="ADAL" clId="{D7765929-7B0E-4C60-A9AB-BAB596C446B4}" dt="2023-12-28T02:09:44.119" v="244" actId="478"/>
          <ac:spMkLst>
            <pc:docMk/>
            <pc:sldMk cId="3472546591" sldId="301"/>
            <ac:spMk id="2" creationId="{00000000-0000-0000-0000-000000000000}"/>
          </ac:spMkLst>
        </pc:spChg>
        <pc:spChg chg="mod">
          <ac:chgData name="Jose Mateus Ramiris" userId="d6dcff02-bda0-410e-b483-e9aa2ff64135" providerId="ADAL" clId="{D7765929-7B0E-4C60-A9AB-BAB596C446B4}" dt="2023-12-28T02:08:03.815" v="93" actId="1076"/>
          <ac:spMkLst>
            <pc:docMk/>
            <pc:sldMk cId="3472546591" sldId="301"/>
            <ac:spMk id="71" creationId="{00000000-0000-0000-0000-000000000000}"/>
          </ac:spMkLst>
        </pc:spChg>
        <pc:spChg chg="mod">
          <ac:chgData name="Jose Mateus Ramiris" userId="d6dcff02-bda0-410e-b483-e9aa2ff64135" providerId="ADAL" clId="{D7765929-7B0E-4C60-A9AB-BAB596C446B4}" dt="2023-12-28T02:13:11.323" v="711" actId="20577"/>
          <ac:spMkLst>
            <pc:docMk/>
            <pc:sldMk cId="3472546591" sldId="301"/>
            <ac:spMk id="74" creationId="{55D996FD-EE19-3996-BDDD-ABAEC33CFDC1}"/>
          </ac:spMkLst>
        </pc:spChg>
      </pc:sldChg>
      <pc:sldChg chg="delSp modSp mod modNotesTx">
        <pc:chgData name="Jose Mateus Ramiris" userId="d6dcff02-bda0-410e-b483-e9aa2ff64135" providerId="ADAL" clId="{D7765929-7B0E-4C60-A9AB-BAB596C446B4}" dt="2023-12-28T02:46:36.864" v="3327" actId="20577"/>
        <pc:sldMkLst>
          <pc:docMk/>
          <pc:sldMk cId="3250988096" sldId="302"/>
        </pc:sldMkLst>
        <pc:spChg chg="del">
          <ac:chgData name="Jose Mateus Ramiris" userId="d6dcff02-bda0-410e-b483-e9aa2ff64135" providerId="ADAL" clId="{D7765929-7B0E-4C60-A9AB-BAB596C446B4}" dt="2023-12-28T02:32:33.246" v="2482" actId="478"/>
          <ac:spMkLst>
            <pc:docMk/>
            <pc:sldMk cId="3250988096" sldId="302"/>
            <ac:spMk id="2" creationId="{00000000-0000-0000-0000-000000000000}"/>
          </ac:spMkLst>
        </pc:spChg>
        <pc:spChg chg="mod">
          <ac:chgData name="Jose Mateus Ramiris" userId="d6dcff02-bda0-410e-b483-e9aa2ff64135" providerId="ADAL" clId="{D7765929-7B0E-4C60-A9AB-BAB596C446B4}" dt="2023-12-28T02:37:36.571" v="2960" actId="14100"/>
          <ac:spMkLst>
            <pc:docMk/>
            <pc:sldMk cId="3250988096" sldId="302"/>
            <ac:spMk id="71" creationId="{00000000-0000-0000-0000-000000000000}"/>
          </ac:spMkLst>
        </pc:spChg>
        <pc:spChg chg="mod">
          <ac:chgData name="Jose Mateus Ramiris" userId="d6dcff02-bda0-410e-b483-e9aa2ff64135" providerId="ADAL" clId="{D7765929-7B0E-4C60-A9AB-BAB596C446B4}" dt="2023-12-28T02:38:04.177" v="2969" actId="14100"/>
          <ac:spMkLst>
            <pc:docMk/>
            <pc:sldMk cId="3250988096" sldId="302"/>
            <ac:spMk id="74" creationId="{55D996FD-EE19-3996-BDDD-ABAEC33CFDC1}"/>
          </ac:spMkLst>
        </pc:spChg>
      </pc:sldChg>
      <pc:sldChg chg="del">
        <pc:chgData name="Jose Mateus Ramiris" userId="d6dcff02-bda0-410e-b483-e9aa2ff64135" providerId="ADAL" clId="{D7765929-7B0E-4C60-A9AB-BAB596C446B4}" dt="2023-12-28T03:02:13.790" v="4314" actId="47"/>
        <pc:sldMkLst>
          <pc:docMk/>
          <pc:sldMk cId="1710160549" sldId="304"/>
        </pc:sldMkLst>
      </pc:sldChg>
      <pc:sldChg chg="del">
        <pc:chgData name="Jose Mateus Ramiris" userId="d6dcff02-bda0-410e-b483-e9aa2ff64135" providerId="ADAL" clId="{D7765929-7B0E-4C60-A9AB-BAB596C446B4}" dt="2023-12-28T03:02:15.163" v="4315" actId="47"/>
        <pc:sldMkLst>
          <pc:docMk/>
          <pc:sldMk cId="361799313" sldId="305"/>
        </pc:sldMkLst>
      </pc:sldChg>
      <pc:sldChg chg="modSp add mod modNotesTx">
        <pc:chgData name="Jose Mateus Ramiris" userId="d6dcff02-bda0-410e-b483-e9aa2ff64135" providerId="ADAL" clId="{D7765929-7B0E-4C60-A9AB-BAB596C446B4}" dt="2023-12-28T03:00:14.066" v="4313" actId="20577"/>
        <pc:sldMkLst>
          <pc:docMk/>
          <pc:sldMk cId="2483572216" sldId="306"/>
        </pc:sldMkLst>
        <pc:spChg chg="mod">
          <ac:chgData name="Jose Mateus Ramiris" userId="d6dcff02-bda0-410e-b483-e9aa2ff64135" providerId="ADAL" clId="{D7765929-7B0E-4C60-A9AB-BAB596C446B4}" dt="2023-12-28T02:38:38.955" v="2983" actId="6549"/>
          <ac:spMkLst>
            <pc:docMk/>
            <pc:sldMk cId="2483572216" sldId="306"/>
            <ac:spMk id="74" creationId="{55D996FD-EE19-3996-BDDD-ABAEC33CFDC1}"/>
          </ac:spMkLst>
        </pc:spChg>
      </pc:sldChg>
    </pc:docChg>
  </pc:docChgLst>
  <pc:docChgLst>
    <pc:chgData name="Jose Mateus Ramiris" userId="d6dcff02-bda0-410e-b483-e9aa2ff64135" providerId="ADAL" clId="{551ACC72-2600-46EC-8A03-AA8E432D9077}"/>
    <pc:docChg chg="custSel delSld modSld">
      <pc:chgData name="Jose Mateus Ramiris" userId="d6dcff02-bda0-410e-b483-e9aa2ff64135" providerId="ADAL" clId="{551ACC72-2600-46EC-8A03-AA8E432D9077}" dt="2023-02-11T02:58:56.814" v="221" actId="20577"/>
      <pc:docMkLst>
        <pc:docMk/>
      </pc:docMkLst>
      <pc:sldChg chg="addSp delSp modSp mod">
        <pc:chgData name="Jose Mateus Ramiris" userId="d6dcff02-bda0-410e-b483-e9aa2ff64135" providerId="ADAL" clId="{551ACC72-2600-46EC-8A03-AA8E432D9077}" dt="2023-02-11T02:58:56.814" v="221" actId="20577"/>
        <pc:sldMkLst>
          <pc:docMk/>
          <pc:sldMk cId="3925058246" sldId="291"/>
        </pc:sldMkLst>
        <pc:spChg chg="add mod">
          <ac:chgData name="Jose Mateus Ramiris" userId="d6dcff02-bda0-410e-b483-e9aa2ff64135" providerId="ADAL" clId="{551ACC72-2600-46EC-8A03-AA8E432D9077}" dt="2023-02-11T02:58:56.814" v="221" actId="20577"/>
          <ac:spMkLst>
            <pc:docMk/>
            <pc:sldMk cId="3925058246" sldId="291"/>
            <ac:spMk id="2" creationId="{A95E3FE0-F6AC-CC71-9886-DA7624A664F1}"/>
          </ac:spMkLst>
        </pc:spChg>
        <pc:spChg chg="add del mod">
          <ac:chgData name="Jose Mateus Ramiris" userId="d6dcff02-bda0-410e-b483-e9aa2ff64135" providerId="ADAL" clId="{551ACC72-2600-46EC-8A03-AA8E432D9077}" dt="2023-02-08T03:15:38.964" v="192"/>
          <ac:spMkLst>
            <pc:docMk/>
            <pc:sldMk cId="3925058246" sldId="291"/>
            <ac:spMk id="8" creationId="{D17D15B8-0DA2-8782-8354-A5A5A2AFD285}"/>
          </ac:spMkLst>
        </pc:spChg>
        <pc:picChg chg="add del mod">
          <ac:chgData name="Jose Mateus Ramiris" userId="d6dcff02-bda0-410e-b483-e9aa2ff64135" providerId="ADAL" clId="{551ACC72-2600-46EC-8A03-AA8E432D9077}" dt="2023-02-08T03:15:00.256" v="184" actId="478"/>
          <ac:picMkLst>
            <pc:docMk/>
            <pc:sldMk cId="3925058246" sldId="291"/>
            <ac:picMk id="7" creationId="{2EDE47A5-8254-32D4-985C-F2E9C825D732}"/>
          </ac:picMkLst>
        </pc:picChg>
      </pc:sldChg>
      <pc:sldChg chg="addSp delSp modSp mod">
        <pc:chgData name="Jose Mateus Ramiris" userId="d6dcff02-bda0-410e-b483-e9aa2ff64135" providerId="ADAL" clId="{551ACC72-2600-46EC-8A03-AA8E432D9077}" dt="2023-02-10T19:26:55.963" v="209" actId="14100"/>
        <pc:sldMkLst>
          <pc:docMk/>
          <pc:sldMk cId="1556692816" sldId="298"/>
        </pc:sldMkLst>
        <pc:spChg chg="mod">
          <ac:chgData name="Jose Mateus Ramiris" userId="d6dcff02-bda0-410e-b483-e9aa2ff64135" providerId="ADAL" clId="{551ACC72-2600-46EC-8A03-AA8E432D9077}" dt="2023-02-10T19:26:55.963" v="209" actId="14100"/>
          <ac:spMkLst>
            <pc:docMk/>
            <pc:sldMk cId="1556692816" sldId="298"/>
            <ac:spMk id="72" creationId="{88D27CD9-36FA-5EE9-0008-FB2D27A9E41F}"/>
          </ac:spMkLst>
        </pc:spChg>
        <pc:spChg chg="add mod">
          <ac:chgData name="Jose Mateus Ramiris" userId="d6dcff02-bda0-410e-b483-e9aa2ff64135" providerId="ADAL" clId="{551ACC72-2600-46EC-8A03-AA8E432D9077}" dt="2023-02-08T03:09:36.945" v="72" actId="1076"/>
          <ac:spMkLst>
            <pc:docMk/>
            <pc:sldMk cId="1556692816" sldId="298"/>
            <ac:spMk id="73" creationId="{E8BC92DE-DA35-AC20-DBA1-E98A2AE1EFD8}"/>
          </ac:spMkLst>
        </pc:spChg>
        <pc:picChg chg="add del mod">
          <ac:chgData name="Jose Mateus Ramiris" userId="d6dcff02-bda0-410e-b483-e9aa2ff64135" providerId="ADAL" clId="{551ACC72-2600-46EC-8A03-AA8E432D9077}" dt="2023-02-08T03:10:46.107" v="75" actId="478"/>
          <ac:picMkLst>
            <pc:docMk/>
            <pc:sldMk cId="1556692816" sldId="298"/>
            <ac:picMk id="75" creationId="{FCEB4FB2-10DA-0B1E-0872-695124C72AA1}"/>
          </ac:picMkLst>
        </pc:picChg>
        <pc:picChg chg="add mod">
          <ac:chgData name="Jose Mateus Ramiris" userId="d6dcff02-bda0-410e-b483-e9aa2ff64135" providerId="ADAL" clId="{551ACC72-2600-46EC-8A03-AA8E432D9077}" dt="2023-02-08T03:11:19.861" v="81" actId="34135"/>
          <ac:picMkLst>
            <pc:docMk/>
            <pc:sldMk cId="1556692816" sldId="298"/>
            <ac:picMk id="77" creationId="{F91A27D1-DE52-765B-8465-193B3FA89B88}"/>
          </ac:picMkLst>
        </pc:picChg>
      </pc:sldChg>
      <pc:sldChg chg="del">
        <pc:chgData name="Jose Mateus Ramiris" userId="d6dcff02-bda0-410e-b483-e9aa2ff64135" providerId="ADAL" clId="{551ACC72-2600-46EC-8A03-AA8E432D9077}" dt="2023-02-10T02:02:55.800" v="195" actId="47"/>
        <pc:sldMkLst>
          <pc:docMk/>
          <pc:sldMk cId="2550302055" sldId="299"/>
        </pc:sldMkLst>
      </pc:sldChg>
    </pc:docChg>
  </pc:docChgLst>
  <pc:docChgLst>
    <pc:chgData name="Jose Mateus Ramiris" userId="d6dcff02-bda0-410e-b483-e9aa2ff64135" providerId="ADAL" clId="{9662E829-97FA-4019-B1CA-51735E8DF518}"/>
    <pc:docChg chg="custSel addSld delSld modSld">
      <pc:chgData name="Jose Mateus Ramiris" userId="d6dcff02-bda0-410e-b483-e9aa2ff64135" providerId="ADAL" clId="{9662E829-97FA-4019-B1CA-51735E8DF518}" dt="2023-12-26T17:54:27.538" v="498" actId="2890"/>
      <pc:docMkLst>
        <pc:docMk/>
      </pc:docMkLst>
      <pc:sldChg chg="del">
        <pc:chgData name="Jose Mateus Ramiris" userId="d6dcff02-bda0-410e-b483-e9aa2ff64135" providerId="ADAL" clId="{9662E829-97FA-4019-B1CA-51735E8DF518}" dt="2023-12-26T15:14:10.078" v="71" actId="47"/>
        <pc:sldMkLst>
          <pc:docMk/>
          <pc:sldMk cId="0" sldId="257"/>
        </pc:sldMkLst>
      </pc:sldChg>
      <pc:sldChg chg="modSp mod">
        <pc:chgData name="Jose Mateus Ramiris" userId="d6dcff02-bda0-410e-b483-e9aa2ff64135" providerId="ADAL" clId="{9662E829-97FA-4019-B1CA-51735E8DF518}" dt="2023-12-26T15:13:33.208" v="60" actId="20577"/>
        <pc:sldMkLst>
          <pc:docMk/>
          <pc:sldMk cId="2479405693" sldId="281"/>
        </pc:sldMkLst>
        <pc:spChg chg="mod">
          <ac:chgData name="Jose Mateus Ramiris" userId="d6dcff02-bda0-410e-b483-e9aa2ff64135" providerId="ADAL" clId="{9662E829-97FA-4019-B1CA-51735E8DF518}" dt="2023-12-26T15:13:33.208" v="60" actId="20577"/>
          <ac:spMkLst>
            <pc:docMk/>
            <pc:sldMk cId="2479405693" sldId="281"/>
            <ac:spMk id="8" creationId="{D1CD6D78-A23F-5A65-0DAF-E0408A78D3D7}"/>
          </ac:spMkLst>
        </pc:spChg>
      </pc:sldChg>
      <pc:sldChg chg="del">
        <pc:chgData name="Jose Mateus Ramiris" userId="d6dcff02-bda0-410e-b483-e9aa2ff64135" providerId="ADAL" clId="{9662E829-97FA-4019-B1CA-51735E8DF518}" dt="2023-12-26T17:45:23.588" v="446" actId="47"/>
        <pc:sldMkLst>
          <pc:docMk/>
          <pc:sldMk cId="1556692816" sldId="298"/>
        </pc:sldMkLst>
      </pc:sldChg>
      <pc:sldChg chg="modSp mod">
        <pc:chgData name="Jose Mateus Ramiris" userId="d6dcff02-bda0-410e-b483-e9aa2ff64135" providerId="ADAL" clId="{9662E829-97FA-4019-B1CA-51735E8DF518}" dt="2023-12-26T17:31:47.044" v="102" actId="20577"/>
        <pc:sldMkLst>
          <pc:docMk/>
          <pc:sldMk cId="460064704" sldId="299"/>
        </pc:sldMkLst>
        <pc:spChg chg="mod">
          <ac:chgData name="Jose Mateus Ramiris" userId="d6dcff02-bda0-410e-b483-e9aa2ff64135" providerId="ADAL" clId="{9662E829-97FA-4019-B1CA-51735E8DF518}" dt="2023-12-26T17:31:47.044" v="102" actId="20577"/>
          <ac:spMkLst>
            <pc:docMk/>
            <pc:sldMk cId="460064704" sldId="299"/>
            <ac:spMk id="6" creationId="{26F27D85-77C7-8394-67F7-A671B5F6EB79}"/>
          </ac:spMkLst>
        </pc:spChg>
      </pc:sldChg>
      <pc:sldChg chg="addSp delSp modSp mod">
        <pc:chgData name="Jose Mateus Ramiris" userId="d6dcff02-bda0-410e-b483-e9aa2ff64135" providerId="ADAL" clId="{9662E829-97FA-4019-B1CA-51735E8DF518}" dt="2023-12-26T17:44:58.286" v="432" actId="1076"/>
        <pc:sldMkLst>
          <pc:docMk/>
          <pc:sldMk cId="3472546591" sldId="301"/>
        </pc:sldMkLst>
        <pc:spChg chg="mod">
          <ac:chgData name="Jose Mateus Ramiris" userId="d6dcff02-bda0-410e-b483-e9aa2ff64135" providerId="ADAL" clId="{9662E829-97FA-4019-B1CA-51735E8DF518}" dt="2023-12-26T17:44:58.286" v="432" actId="1076"/>
          <ac:spMkLst>
            <pc:docMk/>
            <pc:sldMk cId="3472546591" sldId="301"/>
            <ac:spMk id="71" creationId="{00000000-0000-0000-0000-000000000000}"/>
          </ac:spMkLst>
        </pc:spChg>
        <pc:spChg chg="add mod">
          <ac:chgData name="Jose Mateus Ramiris" userId="d6dcff02-bda0-410e-b483-e9aa2ff64135" providerId="ADAL" clId="{9662E829-97FA-4019-B1CA-51735E8DF518}" dt="2023-12-26T17:36:54.694" v="382" actId="1076"/>
          <ac:spMkLst>
            <pc:docMk/>
            <pc:sldMk cId="3472546591" sldId="301"/>
            <ac:spMk id="74" creationId="{55D996FD-EE19-3996-BDDD-ABAEC33CFDC1}"/>
          </ac:spMkLst>
        </pc:spChg>
        <pc:graphicFrameChg chg="del">
          <ac:chgData name="Jose Mateus Ramiris" userId="d6dcff02-bda0-410e-b483-e9aa2ff64135" providerId="ADAL" clId="{9662E829-97FA-4019-B1CA-51735E8DF518}" dt="2023-12-26T15:14:16.971" v="73" actId="478"/>
          <ac:graphicFrameMkLst>
            <pc:docMk/>
            <pc:sldMk cId="3472546591" sldId="301"/>
            <ac:graphicFrameMk id="72" creationId="{E76D71C4-C211-8639-AC87-183471CCBE5C}"/>
          </ac:graphicFrameMkLst>
        </pc:graphicFrameChg>
        <pc:graphicFrameChg chg="del">
          <ac:chgData name="Jose Mateus Ramiris" userId="d6dcff02-bda0-410e-b483-e9aa2ff64135" providerId="ADAL" clId="{9662E829-97FA-4019-B1CA-51735E8DF518}" dt="2023-12-26T15:14:16.138" v="72" actId="478"/>
          <ac:graphicFrameMkLst>
            <pc:docMk/>
            <pc:sldMk cId="3472546591" sldId="301"/>
            <ac:graphicFrameMk id="73" creationId="{6FC942B1-85E5-C90F-4252-6DB82FDBD30B}"/>
          </ac:graphicFrameMkLst>
        </pc:graphicFrameChg>
      </pc:sldChg>
      <pc:sldChg chg="delSp modSp del mod">
        <pc:chgData name="Jose Mateus Ramiris" userId="d6dcff02-bda0-410e-b483-e9aa2ff64135" providerId="ADAL" clId="{9662E829-97FA-4019-B1CA-51735E8DF518}" dt="2023-12-26T17:45:21.861" v="445" actId="47"/>
        <pc:sldMkLst>
          <pc:docMk/>
          <pc:sldMk cId="2821306521" sldId="302"/>
        </pc:sldMkLst>
        <pc:graphicFrameChg chg="del modGraphic">
          <ac:chgData name="Jose Mateus Ramiris" userId="d6dcff02-bda0-410e-b483-e9aa2ff64135" providerId="ADAL" clId="{9662E829-97FA-4019-B1CA-51735E8DF518}" dt="2023-12-26T15:20:11.198" v="76" actId="478"/>
          <ac:graphicFrameMkLst>
            <pc:docMk/>
            <pc:sldMk cId="2821306521" sldId="302"/>
            <ac:graphicFrameMk id="72" creationId="{E76D71C4-C211-8639-AC87-183471CCBE5C}"/>
          </ac:graphicFrameMkLst>
        </pc:graphicFrameChg>
        <pc:graphicFrameChg chg="del">
          <ac:chgData name="Jose Mateus Ramiris" userId="d6dcff02-bda0-410e-b483-e9aa2ff64135" providerId="ADAL" clId="{9662E829-97FA-4019-B1CA-51735E8DF518}" dt="2023-12-26T15:20:07.901" v="74" actId="478"/>
          <ac:graphicFrameMkLst>
            <pc:docMk/>
            <pc:sldMk cId="2821306521" sldId="302"/>
            <ac:graphicFrameMk id="73" creationId="{6FC942B1-85E5-C90F-4252-6DB82FDBD30B}"/>
          </ac:graphicFrameMkLst>
        </pc:graphicFrameChg>
      </pc:sldChg>
      <pc:sldChg chg="del">
        <pc:chgData name="Jose Mateus Ramiris" userId="d6dcff02-bda0-410e-b483-e9aa2ff64135" providerId="ADAL" clId="{9662E829-97FA-4019-B1CA-51735E8DF518}" dt="2023-12-26T17:45:24.825" v="447" actId="47"/>
        <pc:sldMkLst>
          <pc:docMk/>
          <pc:sldMk cId="4283032968" sldId="303"/>
        </pc:sldMkLst>
      </pc:sldChg>
      <pc:sldChg chg="del">
        <pc:chgData name="Jose Mateus Ramiris" userId="d6dcff02-bda0-410e-b483-e9aa2ff64135" providerId="ADAL" clId="{9662E829-97FA-4019-B1CA-51735E8DF518}" dt="2023-12-26T17:45:27.036" v="449" actId="47"/>
        <pc:sldMkLst>
          <pc:docMk/>
          <pc:sldMk cId="3294296809" sldId="306"/>
        </pc:sldMkLst>
      </pc:sldChg>
      <pc:sldChg chg="del">
        <pc:chgData name="Jose Mateus Ramiris" userId="d6dcff02-bda0-410e-b483-e9aa2ff64135" providerId="ADAL" clId="{9662E829-97FA-4019-B1CA-51735E8DF518}" dt="2023-12-26T17:45:25.921" v="448" actId="47"/>
        <pc:sldMkLst>
          <pc:docMk/>
          <pc:sldMk cId="3488946045" sldId="308"/>
        </pc:sldMkLst>
      </pc:sldChg>
      <pc:sldChg chg="del">
        <pc:chgData name="Jose Mateus Ramiris" userId="d6dcff02-bda0-410e-b483-e9aa2ff64135" providerId="ADAL" clId="{9662E829-97FA-4019-B1CA-51735E8DF518}" dt="2023-12-26T17:45:28.203" v="450" actId="47"/>
        <pc:sldMkLst>
          <pc:docMk/>
          <pc:sldMk cId="1676669100" sldId="309"/>
        </pc:sldMkLst>
      </pc:sldChg>
      <pc:sldChg chg="del">
        <pc:chgData name="Jose Mateus Ramiris" userId="d6dcff02-bda0-410e-b483-e9aa2ff64135" providerId="ADAL" clId="{9662E829-97FA-4019-B1CA-51735E8DF518}" dt="2023-12-26T17:45:29.211" v="451" actId="47"/>
        <pc:sldMkLst>
          <pc:docMk/>
          <pc:sldMk cId="2093428840" sldId="310"/>
        </pc:sldMkLst>
      </pc:sldChg>
      <pc:sldChg chg="del">
        <pc:chgData name="Jose Mateus Ramiris" userId="d6dcff02-bda0-410e-b483-e9aa2ff64135" providerId="ADAL" clId="{9662E829-97FA-4019-B1CA-51735E8DF518}" dt="2023-12-26T17:45:30.411" v="452" actId="47"/>
        <pc:sldMkLst>
          <pc:docMk/>
          <pc:sldMk cId="3612363744" sldId="311"/>
        </pc:sldMkLst>
      </pc:sldChg>
      <pc:sldChg chg="del">
        <pc:chgData name="Jose Mateus Ramiris" userId="d6dcff02-bda0-410e-b483-e9aa2ff64135" providerId="ADAL" clId="{9662E829-97FA-4019-B1CA-51735E8DF518}" dt="2023-12-26T17:45:31.720" v="453" actId="47"/>
        <pc:sldMkLst>
          <pc:docMk/>
          <pc:sldMk cId="855289215" sldId="312"/>
        </pc:sldMkLst>
      </pc:sldChg>
      <pc:sldChg chg="del">
        <pc:chgData name="Jose Mateus Ramiris" userId="d6dcff02-bda0-410e-b483-e9aa2ff64135" providerId="ADAL" clId="{9662E829-97FA-4019-B1CA-51735E8DF518}" dt="2023-12-26T17:45:32.819" v="454" actId="47"/>
        <pc:sldMkLst>
          <pc:docMk/>
          <pc:sldMk cId="553751274" sldId="313"/>
        </pc:sldMkLst>
      </pc:sldChg>
      <pc:sldChg chg="del">
        <pc:chgData name="Jose Mateus Ramiris" userId="d6dcff02-bda0-410e-b483-e9aa2ff64135" providerId="ADAL" clId="{9662E829-97FA-4019-B1CA-51735E8DF518}" dt="2023-12-26T17:45:34.624" v="455" actId="47"/>
        <pc:sldMkLst>
          <pc:docMk/>
          <pc:sldMk cId="2946985243" sldId="314"/>
        </pc:sldMkLst>
      </pc:sldChg>
      <pc:sldChg chg="del">
        <pc:chgData name="Jose Mateus Ramiris" userId="d6dcff02-bda0-410e-b483-e9aa2ff64135" providerId="ADAL" clId="{9662E829-97FA-4019-B1CA-51735E8DF518}" dt="2023-12-26T17:45:36.113" v="456" actId="47"/>
        <pc:sldMkLst>
          <pc:docMk/>
          <pc:sldMk cId="1485134614" sldId="315"/>
        </pc:sldMkLst>
      </pc:sldChg>
      <pc:sldChg chg="modSp add mod">
        <pc:chgData name="Jose Mateus Ramiris" userId="d6dcff02-bda0-410e-b483-e9aa2ff64135" providerId="ADAL" clId="{9662E829-97FA-4019-B1CA-51735E8DF518}" dt="2023-12-26T17:45:16.501" v="444" actId="14100"/>
        <pc:sldMkLst>
          <pc:docMk/>
          <pc:sldMk cId="1038920594" sldId="316"/>
        </pc:sldMkLst>
        <pc:spChg chg="mod">
          <ac:chgData name="Jose Mateus Ramiris" userId="d6dcff02-bda0-410e-b483-e9aa2ff64135" providerId="ADAL" clId="{9662E829-97FA-4019-B1CA-51735E8DF518}" dt="2023-12-26T17:45:16.501" v="444" actId="14100"/>
          <ac:spMkLst>
            <pc:docMk/>
            <pc:sldMk cId="1038920594" sldId="316"/>
            <ac:spMk id="71" creationId="{00000000-0000-0000-0000-000000000000}"/>
          </ac:spMkLst>
        </pc:spChg>
        <pc:spChg chg="mod">
          <ac:chgData name="Jose Mateus Ramiris" userId="d6dcff02-bda0-410e-b483-e9aa2ff64135" providerId="ADAL" clId="{9662E829-97FA-4019-B1CA-51735E8DF518}" dt="2023-12-26T17:41:23.394" v="401" actId="20577"/>
          <ac:spMkLst>
            <pc:docMk/>
            <pc:sldMk cId="1038920594" sldId="316"/>
            <ac:spMk id="74" creationId="{55D996FD-EE19-3996-BDDD-ABAEC33CFDC1}"/>
          </ac:spMkLst>
        </pc:spChg>
      </pc:sldChg>
      <pc:sldChg chg="modSp add mod">
        <pc:chgData name="Jose Mateus Ramiris" userId="d6dcff02-bda0-410e-b483-e9aa2ff64135" providerId="ADAL" clId="{9662E829-97FA-4019-B1CA-51735E8DF518}" dt="2023-12-26T17:54:21.356" v="497" actId="6549"/>
        <pc:sldMkLst>
          <pc:docMk/>
          <pc:sldMk cId="1497038194" sldId="317"/>
        </pc:sldMkLst>
        <pc:spChg chg="mod">
          <ac:chgData name="Jose Mateus Ramiris" userId="d6dcff02-bda0-410e-b483-e9aa2ff64135" providerId="ADAL" clId="{9662E829-97FA-4019-B1CA-51735E8DF518}" dt="2023-12-26T17:49:56.333" v="478" actId="1076"/>
          <ac:spMkLst>
            <pc:docMk/>
            <pc:sldMk cId="1497038194" sldId="317"/>
            <ac:spMk id="71" creationId="{00000000-0000-0000-0000-000000000000}"/>
          </ac:spMkLst>
        </pc:spChg>
        <pc:spChg chg="mod">
          <ac:chgData name="Jose Mateus Ramiris" userId="d6dcff02-bda0-410e-b483-e9aa2ff64135" providerId="ADAL" clId="{9662E829-97FA-4019-B1CA-51735E8DF518}" dt="2023-12-26T17:54:21.356" v="497" actId="6549"/>
          <ac:spMkLst>
            <pc:docMk/>
            <pc:sldMk cId="1497038194" sldId="317"/>
            <ac:spMk id="74" creationId="{55D996FD-EE19-3996-BDDD-ABAEC33CFDC1}"/>
          </ac:spMkLst>
        </pc:spChg>
      </pc:sldChg>
      <pc:sldChg chg="add">
        <pc:chgData name="Jose Mateus Ramiris" userId="d6dcff02-bda0-410e-b483-e9aa2ff64135" providerId="ADAL" clId="{9662E829-97FA-4019-B1CA-51735E8DF518}" dt="2023-12-26T17:54:27.538" v="498" actId="2890"/>
        <pc:sldMkLst>
          <pc:docMk/>
          <pc:sldMk cId="2430971517" sldId="318"/>
        </pc:sldMkLst>
      </pc:sldChg>
    </pc:docChg>
  </pc:docChgLst>
  <pc:docChgLst>
    <pc:chgData name="Jose Mateus Ramiris" userId="d6dcff02-bda0-410e-b483-e9aa2ff64135" providerId="ADAL" clId="{7A90BCF8-DFEB-4DC2-9923-2E1B7C631953}"/>
    <pc:docChg chg="undo redo custSel addSld delSld modSld sldOrd">
      <pc:chgData name="Jose Mateus Ramiris" userId="d6dcff02-bda0-410e-b483-e9aa2ff64135" providerId="ADAL" clId="{7A90BCF8-DFEB-4DC2-9923-2E1B7C631953}" dt="2023-07-26T00:17:02.194" v="2960" actId="20577"/>
      <pc:docMkLst>
        <pc:docMk/>
      </pc:docMkLst>
      <pc:sldChg chg="addSp delSp modSp mod">
        <pc:chgData name="Jose Mateus Ramiris" userId="d6dcff02-bda0-410e-b483-e9aa2ff64135" providerId="ADAL" clId="{7A90BCF8-DFEB-4DC2-9923-2E1B7C631953}" dt="2023-07-11T14:19:53.229" v="120" actId="113"/>
        <pc:sldMkLst>
          <pc:docMk/>
          <pc:sldMk cId="0" sldId="257"/>
        </pc:sldMkLst>
        <pc:spChg chg="del">
          <ac:chgData name="Jose Mateus Ramiris" userId="d6dcff02-bda0-410e-b483-e9aa2ff64135" providerId="ADAL" clId="{7A90BCF8-DFEB-4DC2-9923-2E1B7C631953}" dt="2023-07-11T14:15:43.745" v="64" actId="478"/>
          <ac:spMkLst>
            <pc:docMk/>
            <pc:sldMk cId="0" sldId="257"/>
            <ac:spMk id="2" creationId="{00000000-0000-0000-0000-000000000000}"/>
          </ac:spMkLst>
        </pc:spChg>
        <pc:spChg chg="del mod">
          <ac:chgData name="Jose Mateus Ramiris" userId="d6dcff02-bda0-410e-b483-e9aa2ff64135" providerId="ADAL" clId="{7A90BCF8-DFEB-4DC2-9923-2E1B7C631953}" dt="2023-07-11T14:17:42.354" v="82" actId="478"/>
          <ac:spMkLst>
            <pc:docMk/>
            <pc:sldMk cId="0" sldId="257"/>
            <ac:spMk id="71" creationId="{00000000-0000-0000-0000-000000000000}"/>
          </ac:spMkLst>
        </pc:spChg>
        <pc:spChg chg="del">
          <ac:chgData name="Jose Mateus Ramiris" userId="d6dcff02-bda0-410e-b483-e9aa2ff64135" providerId="ADAL" clId="{7A90BCF8-DFEB-4DC2-9923-2E1B7C631953}" dt="2023-07-11T14:14:33.235" v="52" actId="478"/>
          <ac:spMkLst>
            <pc:docMk/>
            <pc:sldMk cId="0" sldId="257"/>
            <ac:spMk id="72" creationId="{88D27CD9-36FA-5EE9-0008-FB2D27A9E41F}"/>
          </ac:spMkLst>
        </pc:spChg>
        <pc:spChg chg="add del mod">
          <ac:chgData name="Jose Mateus Ramiris" userId="d6dcff02-bda0-410e-b483-e9aa2ff64135" providerId="ADAL" clId="{7A90BCF8-DFEB-4DC2-9923-2E1B7C631953}" dt="2023-07-11T14:17:44.948" v="83" actId="478"/>
          <ac:spMkLst>
            <pc:docMk/>
            <pc:sldMk cId="0" sldId="257"/>
            <ac:spMk id="78" creationId="{71E59D52-BB5A-F0EA-F644-BCB6712557F2}"/>
          </ac:spMkLst>
        </pc:spChg>
        <pc:spChg chg="mod">
          <ac:chgData name="Jose Mateus Ramiris" userId="d6dcff02-bda0-410e-b483-e9aa2ff64135" providerId="ADAL" clId="{7A90BCF8-DFEB-4DC2-9923-2E1B7C631953}" dt="2023-07-11T14:18:31.197" v="89"/>
          <ac:spMkLst>
            <pc:docMk/>
            <pc:sldMk cId="0" sldId="257"/>
            <ac:spMk id="80" creationId="{79AF2D95-41DF-4790-28A9-D1A9E2991048}"/>
          </ac:spMkLst>
        </pc:spChg>
        <pc:spChg chg="mod">
          <ac:chgData name="Jose Mateus Ramiris" userId="d6dcff02-bda0-410e-b483-e9aa2ff64135" providerId="ADAL" clId="{7A90BCF8-DFEB-4DC2-9923-2E1B7C631953}" dt="2023-07-11T14:18:31.197" v="89"/>
          <ac:spMkLst>
            <pc:docMk/>
            <pc:sldMk cId="0" sldId="257"/>
            <ac:spMk id="81" creationId="{932BBB99-3F1C-22FF-5A0A-DA4A343BA571}"/>
          </ac:spMkLst>
        </pc:spChg>
        <pc:spChg chg="add mod">
          <ac:chgData name="Jose Mateus Ramiris" userId="d6dcff02-bda0-410e-b483-e9aa2ff64135" providerId="ADAL" clId="{7A90BCF8-DFEB-4DC2-9923-2E1B7C631953}" dt="2023-07-11T14:19:53.229" v="120" actId="113"/>
          <ac:spMkLst>
            <pc:docMk/>
            <pc:sldMk cId="0" sldId="257"/>
            <ac:spMk id="82" creationId="{DD7C118D-35E4-836D-2B9A-C1D73EF560BA}"/>
          </ac:spMkLst>
        </pc:spChg>
        <pc:grpChg chg="del mod">
          <ac:chgData name="Jose Mateus Ramiris" userId="d6dcff02-bda0-410e-b483-e9aa2ff64135" providerId="ADAL" clId="{7A90BCF8-DFEB-4DC2-9923-2E1B7C631953}" dt="2023-07-11T14:15:34.186" v="62" actId="478"/>
          <ac:grpSpMkLst>
            <pc:docMk/>
            <pc:sldMk cId="0" sldId="257"/>
            <ac:grpSpMk id="4" creationId="{00000000-0000-0000-0000-000000000000}"/>
          </ac:grpSpMkLst>
        </pc:grpChg>
        <pc:grpChg chg="add mod">
          <ac:chgData name="Jose Mateus Ramiris" userId="d6dcff02-bda0-410e-b483-e9aa2ff64135" providerId="ADAL" clId="{7A90BCF8-DFEB-4DC2-9923-2E1B7C631953}" dt="2023-07-11T14:18:44.250" v="92" actId="1076"/>
          <ac:grpSpMkLst>
            <pc:docMk/>
            <pc:sldMk cId="0" sldId="257"/>
            <ac:grpSpMk id="79" creationId="{5B7EC1F3-4A39-272E-8628-2644472B04A1}"/>
          </ac:grpSpMkLst>
        </pc:grpChg>
        <pc:graphicFrameChg chg="mod modGraphic">
          <ac:chgData name="Jose Mateus Ramiris" userId="d6dcff02-bda0-410e-b483-e9aa2ff64135" providerId="ADAL" clId="{7A90BCF8-DFEB-4DC2-9923-2E1B7C631953}" dt="2023-07-11T14:18:35.961" v="91" actId="1076"/>
          <ac:graphicFrameMkLst>
            <pc:docMk/>
            <pc:sldMk cId="0" sldId="257"/>
            <ac:graphicFrameMk id="73" creationId="{6FC942B1-85E5-C90F-4252-6DB82FDBD30B}"/>
          </ac:graphicFrameMkLst>
        </pc:graphicFrameChg>
        <pc:graphicFrameChg chg="add mod">
          <ac:chgData name="Jose Mateus Ramiris" userId="d6dcff02-bda0-410e-b483-e9aa2ff64135" providerId="ADAL" clId="{7A90BCF8-DFEB-4DC2-9923-2E1B7C631953}" dt="2023-07-11T14:17:52.622" v="84" actId="1076"/>
          <ac:graphicFrameMkLst>
            <pc:docMk/>
            <pc:sldMk cId="0" sldId="257"/>
            <ac:graphicFrameMk id="74" creationId="{AC06F8D7-1694-1F07-CF85-F5D1F94DF0BA}"/>
          </ac:graphicFrameMkLst>
        </pc:graphicFrameChg>
        <pc:graphicFrameChg chg="add del mod">
          <ac:chgData name="Jose Mateus Ramiris" userId="d6dcff02-bda0-410e-b483-e9aa2ff64135" providerId="ADAL" clId="{7A90BCF8-DFEB-4DC2-9923-2E1B7C631953}" dt="2023-07-11T14:16:07.381" v="68" actId="478"/>
          <ac:graphicFrameMkLst>
            <pc:docMk/>
            <pc:sldMk cId="0" sldId="257"/>
            <ac:graphicFrameMk id="75" creationId="{9F20C209-2273-5DEC-A138-9EC8B63EF5E6}"/>
          </ac:graphicFrameMkLst>
        </pc:graphicFrameChg>
        <pc:graphicFrameChg chg="add mod modGraphic">
          <ac:chgData name="Jose Mateus Ramiris" userId="d6dcff02-bda0-410e-b483-e9aa2ff64135" providerId="ADAL" clId="{7A90BCF8-DFEB-4DC2-9923-2E1B7C631953}" dt="2023-07-11T14:18:16.836" v="88" actId="1076"/>
          <ac:graphicFrameMkLst>
            <pc:docMk/>
            <pc:sldMk cId="0" sldId="257"/>
            <ac:graphicFrameMk id="76" creationId="{DC9F2E8B-D3A3-7189-D658-2F1A0CCA8998}"/>
          </ac:graphicFrameMkLst>
        </pc:graphicFrameChg>
      </pc:sldChg>
      <pc:sldChg chg="delSp modSp mod">
        <pc:chgData name="Jose Mateus Ramiris" userId="d6dcff02-bda0-410e-b483-e9aa2ff64135" providerId="ADAL" clId="{7A90BCF8-DFEB-4DC2-9923-2E1B7C631953}" dt="2023-07-11T14:12:31.124" v="37" actId="1076"/>
        <pc:sldMkLst>
          <pc:docMk/>
          <pc:sldMk cId="2479405693" sldId="281"/>
        </pc:sldMkLst>
        <pc:spChg chg="del">
          <ac:chgData name="Jose Mateus Ramiris" userId="d6dcff02-bda0-410e-b483-e9aa2ff64135" providerId="ADAL" clId="{7A90BCF8-DFEB-4DC2-9923-2E1B7C631953}" dt="2023-07-11T14:12:08.590" v="4" actId="478"/>
          <ac:spMkLst>
            <pc:docMk/>
            <pc:sldMk cId="2479405693" sldId="281"/>
            <ac:spMk id="6" creationId="{26F27D85-77C7-8394-67F7-A671B5F6EB79}"/>
          </ac:spMkLst>
        </pc:spChg>
        <pc:spChg chg="mod">
          <ac:chgData name="Jose Mateus Ramiris" userId="d6dcff02-bda0-410e-b483-e9aa2ff64135" providerId="ADAL" clId="{7A90BCF8-DFEB-4DC2-9923-2E1B7C631953}" dt="2023-07-11T14:12:31.124" v="37" actId="1076"/>
          <ac:spMkLst>
            <pc:docMk/>
            <pc:sldMk cId="2479405693" sldId="281"/>
            <ac:spMk id="8" creationId="{D1CD6D78-A23F-5A65-0DAF-E0408A78D3D7}"/>
          </ac:spMkLst>
        </pc:spChg>
      </pc:sldChg>
      <pc:sldChg chg="delSp modSp del mod">
        <pc:chgData name="Jose Mateus Ramiris" userId="d6dcff02-bda0-410e-b483-e9aa2ff64135" providerId="ADAL" clId="{7A90BCF8-DFEB-4DC2-9923-2E1B7C631953}" dt="2023-07-11T14:31:26.464" v="194" actId="47"/>
        <pc:sldMkLst>
          <pc:docMk/>
          <pc:sldMk cId="3925058246" sldId="291"/>
        </pc:sldMkLst>
        <pc:spChg chg="del mod">
          <ac:chgData name="Jose Mateus Ramiris" userId="d6dcff02-bda0-410e-b483-e9aa2ff64135" providerId="ADAL" clId="{7A90BCF8-DFEB-4DC2-9923-2E1B7C631953}" dt="2023-07-11T14:13:59.240" v="51" actId="478"/>
          <ac:spMkLst>
            <pc:docMk/>
            <pc:sldMk cId="3925058246" sldId="291"/>
            <ac:spMk id="2" creationId="{A95E3FE0-F6AC-CC71-9886-DA7624A664F1}"/>
          </ac:spMkLst>
        </pc:spChg>
      </pc:sldChg>
      <pc:sldChg chg="delSp del mod">
        <pc:chgData name="Jose Mateus Ramiris" userId="d6dcff02-bda0-410e-b483-e9aa2ff64135" providerId="ADAL" clId="{7A90BCF8-DFEB-4DC2-9923-2E1B7C631953}" dt="2023-07-11T14:14:57.402" v="56" actId="2696"/>
        <pc:sldMkLst>
          <pc:docMk/>
          <pc:sldMk cId="3883505640" sldId="296"/>
        </pc:sldMkLst>
        <pc:graphicFrameChg chg="del">
          <ac:chgData name="Jose Mateus Ramiris" userId="d6dcff02-bda0-410e-b483-e9aa2ff64135" providerId="ADAL" clId="{7A90BCF8-DFEB-4DC2-9923-2E1B7C631953}" dt="2023-07-11T14:14:53.119" v="55" actId="478"/>
          <ac:graphicFrameMkLst>
            <pc:docMk/>
            <pc:sldMk cId="3883505640" sldId="296"/>
            <ac:graphicFrameMk id="73" creationId="{6FC942B1-85E5-C90F-4252-6DB82FDBD30B}"/>
          </ac:graphicFrameMkLst>
        </pc:graphicFrameChg>
      </pc:sldChg>
      <pc:sldChg chg="del">
        <pc:chgData name="Jose Mateus Ramiris" userId="d6dcff02-bda0-410e-b483-e9aa2ff64135" providerId="ADAL" clId="{7A90BCF8-DFEB-4DC2-9923-2E1B7C631953}" dt="2023-07-11T14:20:06.055" v="121" actId="2696"/>
        <pc:sldMkLst>
          <pc:docMk/>
          <pc:sldMk cId="1416139816" sldId="297"/>
        </pc:sldMkLst>
      </pc:sldChg>
      <pc:sldChg chg="addSp delSp modSp mod">
        <pc:chgData name="Jose Mateus Ramiris" userId="d6dcff02-bda0-410e-b483-e9aa2ff64135" providerId="ADAL" clId="{7A90BCF8-DFEB-4DC2-9923-2E1B7C631953}" dt="2023-07-11T14:40:39.406" v="376" actId="20577"/>
        <pc:sldMkLst>
          <pc:docMk/>
          <pc:sldMk cId="1556692816" sldId="298"/>
        </pc:sldMkLst>
        <pc:spChg chg="del mod">
          <ac:chgData name="Jose Mateus Ramiris" userId="d6dcff02-bda0-410e-b483-e9aa2ff64135" providerId="ADAL" clId="{7A90BCF8-DFEB-4DC2-9923-2E1B7C631953}" dt="2023-07-11T14:34:29.014" v="235" actId="478"/>
          <ac:spMkLst>
            <pc:docMk/>
            <pc:sldMk cId="1556692816" sldId="298"/>
            <ac:spMk id="71" creationId="{00000000-0000-0000-0000-000000000000}"/>
          </ac:spMkLst>
        </pc:spChg>
        <pc:spChg chg="add del mod">
          <ac:chgData name="Jose Mateus Ramiris" userId="d6dcff02-bda0-410e-b483-e9aa2ff64135" providerId="ADAL" clId="{7A90BCF8-DFEB-4DC2-9923-2E1B7C631953}" dt="2023-07-11T14:34:40.261" v="237" actId="1076"/>
          <ac:spMkLst>
            <pc:docMk/>
            <pc:sldMk cId="1556692816" sldId="298"/>
            <ac:spMk id="72" creationId="{88D27CD9-36FA-5EE9-0008-FB2D27A9E41F}"/>
          </ac:spMkLst>
        </pc:spChg>
        <pc:spChg chg="del">
          <ac:chgData name="Jose Mateus Ramiris" userId="d6dcff02-bda0-410e-b483-e9aa2ff64135" providerId="ADAL" clId="{7A90BCF8-DFEB-4DC2-9923-2E1B7C631953}" dt="2023-07-11T14:22:19.016" v="165" actId="478"/>
          <ac:spMkLst>
            <pc:docMk/>
            <pc:sldMk cId="1556692816" sldId="298"/>
            <ac:spMk id="73" creationId="{E8BC92DE-DA35-AC20-DBA1-E98A2AE1EFD8}"/>
          </ac:spMkLst>
        </pc:spChg>
        <pc:spChg chg="add mod">
          <ac:chgData name="Jose Mateus Ramiris" userId="d6dcff02-bda0-410e-b483-e9aa2ff64135" providerId="ADAL" clId="{7A90BCF8-DFEB-4DC2-9923-2E1B7C631953}" dt="2023-07-11T14:40:39.406" v="376" actId="20577"/>
          <ac:spMkLst>
            <pc:docMk/>
            <pc:sldMk cId="1556692816" sldId="298"/>
            <ac:spMk id="74" creationId="{BBB455C4-2F08-9A8F-B118-8095E7327383}"/>
          </ac:spMkLst>
        </pc:spChg>
        <pc:grpChg chg="mod">
          <ac:chgData name="Jose Mateus Ramiris" userId="d6dcff02-bda0-410e-b483-e9aa2ff64135" providerId="ADAL" clId="{7A90BCF8-DFEB-4DC2-9923-2E1B7C631953}" dt="2023-07-11T14:34:35.237" v="236" actId="1076"/>
          <ac:grpSpMkLst>
            <pc:docMk/>
            <pc:sldMk cId="1556692816" sldId="298"/>
            <ac:grpSpMk id="4" creationId="{00000000-0000-0000-0000-000000000000}"/>
          </ac:grpSpMkLst>
        </pc:grpChg>
        <pc:picChg chg="add mod">
          <ac:chgData name="Jose Mateus Ramiris" userId="d6dcff02-bda0-410e-b483-e9aa2ff64135" providerId="ADAL" clId="{7A90BCF8-DFEB-4DC2-9923-2E1B7C631953}" dt="2023-07-11T14:35:34.037" v="294" actId="1076"/>
          <ac:picMkLst>
            <pc:docMk/>
            <pc:sldMk cId="1556692816" sldId="298"/>
            <ac:picMk id="75" creationId="{C7FA5099-4747-2232-7634-F7A7DD7591D4}"/>
          </ac:picMkLst>
        </pc:picChg>
        <pc:picChg chg="mod">
          <ac:chgData name="Jose Mateus Ramiris" userId="d6dcff02-bda0-410e-b483-e9aa2ff64135" providerId="ADAL" clId="{7A90BCF8-DFEB-4DC2-9923-2E1B7C631953}" dt="2023-07-11T14:34:46.641" v="240" actId="1076"/>
          <ac:picMkLst>
            <pc:docMk/>
            <pc:sldMk cId="1556692816" sldId="298"/>
            <ac:picMk id="77" creationId="{F91A27D1-DE52-765B-8465-193B3FA89B88}"/>
          </ac:picMkLst>
        </pc:picChg>
      </pc:sldChg>
      <pc:sldChg chg="delSp modSp add mod">
        <pc:chgData name="Jose Mateus Ramiris" userId="d6dcff02-bda0-410e-b483-e9aa2ff64135" providerId="ADAL" clId="{7A90BCF8-DFEB-4DC2-9923-2E1B7C631953}" dt="2023-07-11T14:12:52.660" v="49" actId="1076"/>
        <pc:sldMkLst>
          <pc:docMk/>
          <pc:sldMk cId="460064704" sldId="299"/>
        </pc:sldMkLst>
        <pc:spChg chg="mod">
          <ac:chgData name="Jose Mateus Ramiris" userId="d6dcff02-bda0-410e-b483-e9aa2ff64135" providerId="ADAL" clId="{7A90BCF8-DFEB-4DC2-9923-2E1B7C631953}" dt="2023-07-11T14:12:52.660" v="49" actId="1076"/>
          <ac:spMkLst>
            <pc:docMk/>
            <pc:sldMk cId="460064704" sldId="299"/>
            <ac:spMk id="6" creationId="{26F27D85-77C7-8394-67F7-A671B5F6EB79}"/>
          </ac:spMkLst>
        </pc:spChg>
        <pc:spChg chg="del">
          <ac:chgData name="Jose Mateus Ramiris" userId="d6dcff02-bda0-410e-b483-e9aa2ff64135" providerId="ADAL" clId="{7A90BCF8-DFEB-4DC2-9923-2E1B7C631953}" dt="2023-07-11T14:12:37.540" v="38" actId="478"/>
          <ac:spMkLst>
            <pc:docMk/>
            <pc:sldMk cId="460064704" sldId="299"/>
            <ac:spMk id="8" creationId="{D1CD6D78-A23F-5A65-0DAF-E0408A78D3D7}"/>
          </ac:spMkLst>
        </pc:spChg>
      </pc:sldChg>
      <pc:sldChg chg="delSp modSp add del mod">
        <pc:chgData name="Jose Mateus Ramiris" userId="d6dcff02-bda0-410e-b483-e9aa2ff64135" providerId="ADAL" clId="{7A90BCF8-DFEB-4DC2-9923-2E1B7C631953}" dt="2023-07-11T14:29:16.099" v="178" actId="2696"/>
        <pc:sldMkLst>
          <pc:docMk/>
          <pc:sldMk cId="3295476248" sldId="300"/>
        </pc:sldMkLst>
        <pc:spChg chg="del">
          <ac:chgData name="Jose Mateus Ramiris" userId="d6dcff02-bda0-410e-b483-e9aa2ff64135" providerId="ADAL" clId="{7A90BCF8-DFEB-4DC2-9923-2E1B7C631953}" dt="2023-07-11T14:28:22.037" v="175" actId="478"/>
          <ac:spMkLst>
            <pc:docMk/>
            <pc:sldMk cId="3295476248" sldId="300"/>
            <ac:spMk id="82" creationId="{DD7C118D-35E4-836D-2B9A-C1D73EF560BA}"/>
          </ac:spMkLst>
        </pc:spChg>
        <pc:graphicFrameChg chg="del">
          <ac:chgData name="Jose Mateus Ramiris" userId="d6dcff02-bda0-410e-b483-e9aa2ff64135" providerId="ADAL" clId="{7A90BCF8-DFEB-4DC2-9923-2E1B7C631953}" dt="2023-07-11T14:28:17.681" v="173" actId="478"/>
          <ac:graphicFrameMkLst>
            <pc:docMk/>
            <pc:sldMk cId="3295476248" sldId="300"/>
            <ac:graphicFrameMk id="73" creationId="{6FC942B1-85E5-C90F-4252-6DB82FDBD30B}"/>
          </ac:graphicFrameMkLst>
        </pc:graphicFrameChg>
        <pc:graphicFrameChg chg="del">
          <ac:chgData name="Jose Mateus Ramiris" userId="d6dcff02-bda0-410e-b483-e9aa2ff64135" providerId="ADAL" clId="{7A90BCF8-DFEB-4DC2-9923-2E1B7C631953}" dt="2023-07-11T14:28:15.339" v="171" actId="478"/>
          <ac:graphicFrameMkLst>
            <pc:docMk/>
            <pc:sldMk cId="3295476248" sldId="300"/>
            <ac:graphicFrameMk id="74" creationId="{AC06F8D7-1694-1F07-CF85-F5D1F94DF0BA}"/>
          </ac:graphicFrameMkLst>
        </pc:graphicFrameChg>
        <pc:graphicFrameChg chg="del modGraphic">
          <ac:chgData name="Jose Mateus Ramiris" userId="d6dcff02-bda0-410e-b483-e9aa2ff64135" providerId="ADAL" clId="{7A90BCF8-DFEB-4DC2-9923-2E1B7C631953}" dt="2023-07-11T14:28:20.229" v="174" actId="478"/>
          <ac:graphicFrameMkLst>
            <pc:docMk/>
            <pc:sldMk cId="3295476248" sldId="300"/>
            <ac:graphicFrameMk id="76" creationId="{DC9F2E8B-D3A3-7189-D658-2F1A0CCA8998}"/>
          </ac:graphicFrameMkLst>
        </pc:graphicFrameChg>
      </pc:sldChg>
      <pc:sldChg chg="add">
        <pc:chgData name="Jose Mateus Ramiris" userId="d6dcff02-bda0-410e-b483-e9aa2ff64135" providerId="ADAL" clId="{7A90BCF8-DFEB-4DC2-9923-2E1B7C631953}" dt="2023-07-11T14:29:08.902" v="177"/>
        <pc:sldMkLst>
          <pc:docMk/>
          <pc:sldMk cId="3472546591" sldId="301"/>
        </pc:sldMkLst>
      </pc:sldChg>
      <pc:sldChg chg="add">
        <pc:chgData name="Jose Mateus Ramiris" userId="d6dcff02-bda0-410e-b483-e9aa2ff64135" providerId="ADAL" clId="{7A90BCF8-DFEB-4DC2-9923-2E1B7C631953}" dt="2023-07-11T14:30:25.743" v="180"/>
        <pc:sldMkLst>
          <pc:docMk/>
          <pc:sldMk cId="2821306521" sldId="302"/>
        </pc:sldMkLst>
      </pc:sldChg>
      <pc:sldChg chg="add del">
        <pc:chgData name="Jose Mateus Ramiris" userId="d6dcff02-bda0-410e-b483-e9aa2ff64135" providerId="ADAL" clId="{7A90BCF8-DFEB-4DC2-9923-2E1B7C631953}" dt="2023-07-11T14:30:35.200" v="183" actId="47"/>
        <pc:sldMkLst>
          <pc:docMk/>
          <pc:sldMk cId="42031076" sldId="303"/>
        </pc:sldMkLst>
      </pc:sldChg>
      <pc:sldChg chg="add del">
        <pc:chgData name="Jose Mateus Ramiris" userId="d6dcff02-bda0-410e-b483-e9aa2ff64135" providerId="ADAL" clId="{7A90BCF8-DFEB-4DC2-9923-2E1B7C631953}" dt="2023-07-11T14:37:05.946" v="297" actId="47"/>
        <pc:sldMkLst>
          <pc:docMk/>
          <pc:sldMk cId="3008437914" sldId="303"/>
        </pc:sldMkLst>
      </pc:sldChg>
      <pc:sldChg chg="addSp delSp modSp add mod">
        <pc:chgData name="Jose Mateus Ramiris" userId="d6dcff02-bda0-410e-b483-e9aa2ff64135" providerId="ADAL" clId="{7A90BCF8-DFEB-4DC2-9923-2E1B7C631953}" dt="2023-07-11T14:41:20.999" v="507" actId="6549"/>
        <pc:sldMkLst>
          <pc:docMk/>
          <pc:sldMk cId="4283032968" sldId="303"/>
        </pc:sldMkLst>
        <pc:spChg chg="del">
          <ac:chgData name="Jose Mateus Ramiris" userId="d6dcff02-bda0-410e-b483-e9aa2ff64135" providerId="ADAL" clId="{7A90BCF8-DFEB-4DC2-9923-2E1B7C631953}" dt="2023-07-11T14:38:42.924" v="303" actId="478"/>
          <ac:spMkLst>
            <pc:docMk/>
            <pc:sldMk cId="4283032968" sldId="303"/>
            <ac:spMk id="71" creationId="{00000000-0000-0000-0000-000000000000}"/>
          </ac:spMkLst>
        </pc:spChg>
        <pc:spChg chg="del">
          <ac:chgData name="Jose Mateus Ramiris" userId="d6dcff02-bda0-410e-b483-e9aa2ff64135" providerId="ADAL" clId="{7A90BCF8-DFEB-4DC2-9923-2E1B7C631953}" dt="2023-07-11T14:38:57.564" v="305" actId="478"/>
          <ac:spMkLst>
            <pc:docMk/>
            <pc:sldMk cId="4283032968" sldId="303"/>
            <ac:spMk id="72" creationId="{2B1A9BD6-125F-52C2-E011-3CBD658AB755}"/>
          </ac:spMkLst>
        </pc:spChg>
        <pc:spChg chg="add del mod">
          <ac:chgData name="Jose Mateus Ramiris" userId="d6dcff02-bda0-410e-b483-e9aa2ff64135" providerId="ADAL" clId="{7A90BCF8-DFEB-4DC2-9923-2E1B7C631953}" dt="2023-07-11T14:38:45.082" v="304" actId="478"/>
          <ac:spMkLst>
            <pc:docMk/>
            <pc:sldMk cId="4283032968" sldId="303"/>
            <ac:spMk id="74" creationId="{4D1E869B-06B5-D38A-C142-A9AB22380A8C}"/>
          </ac:spMkLst>
        </pc:spChg>
        <pc:spChg chg="add mod">
          <ac:chgData name="Jose Mateus Ramiris" userId="d6dcff02-bda0-410e-b483-e9aa2ff64135" providerId="ADAL" clId="{7A90BCF8-DFEB-4DC2-9923-2E1B7C631953}" dt="2023-07-11T14:41:20.999" v="507" actId="6549"/>
          <ac:spMkLst>
            <pc:docMk/>
            <pc:sldMk cId="4283032968" sldId="303"/>
            <ac:spMk id="76" creationId="{59071154-37DE-D8EF-3FC4-9DE5E6BD8A77}"/>
          </ac:spMkLst>
        </pc:spChg>
      </pc:sldChg>
      <pc:sldChg chg="add del">
        <pc:chgData name="Jose Mateus Ramiris" userId="d6dcff02-bda0-410e-b483-e9aa2ff64135" providerId="ADAL" clId="{7A90BCF8-DFEB-4DC2-9923-2E1B7C631953}" dt="2023-07-11T14:31:23.323" v="192" actId="47"/>
        <pc:sldMkLst>
          <pc:docMk/>
          <pc:sldMk cId="284477159" sldId="304"/>
        </pc:sldMkLst>
      </pc:sldChg>
      <pc:sldChg chg="add del">
        <pc:chgData name="Jose Mateus Ramiris" userId="d6dcff02-bda0-410e-b483-e9aa2ff64135" providerId="ADAL" clId="{7A90BCF8-DFEB-4DC2-9923-2E1B7C631953}" dt="2023-07-11T14:38:19.734" v="302" actId="47"/>
        <pc:sldMkLst>
          <pc:docMk/>
          <pc:sldMk cId="3436879126" sldId="304"/>
        </pc:sldMkLst>
      </pc:sldChg>
      <pc:sldChg chg="add del">
        <pc:chgData name="Jose Mateus Ramiris" userId="d6dcff02-bda0-410e-b483-e9aa2ff64135" providerId="ADAL" clId="{7A90BCF8-DFEB-4DC2-9923-2E1B7C631953}" dt="2023-07-11T14:43:35.505" v="512" actId="47"/>
        <pc:sldMkLst>
          <pc:docMk/>
          <pc:sldMk cId="3883505640" sldId="304"/>
        </pc:sldMkLst>
      </pc:sldChg>
      <pc:sldChg chg="delSp add del mod">
        <pc:chgData name="Jose Mateus Ramiris" userId="d6dcff02-bda0-410e-b483-e9aa2ff64135" providerId="ADAL" clId="{7A90BCF8-DFEB-4DC2-9923-2E1B7C631953}" dt="2023-07-11T14:44:56.291" v="520" actId="47"/>
        <pc:sldMkLst>
          <pc:docMk/>
          <pc:sldMk cId="3552590893" sldId="305"/>
        </pc:sldMkLst>
        <pc:picChg chg="del">
          <ac:chgData name="Jose Mateus Ramiris" userId="d6dcff02-bda0-410e-b483-e9aa2ff64135" providerId="ADAL" clId="{7A90BCF8-DFEB-4DC2-9923-2E1B7C631953}" dt="2023-07-11T14:44:32.749" v="517" actId="478"/>
          <ac:picMkLst>
            <pc:docMk/>
            <pc:sldMk cId="3552590893" sldId="305"/>
            <ac:picMk id="76" creationId="{79902127-E7EC-98D2-6438-837CB0DF3954}"/>
          </ac:picMkLst>
        </pc:picChg>
      </pc:sldChg>
      <pc:sldChg chg="add del">
        <pc:chgData name="Jose Mateus Ramiris" userId="d6dcff02-bda0-410e-b483-e9aa2ff64135" providerId="ADAL" clId="{7A90BCF8-DFEB-4DC2-9923-2E1B7C631953}" dt="2023-07-11T14:31:24.900" v="193" actId="47"/>
        <pc:sldMkLst>
          <pc:docMk/>
          <pc:sldMk cId="3883505640" sldId="305"/>
        </pc:sldMkLst>
      </pc:sldChg>
      <pc:sldChg chg="modSp add mod">
        <pc:chgData name="Jose Mateus Ramiris" userId="d6dcff02-bda0-410e-b483-e9aa2ff64135" providerId="ADAL" clId="{7A90BCF8-DFEB-4DC2-9923-2E1B7C631953}" dt="2023-07-11T15:05:15.793" v="522" actId="1076"/>
        <pc:sldMkLst>
          <pc:docMk/>
          <pc:sldMk cId="3294296809" sldId="306"/>
        </pc:sldMkLst>
        <pc:spChg chg="mod">
          <ac:chgData name="Jose Mateus Ramiris" userId="d6dcff02-bda0-410e-b483-e9aa2ff64135" providerId="ADAL" clId="{7A90BCF8-DFEB-4DC2-9923-2E1B7C631953}" dt="2023-07-11T15:05:11.310" v="521" actId="6549"/>
          <ac:spMkLst>
            <pc:docMk/>
            <pc:sldMk cId="3294296809" sldId="306"/>
            <ac:spMk id="73" creationId="{3437C745-F245-9598-A781-2858200243B3}"/>
          </ac:spMkLst>
        </pc:spChg>
        <pc:picChg chg="mod">
          <ac:chgData name="Jose Mateus Ramiris" userId="d6dcff02-bda0-410e-b483-e9aa2ff64135" providerId="ADAL" clId="{7A90BCF8-DFEB-4DC2-9923-2E1B7C631953}" dt="2023-07-11T15:05:15.793" v="522" actId="1076"/>
          <ac:picMkLst>
            <pc:docMk/>
            <pc:sldMk cId="3294296809" sldId="306"/>
            <ac:picMk id="74" creationId="{50A585B3-CC74-3CCE-90C8-95F0E4873914}"/>
          </ac:picMkLst>
        </pc:picChg>
      </pc:sldChg>
      <pc:sldChg chg="add del ord">
        <pc:chgData name="Jose Mateus Ramiris" userId="d6dcff02-bda0-410e-b483-e9aa2ff64135" providerId="ADAL" clId="{7A90BCF8-DFEB-4DC2-9923-2E1B7C631953}" dt="2023-07-11T14:35:53.179" v="296" actId="2696"/>
        <pc:sldMkLst>
          <pc:docMk/>
          <pc:sldMk cId="4184111145" sldId="306"/>
        </pc:sldMkLst>
      </pc:sldChg>
      <pc:sldChg chg="add del">
        <pc:chgData name="Jose Mateus Ramiris" userId="d6dcff02-bda0-410e-b483-e9aa2ff64135" providerId="ADAL" clId="{7A90BCF8-DFEB-4DC2-9923-2E1B7C631953}" dt="2023-07-11T15:12:43.663" v="525" actId="47"/>
        <pc:sldMkLst>
          <pc:docMk/>
          <pc:sldMk cId="3883505640" sldId="307"/>
        </pc:sldMkLst>
      </pc:sldChg>
      <pc:sldChg chg="add">
        <pc:chgData name="Jose Mateus Ramiris" userId="d6dcff02-bda0-410e-b483-e9aa2ff64135" providerId="ADAL" clId="{7A90BCF8-DFEB-4DC2-9923-2E1B7C631953}" dt="2023-07-11T14:44:53.130" v="519"/>
        <pc:sldMkLst>
          <pc:docMk/>
          <pc:sldMk cId="3488946045" sldId="308"/>
        </pc:sldMkLst>
      </pc:sldChg>
      <pc:sldChg chg="modSp add mod">
        <pc:chgData name="Jose Mateus Ramiris" userId="d6dcff02-bda0-410e-b483-e9aa2ff64135" providerId="ADAL" clId="{7A90BCF8-DFEB-4DC2-9923-2E1B7C631953}" dt="2023-07-11T15:13:07.003" v="528" actId="207"/>
        <pc:sldMkLst>
          <pc:docMk/>
          <pc:sldMk cId="1676669100" sldId="309"/>
        </pc:sldMkLst>
        <pc:spChg chg="mod">
          <ac:chgData name="Jose Mateus Ramiris" userId="d6dcff02-bda0-410e-b483-e9aa2ff64135" providerId="ADAL" clId="{7A90BCF8-DFEB-4DC2-9923-2E1B7C631953}" dt="2023-07-11T15:13:07.003" v="528" actId="207"/>
          <ac:spMkLst>
            <pc:docMk/>
            <pc:sldMk cId="1676669100" sldId="309"/>
            <ac:spMk id="73" creationId="{3437C745-F245-9598-A781-2858200243B3}"/>
          </ac:spMkLst>
        </pc:spChg>
      </pc:sldChg>
      <pc:sldChg chg="add">
        <pc:chgData name="Jose Mateus Ramiris" userId="d6dcff02-bda0-410e-b483-e9aa2ff64135" providerId="ADAL" clId="{7A90BCF8-DFEB-4DC2-9923-2E1B7C631953}" dt="2023-07-11T15:35:36.398" v="530"/>
        <pc:sldMkLst>
          <pc:docMk/>
          <pc:sldMk cId="2093428840" sldId="310"/>
        </pc:sldMkLst>
      </pc:sldChg>
      <pc:sldChg chg="modSp add mod">
        <pc:chgData name="Jose Mateus Ramiris" userId="d6dcff02-bda0-410e-b483-e9aa2ff64135" providerId="ADAL" clId="{7A90BCF8-DFEB-4DC2-9923-2E1B7C631953}" dt="2023-07-19T15:27:19.778" v="2218" actId="20577"/>
        <pc:sldMkLst>
          <pc:docMk/>
          <pc:sldMk cId="3612363744" sldId="311"/>
        </pc:sldMkLst>
        <pc:spChg chg="mod">
          <ac:chgData name="Jose Mateus Ramiris" userId="d6dcff02-bda0-410e-b483-e9aa2ff64135" providerId="ADAL" clId="{7A90BCF8-DFEB-4DC2-9923-2E1B7C631953}" dt="2023-07-11T15:51:40.526" v="788" actId="1076"/>
          <ac:spMkLst>
            <pc:docMk/>
            <pc:sldMk cId="3612363744" sldId="311"/>
            <ac:spMk id="71" creationId="{00000000-0000-0000-0000-000000000000}"/>
          </ac:spMkLst>
        </pc:spChg>
        <pc:spChg chg="mod">
          <ac:chgData name="Jose Mateus Ramiris" userId="d6dcff02-bda0-410e-b483-e9aa2ff64135" providerId="ADAL" clId="{7A90BCF8-DFEB-4DC2-9923-2E1B7C631953}" dt="2023-07-19T15:27:19.778" v="2218" actId="20577"/>
          <ac:spMkLst>
            <pc:docMk/>
            <pc:sldMk cId="3612363744" sldId="311"/>
            <ac:spMk id="74" creationId="{D2EEDEC7-99F3-FDA8-F341-66E3055FBC87}"/>
          </ac:spMkLst>
        </pc:spChg>
        <pc:grpChg chg="mod">
          <ac:chgData name="Jose Mateus Ramiris" userId="d6dcff02-bda0-410e-b483-e9aa2ff64135" providerId="ADAL" clId="{7A90BCF8-DFEB-4DC2-9923-2E1B7C631953}" dt="2023-07-11T15:51:38.087" v="787" actId="1076"/>
          <ac:grpSpMkLst>
            <pc:docMk/>
            <pc:sldMk cId="3612363744" sldId="311"/>
            <ac:grpSpMk id="4" creationId="{00000000-0000-0000-0000-000000000000}"/>
          </ac:grpSpMkLst>
        </pc:grpChg>
      </pc:sldChg>
      <pc:sldChg chg="modSp add mod">
        <pc:chgData name="Jose Mateus Ramiris" userId="d6dcff02-bda0-410e-b483-e9aa2ff64135" providerId="ADAL" clId="{7A90BCF8-DFEB-4DC2-9923-2E1B7C631953}" dt="2023-07-19T15:05:21.015" v="2179" actId="20577"/>
        <pc:sldMkLst>
          <pc:docMk/>
          <pc:sldMk cId="855289215" sldId="312"/>
        </pc:sldMkLst>
        <pc:spChg chg="mod">
          <ac:chgData name="Jose Mateus Ramiris" userId="d6dcff02-bda0-410e-b483-e9aa2ff64135" providerId="ADAL" clId="{7A90BCF8-DFEB-4DC2-9923-2E1B7C631953}" dt="2023-07-19T15:05:21.015" v="2179" actId="20577"/>
          <ac:spMkLst>
            <pc:docMk/>
            <pc:sldMk cId="855289215" sldId="312"/>
            <ac:spMk id="74" creationId="{D2EEDEC7-99F3-FDA8-F341-66E3055FBC87}"/>
          </ac:spMkLst>
        </pc:spChg>
      </pc:sldChg>
      <pc:sldChg chg="addSp modSp add mod">
        <pc:chgData name="Jose Mateus Ramiris" userId="d6dcff02-bda0-410e-b483-e9aa2ff64135" providerId="ADAL" clId="{7A90BCF8-DFEB-4DC2-9923-2E1B7C631953}" dt="2023-07-21T04:11:39.199" v="2432" actId="14100"/>
        <pc:sldMkLst>
          <pc:docMk/>
          <pc:sldMk cId="1745780346" sldId="313"/>
        </pc:sldMkLst>
        <pc:spChg chg="mod">
          <ac:chgData name="Jose Mateus Ramiris" userId="d6dcff02-bda0-410e-b483-e9aa2ff64135" providerId="ADAL" clId="{7A90BCF8-DFEB-4DC2-9923-2E1B7C631953}" dt="2023-07-21T04:08:40.041" v="2425" actId="1076"/>
          <ac:spMkLst>
            <pc:docMk/>
            <pc:sldMk cId="1745780346" sldId="313"/>
            <ac:spMk id="74" creationId="{D2EEDEC7-99F3-FDA8-F341-66E3055FBC87}"/>
          </ac:spMkLst>
        </pc:spChg>
        <pc:picChg chg="add mod">
          <ac:chgData name="Jose Mateus Ramiris" userId="d6dcff02-bda0-410e-b483-e9aa2ff64135" providerId="ADAL" clId="{7A90BCF8-DFEB-4DC2-9923-2E1B7C631953}" dt="2023-07-21T04:11:39.199" v="2432" actId="14100"/>
          <ac:picMkLst>
            <pc:docMk/>
            <pc:sldMk cId="1745780346" sldId="313"/>
            <ac:picMk id="73" creationId="{0AA70FA6-3464-25C3-E519-4F245A299D8F}"/>
          </ac:picMkLst>
        </pc:picChg>
      </pc:sldChg>
      <pc:sldChg chg="delSp modSp add mod">
        <pc:chgData name="Jose Mateus Ramiris" userId="d6dcff02-bda0-410e-b483-e9aa2ff64135" providerId="ADAL" clId="{7A90BCF8-DFEB-4DC2-9923-2E1B7C631953}" dt="2023-07-26T00:17:02.194" v="2960" actId="20577"/>
        <pc:sldMkLst>
          <pc:docMk/>
          <pc:sldMk cId="1858031507" sldId="314"/>
        </pc:sldMkLst>
        <pc:spChg chg="mod">
          <ac:chgData name="Jose Mateus Ramiris" userId="d6dcff02-bda0-410e-b483-e9aa2ff64135" providerId="ADAL" clId="{7A90BCF8-DFEB-4DC2-9923-2E1B7C631953}" dt="2023-07-26T00:17:02.194" v="2960" actId="20577"/>
          <ac:spMkLst>
            <pc:docMk/>
            <pc:sldMk cId="1858031507" sldId="314"/>
            <ac:spMk id="74" creationId="{D2EEDEC7-99F3-FDA8-F341-66E3055FBC87}"/>
          </ac:spMkLst>
        </pc:spChg>
        <pc:picChg chg="del">
          <ac:chgData name="Jose Mateus Ramiris" userId="d6dcff02-bda0-410e-b483-e9aa2ff64135" providerId="ADAL" clId="{7A90BCF8-DFEB-4DC2-9923-2E1B7C631953}" dt="2023-07-26T00:07:56.926" v="2434" actId="478"/>
          <ac:picMkLst>
            <pc:docMk/>
            <pc:sldMk cId="1858031507" sldId="314"/>
            <ac:picMk id="73" creationId="{0AA70FA6-3464-25C3-E519-4F245A299D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382EBB6-5862-494B-8207-748368CD48D6}" type="datetimeFigureOut">
              <a:rPr lang="pt-BR" smtClean="0"/>
              <a:t>09/04/2024</a:t>
            </a:fld>
            <a:endParaRPr lang="pt-BR"/>
          </a:p>
        </p:txBody>
      </p:sp>
      <p:sp>
        <p:nvSpPr>
          <p:cNvPr id="4" name="Espaço Reservado para Imagem de Slide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FE1A86BC-2743-4ED8-9D36-466CE28E9891}" type="slidenum">
              <a:rPr lang="pt-BR" smtClean="0"/>
              <a:t>‹nº›</a:t>
            </a:fld>
            <a:endParaRPr lang="pt-BR"/>
          </a:p>
        </p:txBody>
      </p:sp>
    </p:spTree>
    <p:extLst>
      <p:ext uri="{BB962C8B-B14F-4D97-AF65-F5344CB8AC3E}">
        <p14:creationId xmlns:p14="http://schemas.microsoft.com/office/powerpoint/2010/main" val="89679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4</a:t>
            </a:fld>
            <a:endParaRPr lang="pt-BR"/>
          </a:p>
        </p:txBody>
      </p:sp>
    </p:spTree>
    <p:extLst>
      <p:ext uri="{BB962C8B-B14F-4D97-AF65-F5344CB8AC3E}">
        <p14:creationId xmlns:p14="http://schemas.microsoft.com/office/powerpoint/2010/main" val="3362232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13</a:t>
            </a:fld>
            <a:endParaRPr lang="pt-BR"/>
          </a:p>
        </p:txBody>
      </p:sp>
    </p:spTree>
    <p:extLst>
      <p:ext uri="{BB962C8B-B14F-4D97-AF65-F5344CB8AC3E}">
        <p14:creationId xmlns:p14="http://schemas.microsoft.com/office/powerpoint/2010/main" val="416742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14</a:t>
            </a:fld>
            <a:endParaRPr lang="pt-BR"/>
          </a:p>
        </p:txBody>
      </p:sp>
    </p:spTree>
    <p:extLst>
      <p:ext uri="{BB962C8B-B14F-4D97-AF65-F5344CB8AC3E}">
        <p14:creationId xmlns:p14="http://schemas.microsoft.com/office/powerpoint/2010/main" val="3468571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15</a:t>
            </a:fld>
            <a:endParaRPr lang="pt-BR"/>
          </a:p>
        </p:txBody>
      </p:sp>
    </p:spTree>
    <p:extLst>
      <p:ext uri="{BB962C8B-B14F-4D97-AF65-F5344CB8AC3E}">
        <p14:creationId xmlns:p14="http://schemas.microsoft.com/office/powerpoint/2010/main" val="113054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16</a:t>
            </a:fld>
            <a:endParaRPr lang="pt-BR"/>
          </a:p>
        </p:txBody>
      </p:sp>
    </p:spTree>
    <p:extLst>
      <p:ext uri="{BB962C8B-B14F-4D97-AF65-F5344CB8AC3E}">
        <p14:creationId xmlns:p14="http://schemas.microsoft.com/office/powerpoint/2010/main" val="2505460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17</a:t>
            </a:fld>
            <a:endParaRPr lang="pt-BR"/>
          </a:p>
        </p:txBody>
      </p:sp>
    </p:spTree>
    <p:extLst>
      <p:ext uri="{BB962C8B-B14F-4D97-AF65-F5344CB8AC3E}">
        <p14:creationId xmlns:p14="http://schemas.microsoft.com/office/powerpoint/2010/main" val="740835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18</a:t>
            </a:fld>
            <a:endParaRPr lang="pt-BR"/>
          </a:p>
        </p:txBody>
      </p:sp>
    </p:spTree>
    <p:extLst>
      <p:ext uri="{BB962C8B-B14F-4D97-AF65-F5344CB8AC3E}">
        <p14:creationId xmlns:p14="http://schemas.microsoft.com/office/powerpoint/2010/main" val="3158747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19</a:t>
            </a:fld>
            <a:endParaRPr lang="pt-BR"/>
          </a:p>
        </p:txBody>
      </p:sp>
    </p:spTree>
    <p:extLst>
      <p:ext uri="{BB962C8B-B14F-4D97-AF65-F5344CB8AC3E}">
        <p14:creationId xmlns:p14="http://schemas.microsoft.com/office/powerpoint/2010/main" val="654785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20</a:t>
            </a:fld>
            <a:endParaRPr lang="pt-BR"/>
          </a:p>
        </p:txBody>
      </p:sp>
    </p:spTree>
    <p:extLst>
      <p:ext uri="{BB962C8B-B14F-4D97-AF65-F5344CB8AC3E}">
        <p14:creationId xmlns:p14="http://schemas.microsoft.com/office/powerpoint/2010/main" val="423318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21</a:t>
            </a:fld>
            <a:endParaRPr lang="pt-BR"/>
          </a:p>
        </p:txBody>
      </p:sp>
    </p:spTree>
    <p:extLst>
      <p:ext uri="{BB962C8B-B14F-4D97-AF65-F5344CB8AC3E}">
        <p14:creationId xmlns:p14="http://schemas.microsoft.com/office/powerpoint/2010/main" val="1095804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22</a:t>
            </a:fld>
            <a:endParaRPr lang="pt-BR"/>
          </a:p>
        </p:txBody>
      </p:sp>
    </p:spTree>
    <p:extLst>
      <p:ext uri="{BB962C8B-B14F-4D97-AF65-F5344CB8AC3E}">
        <p14:creationId xmlns:p14="http://schemas.microsoft.com/office/powerpoint/2010/main" val="1395201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5</a:t>
            </a:fld>
            <a:endParaRPr lang="pt-BR"/>
          </a:p>
        </p:txBody>
      </p:sp>
    </p:spTree>
    <p:extLst>
      <p:ext uri="{BB962C8B-B14F-4D97-AF65-F5344CB8AC3E}">
        <p14:creationId xmlns:p14="http://schemas.microsoft.com/office/powerpoint/2010/main" val="1576595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23</a:t>
            </a:fld>
            <a:endParaRPr lang="pt-BR"/>
          </a:p>
        </p:txBody>
      </p:sp>
    </p:spTree>
    <p:extLst>
      <p:ext uri="{BB962C8B-B14F-4D97-AF65-F5344CB8AC3E}">
        <p14:creationId xmlns:p14="http://schemas.microsoft.com/office/powerpoint/2010/main" val="860376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24</a:t>
            </a:fld>
            <a:endParaRPr lang="pt-BR"/>
          </a:p>
        </p:txBody>
      </p:sp>
    </p:spTree>
    <p:extLst>
      <p:ext uri="{BB962C8B-B14F-4D97-AF65-F5344CB8AC3E}">
        <p14:creationId xmlns:p14="http://schemas.microsoft.com/office/powerpoint/2010/main" val="834986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25</a:t>
            </a:fld>
            <a:endParaRPr lang="pt-BR"/>
          </a:p>
        </p:txBody>
      </p:sp>
    </p:spTree>
    <p:extLst>
      <p:ext uri="{BB962C8B-B14F-4D97-AF65-F5344CB8AC3E}">
        <p14:creationId xmlns:p14="http://schemas.microsoft.com/office/powerpoint/2010/main" val="325836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26</a:t>
            </a:fld>
            <a:endParaRPr lang="pt-BR"/>
          </a:p>
        </p:txBody>
      </p:sp>
    </p:spTree>
    <p:extLst>
      <p:ext uri="{BB962C8B-B14F-4D97-AF65-F5344CB8AC3E}">
        <p14:creationId xmlns:p14="http://schemas.microsoft.com/office/powerpoint/2010/main" val="21377768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27</a:t>
            </a:fld>
            <a:endParaRPr lang="pt-BR"/>
          </a:p>
        </p:txBody>
      </p:sp>
    </p:spTree>
    <p:extLst>
      <p:ext uri="{BB962C8B-B14F-4D97-AF65-F5344CB8AC3E}">
        <p14:creationId xmlns:p14="http://schemas.microsoft.com/office/powerpoint/2010/main" val="2299797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28</a:t>
            </a:fld>
            <a:endParaRPr lang="pt-BR"/>
          </a:p>
        </p:txBody>
      </p:sp>
    </p:spTree>
    <p:extLst>
      <p:ext uri="{BB962C8B-B14F-4D97-AF65-F5344CB8AC3E}">
        <p14:creationId xmlns:p14="http://schemas.microsoft.com/office/powerpoint/2010/main" val="1242690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29</a:t>
            </a:fld>
            <a:endParaRPr lang="pt-BR"/>
          </a:p>
        </p:txBody>
      </p:sp>
    </p:spTree>
    <p:extLst>
      <p:ext uri="{BB962C8B-B14F-4D97-AF65-F5344CB8AC3E}">
        <p14:creationId xmlns:p14="http://schemas.microsoft.com/office/powerpoint/2010/main" val="3567427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30</a:t>
            </a:fld>
            <a:endParaRPr lang="pt-BR"/>
          </a:p>
        </p:txBody>
      </p:sp>
    </p:spTree>
    <p:extLst>
      <p:ext uri="{BB962C8B-B14F-4D97-AF65-F5344CB8AC3E}">
        <p14:creationId xmlns:p14="http://schemas.microsoft.com/office/powerpoint/2010/main" val="2528242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31</a:t>
            </a:fld>
            <a:endParaRPr lang="pt-BR"/>
          </a:p>
        </p:txBody>
      </p:sp>
    </p:spTree>
    <p:extLst>
      <p:ext uri="{BB962C8B-B14F-4D97-AF65-F5344CB8AC3E}">
        <p14:creationId xmlns:p14="http://schemas.microsoft.com/office/powerpoint/2010/main" val="631455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6</a:t>
            </a:fld>
            <a:endParaRPr lang="pt-BR"/>
          </a:p>
        </p:txBody>
      </p:sp>
    </p:spTree>
    <p:extLst>
      <p:ext uri="{BB962C8B-B14F-4D97-AF65-F5344CB8AC3E}">
        <p14:creationId xmlns:p14="http://schemas.microsoft.com/office/powerpoint/2010/main" val="2217388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7</a:t>
            </a:fld>
            <a:endParaRPr lang="pt-BR"/>
          </a:p>
        </p:txBody>
      </p:sp>
    </p:spTree>
    <p:extLst>
      <p:ext uri="{BB962C8B-B14F-4D97-AF65-F5344CB8AC3E}">
        <p14:creationId xmlns:p14="http://schemas.microsoft.com/office/powerpoint/2010/main" val="1586587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8</a:t>
            </a:fld>
            <a:endParaRPr lang="pt-BR"/>
          </a:p>
        </p:txBody>
      </p:sp>
    </p:spTree>
    <p:extLst>
      <p:ext uri="{BB962C8B-B14F-4D97-AF65-F5344CB8AC3E}">
        <p14:creationId xmlns:p14="http://schemas.microsoft.com/office/powerpoint/2010/main" val="212523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9</a:t>
            </a:fld>
            <a:endParaRPr lang="pt-BR"/>
          </a:p>
        </p:txBody>
      </p:sp>
    </p:spTree>
    <p:extLst>
      <p:ext uri="{BB962C8B-B14F-4D97-AF65-F5344CB8AC3E}">
        <p14:creationId xmlns:p14="http://schemas.microsoft.com/office/powerpoint/2010/main" val="1317031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10</a:t>
            </a:fld>
            <a:endParaRPr lang="pt-BR"/>
          </a:p>
        </p:txBody>
      </p:sp>
    </p:spTree>
    <p:extLst>
      <p:ext uri="{BB962C8B-B14F-4D97-AF65-F5344CB8AC3E}">
        <p14:creationId xmlns:p14="http://schemas.microsoft.com/office/powerpoint/2010/main" val="2343388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11</a:t>
            </a:fld>
            <a:endParaRPr lang="pt-BR"/>
          </a:p>
        </p:txBody>
      </p:sp>
    </p:spTree>
    <p:extLst>
      <p:ext uri="{BB962C8B-B14F-4D97-AF65-F5344CB8AC3E}">
        <p14:creationId xmlns:p14="http://schemas.microsoft.com/office/powerpoint/2010/main" val="3077173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latin typeface="Arial" panose="020B0604020202020204" pitchFamily="34" charset="0"/>
              <a:cs typeface="Arial" panose="020B0604020202020204" pitchFamily="34" charset="0"/>
            </a:endParaRPr>
          </a:p>
        </p:txBody>
      </p:sp>
      <p:sp>
        <p:nvSpPr>
          <p:cNvPr id="4" name="Espaço Reservado para Número de Slide 3"/>
          <p:cNvSpPr>
            <a:spLocks noGrp="1"/>
          </p:cNvSpPr>
          <p:nvPr>
            <p:ph type="sldNum" sz="quarter" idx="5"/>
          </p:nvPr>
        </p:nvSpPr>
        <p:spPr/>
        <p:txBody>
          <a:bodyPr/>
          <a:lstStyle/>
          <a:p>
            <a:fld id="{FE1A86BC-2743-4ED8-9D36-466CE28E9891}" type="slidenum">
              <a:rPr lang="pt-BR" smtClean="0"/>
              <a:t>12</a:t>
            </a:fld>
            <a:endParaRPr lang="pt-BR"/>
          </a:p>
        </p:txBody>
      </p:sp>
    </p:spTree>
    <p:extLst>
      <p:ext uri="{BB962C8B-B14F-4D97-AF65-F5344CB8AC3E}">
        <p14:creationId xmlns:p14="http://schemas.microsoft.com/office/powerpoint/2010/main" val="1481109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p:txBody>
          <a:bodyPr lIns="0" tIns="0" rIns="0" bIns="0"/>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52050" y="0"/>
            <a:ext cx="10052050" cy="11151870"/>
          </a:xfrm>
          <a:custGeom>
            <a:avLst/>
            <a:gdLst/>
            <a:ahLst/>
            <a:cxnLst/>
            <a:rect l="l" t="t" r="r" b="b"/>
            <a:pathLst>
              <a:path w="10052050" h="11151870">
                <a:moveTo>
                  <a:pt x="0" y="11151492"/>
                </a:moveTo>
                <a:lnTo>
                  <a:pt x="10052039" y="11151492"/>
                </a:lnTo>
                <a:lnTo>
                  <a:pt x="10052039" y="0"/>
                </a:lnTo>
                <a:lnTo>
                  <a:pt x="0" y="0"/>
                </a:lnTo>
                <a:lnTo>
                  <a:pt x="0" y="11151492"/>
                </a:lnTo>
                <a:close/>
              </a:path>
            </a:pathLst>
          </a:custGeom>
          <a:solidFill>
            <a:srgbClr val="1A1A1A"/>
          </a:solidFill>
        </p:spPr>
        <p:txBody>
          <a:bodyPr wrap="square" lIns="0" tIns="0" rIns="0" bIns="0" rtlCol="0"/>
          <a:lstStyle/>
          <a:p>
            <a:endParaRPr/>
          </a:p>
        </p:txBody>
      </p:sp>
      <p:sp>
        <p:nvSpPr>
          <p:cNvPr id="17" name="bg object 17"/>
          <p:cNvSpPr/>
          <p:nvPr/>
        </p:nvSpPr>
        <p:spPr>
          <a:xfrm>
            <a:off x="1047151" y="9319087"/>
            <a:ext cx="3693160" cy="942975"/>
          </a:xfrm>
          <a:custGeom>
            <a:avLst/>
            <a:gdLst/>
            <a:ahLst/>
            <a:cxnLst/>
            <a:rect l="l" t="t" r="r" b="b"/>
            <a:pathLst>
              <a:path w="3693160"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18" name="bg object 18"/>
          <p:cNvSpPr/>
          <p:nvPr/>
        </p:nvSpPr>
        <p:spPr>
          <a:xfrm>
            <a:off x="1047076" y="9439611"/>
            <a:ext cx="3693160" cy="700405"/>
          </a:xfrm>
          <a:custGeom>
            <a:avLst/>
            <a:gdLst/>
            <a:ahLst/>
            <a:cxnLst/>
            <a:rect l="l" t="t" r="r" b="b"/>
            <a:pathLst>
              <a:path w="3693160" h="700404">
                <a:moveTo>
                  <a:pt x="198361" y="660984"/>
                </a:moveTo>
                <a:lnTo>
                  <a:pt x="0" y="660984"/>
                </a:lnTo>
                <a:lnTo>
                  <a:pt x="0" y="685812"/>
                </a:lnTo>
                <a:lnTo>
                  <a:pt x="198361" y="685812"/>
                </a:lnTo>
                <a:lnTo>
                  <a:pt x="198361" y="660984"/>
                </a:lnTo>
                <a:close/>
              </a:path>
              <a:path w="3693160" h="700404">
                <a:moveTo>
                  <a:pt x="198361" y="502246"/>
                </a:moveTo>
                <a:lnTo>
                  <a:pt x="0" y="502246"/>
                </a:lnTo>
                <a:lnTo>
                  <a:pt x="0" y="527050"/>
                </a:lnTo>
                <a:lnTo>
                  <a:pt x="198361" y="527050"/>
                </a:lnTo>
                <a:lnTo>
                  <a:pt x="198361" y="502246"/>
                </a:lnTo>
                <a:close/>
              </a:path>
              <a:path w="3693160" h="700404">
                <a:moveTo>
                  <a:pt x="198361" y="337553"/>
                </a:moveTo>
                <a:lnTo>
                  <a:pt x="0" y="337553"/>
                </a:lnTo>
                <a:lnTo>
                  <a:pt x="0" y="362356"/>
                </a:lnTo>
                <a:lnTo>
                  <a:pt x="198361" y="362356"/>
                </a:lnTo>
                <a:lnTo>
                  <a:pt x="198361" y="337553"/>
                </a:lnTo>
                <a:close/>
              </a:path>
              <a:path w="3693160" h="700404">
                <a:moveTo>
                  <a:pt x="198361" y="175056"/>
                </a:moveTo>
                <a:lnTo>
                  <a:pt x="0" y="175056"/>
                </a:lnTo>
                <a:lnTo>
                  <a:pt x="0" y="199898"/>
                </a:lnTo>
                <a:lnTo>
                  <a:pt x="198361" y="199898"/>
                </a:lnTo>
                <a:lnTo>
                  <a:pt x="198361" y="175056"/>
                </a:lnTo>
                <a:close/>
              </a:path>
              <a:path w="3693160" h="700404">
                <a:moveTo>
                  <a:pt x="198361" y="16802"/>
                </a:moveTo>
                <a:lnTo>
                  <a:pt x="0" y="16802"/>
                </a:lnTo>
                <a:lnTo>
                  <a:pt x="0" y="41592"/>
                </a:lnTo>
                <a:lnTo>
                  <a:pt x="198361" y="41592"/>
                </a:lnTo>
                <a:lnTo>
                  <a:pt x="198361" y="16802"/>
                </a:lnTo>
                <a:close/>
              </a:path>
              <a:path w="3693160" h="700404">
                <a:moveTo>
                  <a:pt x="908532" y="161366"/>
                </a:moveTo>
                <a:lnTo>
                  <a:pt x="905624" y="119291"/>
                </a:lnTo>
                <a:lnTo>
                  <a:pt x="870216" y="56515"/>
                </a:lnTo>
                <a:lnTo>
                  <a:pt x="804735" y="18783"/>
                </a:lnTo>
                <a:lnTo>
                  <a:pt x="764209" y="8001"/>
                </a:lnTo>
                <a:lnTo>
                  <a:pt x="720382" y="1917"/>
                </a:lnTo>
                <a:lnTo>
                  <a:pt x="674649" y="0"/>
                </a:lnTo>
                <a:lnTo>
                  <a:pt x="627659" y="1714"/>
                </a:lnTo>
                <a:lnTo>
                  <a:pt x="580986" y="7264"/>
                </a:lnTo>
                <a:lnTo>
                  <a:pt x="535622" y="17233"/>
                </a:lnTo>
                <a:lnTo>
                  <a:pt x="492493" y="32219"/>
                </a:lnTo>
                <a:lnTo>
                  <a:pt x="452564" y="52793"/>
                </a:lnTo>
                <a:lnTo>
                  <a:pt x="416788" y="79565"/>
                </a:lnTo>
                <a:lnTo>
                  <a:pt x="386118" y="113106"/>
                </a:lnTo>
                <a:lnTo>
                  <a:pt x="361518" y="154025"/>
                </a:lnTo>
                <a:lnTo>
                  <a:pt x="343941" y="202895"/>
                </a:lnTo>
                <a:lnTo>
                  <a:pt x="339204" y="254914"/>
                </a:lnTo>
                <a:lnTo>
                  <a:pt x="348361" y="300837"/>
                </a:lnTo>
                <a:lnTo>
                  <a:pt x="371944" y="338747"/>
                </a:lnTo>
                <a:lnTo>
                  <a:pt x="410476" y="366712"/>
                </a:lnTo>
                <a:lnTo>
                  <a:pt x="460273" y="387235"/>
                </a:lnTo>
                <a:lnTo>
                  <a:pt x="508939" y="402196"/>
                </a:lnTo>
                <a:lnTo>
                  <a:pt x="594944" y="424522"/>
                </a:lnTo>
                <a:lnTo>
                  <a:pt x="628256" y="436435"/>
                </a:lnTo>
                <a:lnTo>
                  <a:pt x="652462" y="451904"/>
                </a:lnTo>
                <a:lnTo>
                  <a:pt x="665543" y="473189"/>
                </a:lnTo>
                <a:lnTo>
                  <a:pt x="665505" y="502577"/>
                </a:lnTo>
                <a:lnTo>
                  <a:pt x="650049" y="531901"/>
                </a:lnTo>
                <a:lnTo>
                  <a:pt x="622071" y="552831"/>
                </a:lnTo>
                <a:lnTo>
                  <a:pt x="587806" y="565391"/>
                </a:lnTo>
                <a:lnTo>
                  <a:pt x="553504" y="569569"/>
                </a:lnTo>
                <a:lnTo>
                  <a:pt x="508876" y="563206"/>
                </a:lnTo>
                <a:lnTo>
                  <a:pt x="477113" y="544449"/>
                </a:lnTo>
                <a:lnTo>
                  <a:pt x="460578" y="513829"/>
                </a:lnTo>
                <a:lnTo>
                  <a:pt x="461683" y="471868"/>
                </a:lnTo>
                <a:lnTo>
                  <a:pt x="275539" y="471868"/>
                </a:lnTo>
                <a:lnTo>
                  <a:pt x="269443" y="527735"/>
                </a:lnTo>
                <a:lnTo>
                  <a:pt x="274370" y="574230"/>
                </a:lnTo>
                <a:lnTo>
                  <a:pt x="289229" y="612101"/>
                </a:lnTo>
                <a:lnTo>
                  <a:pt x="312877" y="642086"/>
                </a:lnTo>
                <a:lnTo>
                  <a:pt x="344220" y="664946"/>
                </a:lnTo>
                <a:lnTo>
                  <a:pt x="382117" y="681431"/>
                </a:lnTo>
                <a:lnTo>
                  <a:pt x="425475" y="692277"/>
                </a:lnTo>
                <a:lnTo>
                  <a:pt x="473151" y="698233"/>
                </a:lnTo>
                <a:lnTo>
                  <a:pt x="524052" y="700049"/>
                </a:lnTo>
                <a:lnTo>
                  <a:pt x="575627" y="697547"/>
                </a:lnTo>
                <a:lnTo>
                  <a:pt x="626084" y="690016"/>
                </a:lnTo>
                <a:lnTo>
                  <a:pt x="674420" y="677392"/>
                </a:lnTo>
                <a:lnTo>
                  <a:pt x="719620" y="659612"/>
                </a:lnTo>
                <a:lnTo>
                  <a:pt x="760679" y="636625"/>
                </a:lnTo>
                <a:lnTo>
                  <a:pt x="796582" y="608368"/>
                </a:lnTo>
                <a:lnTo>
                  <a:pt x="826350" y="574789"/>
                </a:lnTo>
                <a:lnTo>
                  <a:pt x="829373" y="569569"/>
                </a:lnTo>
                <a:lnTo>
                  <a:pt x="848956" y="535825"/>
                </a:lnTo>
                <a:lnTo>
                  <a:pt x="863409" y="491413"/>
                </a:lnTo>
                <a:lnTo>
                  <a:pt x="869188" y="436968"/>
                </a:lnTo>
                <a:lnTo>
                  <a:pt x="862253" y="393585"/>
                </a:lnTo>
                <a:lnTo>
                  <a:pt x="844715" y="359727"/>
                </a:lnTo>
                <a:lnTo>
                  <a:pt x="786193" y="314401"/>
                </a:lnTo>
                <a:lnTo>
                  <a:pt x="749401" y="299821"/>
                </a:lnTo>
                <a:lnTo>
                  <a:pt x="710374" y="288569"/>
                </a:lnTo>
                <a:lnTo>
                  <a:pt x="634009" y="269887"/>
                </a:lnTo>
                <a:lnTo>
                  <a:pt x="598487" y="259118"/>
                </a:lnTo>
                <a:lnTo>
                  <a:pt x="566508" y="244424"/>
                </a:lnTo>
                <a:lnTo>
                  <a:pt x="545211" y="222923"/>
                </a:lnTo>
                <a:lnTo>
                  <a:pt x="541718" y="191719"/>
                </a:lnTo>
                <a:lnTo>
                  <a:pt x="553250" y="167982"/>
                </a:lnTo>
                <a:lnTo>
                  <a:pt x="574865" y="148437"/>
                </a:lnTo>
                <a:lnTo>
                  <a:pt x="603186" y="135178"/>
                </a:lnTo>
                <a:lnTo>
                  <a:pt x="634784" y="130302"/>
                </a:lnTo>
                <a:lnTo>
                  <a:pt x="656831" y="131686"/>
                </a:lnTo>
                <a:lnTo>
                  <a:pt x="701929" y="151726"/>
                </a:lnTo>
                <a:lnTo>
                  <a:pt x="716407" y="192938"/>
                </a:lnTo>
                <a:lnTo>
                  <a:pt x="713600" y="211264"/>
                </a:lnTo>
                <a:lnTo>
                  <a:pt x="899718" y="211264"/>
                </a:lnTo>
                <a:lnTo>
                  <a:pt x="908532" y="161366"/>
                </a:lnTo>
                <a:close/>
              </a:path>
              <a:path w="3693160" h="700404">
                <a:moveTo>
                  <a:pt x="1580984" y="13944"/>
                </a:moveTo>
                <a:lnTo>
                  <a:pt x="1069111" y="13944"/>
                </a:lnTo>
                <a:lnTo>
                  <a:pt x="926261" y="685939"/>
                </a:lnTo>
                <a:lnTo>
                  <a:pt x="1438148" y="685939"/>
                </a:lnTo>
                <a:lnTo>
                  <a:pt x="1465910" y="555612"/>
                </a:lnTo>
                <a:lnTo>
                  <a:pt x="1140142" y="555612"/>
                </a:lnTo>
                <a:lnTo>
                  <a:pt x="1170393" y="413207"/>
                </a:lnTo>
                <a:lnTo>
                  <a:pt x="1470088" y="413207"/>
                </a:lnTo>
                <a:lnTo>
                  <a:pt x="1497685" y="282968"/>
                </a:lnTo>
                <a:lnTo>
                  <a:pt x="1198003" y="282968"/>
                </a:lnTo>
                <a:lnTo>
                  <a:pt x="1227467" y="144246"/>
                </a:lnTo>
                <a:lnTo>
                  <a:pt x="1553235" y="144246"/>
                </a:lnTo>
                <a:lnTo>
                  <a:pt x="1580984" y="13944"/>
                </a:lnTo>
                <a:close/>
              </a:path>
              <a:path w="3693160" h="700404">
                <a:moveTo>
                  <a:pt x="2341372" y="13944"/>
                </a:moveTo>
                <a:lnTo>
                  <a:pt x="2173846" y="13944"/>
                </a:lnTo>
                <a:lnTo>
                  <a:pt x="2067737" y="512787"/>
                </a:lnTo>
                <a:lnTo>
                  <a:pt x="2065578" y="514692"/>
                </a:lnTo>
                <a:lnTo>
                  <a:pt x="1984082" y="171284"/>
                </a:lnTo>
                <a:lnTo>
                  <a:pt x="1946744" y="13944"/>
                </a:lnTo>
                <a:lnTo>
                  <a:pt x="1686153" y="13944"/>
                </a:lnTo>
                <a:lnTo>
                  <a:pt x="1543291" y="685939"/>
                </a:lnTo>
                <a:lnTo>
                  <a:pt x="1710829" y="685939"/>
                </a:lnTo>
                <a:lnTo>
                  <a:pt x="1820202" y="171284"/>
                </a:lnTo>
                <a:lnTo>
                  <a:pt x="1822056" y="171284"/>
                </a:lnTo>
                <a:lnTo>
                  <a:pt x="1940699" y="685939"/>
                </a:lnTo>
                <a:lnTo>
                  <a:pt x="2198522" y="685939"/>
                </a:lnTo>
                <a:lnTo>
                  <a:pt x="2234920" y="514692"/>
                </a:lnTo>
                <a:lnTo>
                  <a:pt x="2341372" y="13944"/>
                </a:lnTo>
                <a:close/>
              </a:path>
              <a:path w="3693160" h="700404">
                <a:moveTo>
                  <a:pt x="3024975" y="685939"/>
                </a:moveTo>
                <a:lnTo>
                  <a:pt x="3001073" y="554697"/>
                </a:lnTo>
                <a:lnTo>
                  <a:pt x="2977350" y="424408"/>
                </a:lnTo>
                <a:lnTo>
                  <a:pt x="2926486" y="145161"/>
                </a:lnTo>
                <a:lnTo>
                  <a:pt x="2902585" y="13944"/>
                </a:lnTo>
                <a:lnTo>
                  <a:pt x="2779890" y="13944"/>
                </a:lnTo>
                <a:lnTo>
                  <a:pt x="2779890" y="424408"/>
                </a:lnTo>
                <a:lnTo>
                  <a:pt x="2600274" y="424408"/>
                </a:lnTo>
                <a:lnTo>
                  <a:pt x="2750870" y="145161"/>
                </a:lnTo>
                <a:lnTo>
                  <a:pt x="2753652" y="145161"/>
                </a:lnTo>
                <a:lnTo>
                  <a:pt x="2779890" y="424408"/>
                </a:lnTo>
                <a:lnTo>
                  <a:pt x="2779890" y="13944"/>
                </a:lnTo>
                <a:lnTo>
                  <a:pt x="2675496" y="13944"/>
                </a:lnTo>
                <a:lnTo>
                  <a:pt x="2267356" y="685939"/>
                </a:lnTo>
                <a:lnTo>
                  <a:pt x="2453525" y="685939"/>
                </a:lnTo>
                <a:lnTo>
                  <a:pt x="2525179" y="554697"/>
                </a:lnTo>
                <a:lnTo>
                  <a:pt x="2797886" y="554697"/>
                </a:lnTo>
                <a:lnTo>
                  <a:pt x="2814637" y="685939"/>
                </a:lnTo>
                <a:lnTo>
                  <a:pt x="3024975" y="685939"/>
                </a:lnTo>
                <a:close/>
              </a:path>
              <a:path w="3693160" h="700404">
                <a:moveTo>
                  <a:pt x="3424682" y="13944"/>
                </a:moveTo>
                <a:lnTo>
                  <a:pt x="3238550" y="13944"/>
                </a:lnTo>
                <a:lnTo>
                  <a:pt x="3095675" y="685939"/>
                </a:lnTo>
                <a:lnTo>
                  <a:pt x="3281845" y="685939"/>
                </a:lnTo>
                <a:lnTo>
                  <a:pt x="3424682" y="13944"/>
                </a:lnTo>
                <a:close/>
              </a:path>
              <a:path w="3693160" h="700404">
                <a:moveTo>
                  <a:pt x="3692931" y="660984"/>
                </a:moveTo>
                <a:lnTo>
                  <a:pt x="3494582" y="660984"/>
                </a:lnTo>
                <a:lnTo>
                  <a:pt x="3494582" y="685812"/>
                </a:lnTo>
                <a:lnTo>
                  <a:pt x="3692931" y="685812"/>
                </a:lnTo>
                <a:lnTo>
                  <a:pt x="3692931" y="660984"/>
                </a:lnTo>
                <a:close/>
              </a:path>
              <a:path w="3693160" h="700404">
                <a:moveTo>
                  <a:pt x="3692931" y="502246"/>
                </a:moveTo>
                <a:lnTo>
                  <a:pt x="3494582" y="502246"/>
                </a:lnTo>
                <a:lnTo>
                  <a:pt x="3494582" y="527050"/>
                </a:lnTo>
                <a:lnTo>
                  <a:pt x="3692931" y="527050"/>
                </a:lnTo>
                <a:lnTo>
                  <a:pt x="3692931" y="502246"/>
                </a:lnTo>
                <a:close/>
              </a:path>
              <a:path w="3693160" h="700404">
                <a:moveTo>
                  <a:pt x="3692931" y="337553"/>
                </a:moveTo>
                <a:lnTo>
                  <a:pt x="3494582" y="337553"/>
                </a:lnTo>
                <a:lnTo>
                  <a:pt x="3494582" y="362356"/>
                </a:lnTo>
                <a:lnTo>
                  <a:pt x="3692931" y="362356"/>
                </a:lnTo>
                <a:lnTo>
                  <a:pt x="3692931" y="337553"/>
                </a:lnTo>
                <a:close/>
              </a:path>
              <a:path w="3693160" h="700404">
                <a:moveTo>
                  <a:pt x="3692931" y="175056"/>
                </a:moveTo>
                <a:lnTo>
                  <a:pt x="3494582" y="175056"/>
                </a:lnTo>
                <a:lnTo>
                  <a:pt x="3494582" y="199898"/>
                </a:lnTo>
                <a:lnTo>
                  <a:pt x="3692931" y="199898"/>
                </a:lnTo>
                <a:lnTo>
                  <a:pt x="3692931" y="175056"/>
                </a:lnTo>
                <a:close/>
              </a:path>
              <a:path w="3693160" h="700404">
                <a:moveTo>
                  <a:pt x="3692931" y="16802"/>
                </a:moveTo>
                <a:lnTo>
                  <a:pt x="3494582" y="16802"/>
                </a:lnTo>
                <a:lnTo>
                  <a:pt x="3494582" y="41592"/>
                </a:lnTo>
                <a:lnTo>
                  <a:pt x="3692931" y="41592"/>
                </a:lnTo>
                <a:lnTo>
                  <a:pt x="3692931" y="16802"/>
                </a:lnTo>
                <a:close/>
              </a:path>
            </a:pathLst>
          </a:custGeom>
          <a:solidFill>
            <a:srgbClr val="FFFFFF"/>
          </a:solidFill>
        </p:spPr>
        <p:txBody>
          <a:bodyPr wrap="square" lIns="0" tIns="0" rIns="0" bIns="0" rtlCol="0"/>
          <a:lstStyle/>
          <a:p>
            <a:endParaRPr/>
          </a:p>
        </p:txBody>
      </p:sp>
      <p:sp>
        <p:nvSpPr>
          <p:cNvPr id="19" name="bg object 19"/>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9014353" y="1057130"/>
            <a:ext cx="3245974" cy="2722419"/>
          </a:xfrm>
          <a:prstGeom prst="rect">
            <a:avLst/>
          </a:prstGeom>
        </p:spPr>
      </p:pic>
      <p:pic>
        <p:nvPicPr>
          <p:cNvPr id="21" name="bg object 21"/>
          <p:cNvPicPr/>
          <p:nvPr/>
        </p:nvPicPr>
        <p:blipFill>
          <a:blip r:embed="rId2" cstate="print"/>
          <a:stretch>
            <a:fillRect/>
          </a:stretch>
        </p:blipFill>
        <p:spPr>
          <a:xfrm>
            <a:off x="9014353" y="4303094"/>
            <a:ext cx="3245974" cy="2722430"/>
          </a:xfrm>
          <a:prstGeom prst="rect">
            <a:avLst/>
          </a:prstGeom>
        </p:spPr>
      </p:pic>
      <p:pic>
        <p:nvPicPr>
          <p:cNvPr id="22" name="bg object 22"/>
          <p:cNvPicPr/>
          <p:nvPr/>
        </p:nvPicPr>
        <p:blipFill>
          <a:blip r:embed="rId2" cstate="print"/>
          <a:stretch>
            <a:fillRect/>
          </a:stretch>
        </p:blipFill>
        <p:spPr>
          <a:xfrm>
            <a:off x="9014353" y="7549068"/>
            <a:ext cx="3245974" cy="2722430"/>
          </a:xfrm>
          <a:prstGeom prst="rect">
            <a:avLst/>
          </a:prstGeom>
        </p:spPr>
      </p:pic>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151870"/>
          </a:xfrm>
          <a:custGeom>
            <a:avLst/>
            <a:gdLst/>
            <a:ahLst/>
            <a:cxnLst/>
            <a:rect l="l" t="t" r="r" b="b"/>
            <a:pathLst>
              <a:path w="20104100" h="11151870">
                <a:moveTo>
                  <a:pt x="0" y="11151492"/>
                </a:moveTo>
                <a:lnTo>
                  <a:pt x="20104099" y="11151492"/>
                </a:lnTo>
                <a:lnTo>
                  <a:pt x="20104099" y="0"/>
                </a:lnTo>
                <a:lnTo>
                  <a:pt x="0" y="0"/>
                </a:lnTo>
                <a:lnTo>
                  <a:pt x="0" y="11151492"/>
                </a:lnTo>
                <a:close/>
              </a:path>
            </a:pathLst>
          </a:custGeom>
          <a:solidFill>
            <a:srgbClr val="1A1A1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45691" y="1020182"/>
            <a:ext cx="15812717" cy="3010535"/>
          </a:xfrm>
          <a:prstGeom prst="rect">
            <a:avLst/>
          </a:prstGeom>
        </p:spPr>
        <p:txBody>
          <a:bodyPr wrap="square" lIns="0" tIns="0" rIns="0" bIns="0">
            <a:spAutoFit/>
          </a:bodyPr>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a:xfrm>
            <a:off x="8756861" y="2375171"/>
            <a:ext cx="10305415" cy="5227320"/>
          </a:xfrm>
          <a:prstGeom prst="rect">
            <a:avLst/>
          </a:prstGeom>
        </p:spPr>
        <p:txBody>
          <a:bodyPr wrap="square" lIns="0" tIns="0" rIns="0" bIns="0">
            <a:spAutoFit/>
          </a:bodyPr>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4/9/2024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www.sp.senai.br/" TargetMode="Externa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6806190" y="4825978"/>
              <a:ext cx="6492240" cy="1656714"/>
            </a:xfrm>
            <a:custGeom>
              <a:avLst/>
              <a:gdLst/>
              <a:ahLst/>
              <a:cxnLst/>
              <a:rect l="l" t="t" r="r" b="b"/>
              <a:pathLst>
                <a:path w="6492240" h="1656714">
                  <a:moveTo>
                    <a:pt x="6491833" y="0"/>
                  </a:moveTo>
                  <a:lnTo>
                    <a:pt x="0" y="0"/>
                  </a:lnTo>
                  <a:lnTo>
                    <a:pt x="0" y="1656609"/>
                  </a:lnTo>
                  <a:lnTo>
                    <a:pt x="6491833" y="1656609"/>
                  </a:lnTo>
                  <a:lnTo>
                    <a:pt x="6491833" y="0"/>
                  </a:lnTo>
                  <a:close/>
                </a:path>
              </a:pathLst>
            </a:custGeom>
            <a:solidFill>
              <a:srgbClr val="E21013"/>
            </a:solidFill>
          </p:spPr>
          <p:txBody>
            <a:bodyPr wrap="square" lIns="0" tIns="0" rIns="0" bIns="0" rtlCol="0"/>
            <a:lstStyle/>
            <a:p>
              <a:endParaRPr/>
            </a:p>
          </p:txBody>
        </p:sp>
        <p:sp>
          <p:nvSpPr>
            <p:cNvPr id="5" name="object 5"/>
            <p:cNvSpPr/>
            <p:nvPr/>
          </p:nvSpPr>
          <p:spPr>
            <a:xfrm>
              <a:off x="6806069" y="5037842"/>
              <a:ext cx="6492240" cy="1230630"/>
            </a:xfrm>
            <a:custGeom>
              <a:avLst/>
              <a:gdLst/>
              <a:ahLst/>
              <a:cxnLst/>
              <a:rect l="l" t="t" r="r" b="b"/>
              <a:pathLst>
                <a:path w="6492240" h="1230629">
                  <a:moveTo>
                    <a:pt x="348691" y="1161948"/>
                  </a:moveTo>
                  <a:lnTo>
                    <a:pt x="0" y="1161948"/>
                  </a:lnTo>
                  <a:lnTo>
                    <a:pt x="0" y="1205585"/>
                  </a:lnTo>
                  <a:lnTo>
                    <a:pt x="348691" y="1205585"/>
                  </a:lnTo>
                  <a:lnTo>
                    <a:pt x="348691" y="1161948"/>
                  </a:lnTo>
                  <a:close/>
                </a:path>
                <a:path w="6492240" h="1230629">
                  <a:moveTo>
                    <a:pt x="348691" y="882891"/>
                  </a:moveTo>
                  <a:lnTo>
                    <a:pt x="0" y="882891"/>
                  </a:lnTo>
                  <a:lnTo>
                    <a:pt x="0" y="926490"/>
                  </a:lnTo>
                  <a:lnTo>
                    <a:pt x="348691" y="926490"/>
                  </a:lnTo>
                  <a:lnTo>
                    <a:pt x="348691" y="882891"/>
                  </a:lnTo>
                  <a:close/>
                </a:path>
                <a:path w="6492240" h="1230629">
                  <a:moveTo>
                    <a:pt x="348691" y="593369"/>
                  </a:moveTo>
                  <a:lnTo>
                    <a:pt x="0" y="593369"/>
                  </a:lnTo>
                  <a:lnTo>
                    <a:pt x="0" y="636981"/>
                  </a:lnTo>
                  <a:lnTo>
                    <a:pt x="348691" y="636981"/>
                  </a:lnTo>
                  <a:lnTo>
                    <a:pt x="348691" y="593369"/>
                  </a:lnTo>
                  <a:close/>
                </a:path>
                <a:path w="6492240" h="1230629">
                  <a:moveTo>
                    <a:pt x="348691" y="307733"/>
                  </a:moveTo>
                  <a:lnTo>
                    <a:pt x="0" y="307733"/>
                  </a:lnTo>
                  <a:lnTo>
                    <a:pt x="0" y="351409"/>
                  </a:lnTo>
                  <a:lnTo>
                    <a:pt x="348691" y="351409"/>
                  </a:lnTo>
                  <a:lnTo>
                    <a:pt x="348691" y="307733"/>
                  </a:lnTo>
                  <a:close/>
                </a:path>
                <a:path w="6492240" h="1230629">
                  <a:moveTo>
                    <a:pt x="348691" y="29514"/>
                  </a:moveTo>
                  <a:lnTo>
                    <a:pt x="0" y="29514"/>
                  </a:lnTo>
                  <a:lnTo>
                    <a:pt x="0" y="73126"/>
                  </a:lnTo>
                  <a:lnTo>
                    <a:pt x="348691" y="73126"/>
                  </a:lnTo>
                  <a:lnTo>
                    <a:pt x="348691" y="29514"/>
                  </a:lnTo>
                  <a:close/>
                </a:path>
                <a:path w="6492240" h="1230629">
                  <a:moveTo>
                    <a:pt x="1597647" y="267804"/>
                  </a:moveTo>
                  <a:lnTo>
                    <a:pt x="1594929" y="229044"/>
                  </a:lnTo>
                  <a:lnTo>
                    <a:pt x="1584706" y="183756"/>
                  </a:lnTo>
                  <a:lnTo>
                    <a:pt x="1568704" y="148564"/>
                  </a:lnTo>
                  <a:lnTo>
                    <a:pt x="1520291" y="90868"/>
                  </a:lnTo>
                  <a:lnTo>
                    <a:pt x="1488935" y="67945"/>
                  </a:lnTo>
                  <a:lnTo>
                    <a:pt x="1453540" y="48729"/>
                  </a:lnTo>
                  <a:lnTo>
                    <a:pt x="1414627" y="33020"/>
                  </a:lnTo>
                  <a:lnTo>
                    <a:pt x="1372730" y="20599"/>
                  </a:lnTo>
                  <a:lnTo>
                    <a:pt x="1328381" y="11290"/>
                  </a:lnTo>
                  <a:lnTo>
                    <a:pt x="1282115" y="4889"/>
                  </a:lnTo>
                  <a:lnTo>
                    <a:pt x="1234465" y="1193"/>
                  </a:lnTo>
                  <a:lnTo>
                    <a:pt x="1185964" y="0"/>
                  </a:lnTo>
                  <a:lnTo>
                    <a:pt x="1139520" y="927"/>
                  </a:lnTo>
                  <a:lnTo>
                    <a:pt x="1093025" y="3848"/>
                  </a:lnTo>
                  <a:lnTo>
                    <a:pt x="1046784" y="8940"/>
                  </a:lnTo>
                  <a:lnTo>
                    <a:pt x="1001102" y="16383"/>
                  </a:lnTo>
                  <a:lnTo>
                    <a:pt x="956259" y="26377"/>
                  </a:lnTo>
                  <a:lnTo>
                    <a:pt x="912571" y="39090"/>
                  </a:lnTo>
                  <a:lnTo>
                    <a:pt x="870331" y="54711"/>
                  </a:lnTo>
                  <a:lnTo>
                    <a:pt x="829830" y="73418"/>
                  </a:lnTo>
                  <a:lnTo>
                    <a:pt x="791387" y="95415"/>
                  </a:lnTo>
                  <a:lnTo>
                    <a:pt x="755281" y="120878"/>
                  </a:lnTo>
                  <a:lnTo>
                    <a:pt x="721817" y="149974"/>
                  </a:lnTo>
                  <a:lnTo>
                    <a:pt x="691299" y="182918"/>
                  </a:lnTo>
                  <a:lnTo>
                    <a:pt x="664019" y="219862"/>
                  </a:lnTo>
                  <a:lnTo>
                    <a:pt x="640270" y="261010"/>
                  </a:lnTo>
                  <a:lnTo>
                    <a:pt x="620369" y="306552"/>
                  </a:lnTo>
                  <a:lnTo>
                    <a:pt x="604596" y="356666"/>
                  </a:lnTo>
                  <a:lnTo>
                    <a:pt x="596900" y="410032"/>
                  </a:lnTo>
                  <a:lnTo>
                    <a:pt x="597052" y="460375"/>
                  </a:lnTo>
                  <a:lnTo>
                    <a:pt x="605218" y="507060"/>
                  </a:lnTo>
                  <a:lnTo>
                    <a:pt x="621588" y="549465"/>
                  </a:lnTo>
                  <a:lnTo>
                    <a:pt x="646328" y="586930"/>
                  </a:lnTo>
                  <a:lnTo>
                    <a:pt x="679602" y="618871"/>
                  </a:lnTo>
                  <a:lnTo>
                    <a:pt x="721588" y="644626"/>
                  </a:lnTo>
                  <a:lnTo>
                    <a:pt x="775487" y="668210"/>
                  </a:lnTo>
                  <a:lnTo>
                    <a:pt x="829157" y="687501"/>
                  </a:lnTo>
                  <a:lnTo>
                    <a:pt x="881773" y="703440"/>
                  </a:lnTo>
                  <a:lnTo>
                    <a:pt x="932522" y="716953"/>
                  </a:lnTo>
                  <a:lnTo>
                    <a:pt x="1025131" y="740435"/>
                  </a:lnTo>
                  <a:lnTo>
                    <a:pt x="1065352" y="752271"/>
                  </a:lnTo>
                  <a:lnTo>
                    <a:pt x="1129538" y="780821"/>
                  </a:lnTo>
                  <a:lnTo>
                    <a:pt x="1166558" y="822058"/>
                  </a:lnTo>
                  <a:lnTo>
                    <a:pt x="1172845" y="849782"/>
                  </a:lnTo>
                  <a:lnTo>
                    <a:pt x="1169873" y="883488"/>
                  </a:lnTo>
                  <a:lnTo>
                    <a:pt x="1150251" y="925880"/>
                  </a:lnTo>
                  <a:lnTo>
                    <a:pt x="1115136" y="958862"/>
                  </a:lnTo>
                  <a:lnTo>
                    <a:pt x="1070140" y="982408"/>
                  </a:lnTo>
                  <a:lnTo>
                    <a:pt x="1020876" y="996530"/>
                  </a:lnTo>
                  <a:lnTo>
                    <a:pt x="972985" y="1001242"/>
                  </a:lnTo>
                  <a:lnTo>
                    <a:pt x="918387" y="996238"/>
                  </a:lnTo>
                  <a:lnTo>
                    <a:pt x="873213" y="981430"/>
                  </a:lnTo>
                  <a:lnTo>
                    <a:pt x="838695" y="957072"/>
                  </a:lnTo>
                  <a:lnTo>
                    <a:pt x="816089" y="923455"/>
                  </a:lnTo>
                  <a:lnTo>
                    <a:pt x="806640" y="880833"/>
                  </a:lnTo>
                  <a:lnTo>
                    <a:pt x="811580" y="829500"/>
                  </a:lnTo>
                  <a:lnTo>
                    <a:pt x="484365" y="829500"/>
                  </a:lnTo>
                  <a:lnTo>
                    <a:pt x="476148" y="883615"/>
                  </a:lnTo>
                  <a:lnTo>
                    <a:pt x="473621" y="932954"/>
                  </a:lnTo>
                  <a:lnTo>
                    <a:pt x="476516" y="977696"/>
                  </a:lnTo>
                  <a:lnTo>
                    <a:pt x="484517" y="1018032"/>
                  </a:lnTo>
                  <a:lnTo>
                    <a:pt x="497332" y="1054163"/>
                  </a:lnTo>
                  <a:lnTo>
                    <a:pt x="536282" y="1114577"/>
                  </a:lnTo>
                  <a:lnTo>
                    <a:pt x="591019" y="1160513"/>
                  </a:lnTo>
                  <a:lnTo>
                    <a:pt x="659218" y="1193520"/>
                  </a:lnTo>
                  <a:lnTo>
                    <a:pt x="697623" y="1205674"/>
                  </a:lnTo>
                  <a:lnTo>
                    <a:pt x="738530" y="1215174"/>
                  </a:lnTo>
                  <a:lnTo>
                    <a:pt x="781634" y="1222222"/>
                  </a:lnTo>
                  <a:lnTo>
                    <a:pt x="826643" y="1227010"/>
                  </a:lnTo>
                  <a:lnTo>
                    <a:pt x="873277" y="1229741"/>
                  </a:lnTo>
                  <a:lnTo>
                    <a:pt x="921219" y="1230617"/>
                  </a:lnTo>
                  <a:lnTo>
                    <a:pt x="972362" y="1229220"/>
                  </a:lnTo>
                  <a:lnTo>
                    <a:pt x="1023124" y="1225054"/>
                  </a:lnTo>
                  <a:lnTo>
                    <a:pt x="1073188" y="1218069"/>
                  </a:lnTo>
                  <a:lnTo>
                    <a:pt x="1122248" y="1208278"/>
                  </a:lnTo>
                  <a:lnTo>
                    <a:pt x="1169987" y="1195628"/>
                  </a:lnTo>
                  <a:lnTo>
                    <a:pt x="1216088" y="1180134"/>
                  </a:lnTo>
                  <a:lnTo>
                    <a:pt x="1260233" y="1161757"/>
                  </a:lnTo>
                  <a:lnTo>
                    <a:pt x="1302118" y="1140472"/>
                  </a:lnTo>
                  <a:lnTo>
                    <a:pt x="1341412" y="1116291"/>
                  </a:lnTo>
                  <a:lnTo>
                    <a:pt x="1377810" y="1089164"/>
                  </a:lnTo>
                  <a:lnTo>
                    <a:pt x="1411008" y="1059091"/>
                  </a:lnTo>
                  <a:lnTo>
                    <a:pt x="1440675" y="1026045"/>
                  </a:lnTo>
                  <a:lnTo>
                    <a:pt x="1458455" y="1001242"/>
                  </a:lnTo>
                  <a:lnTo>
                    <a:pt x="1466494" y="990028"/>
                  </a:lnTo>
                  <a:lnTo>
                    <a:pt x="1488173" y="950988"/>
                  </a:lnTo>
                  <a:lnTo>
                    <a:pt x="1505369" y="908926"/>
                  </a:lnTo>
                  <a:lnTo>
                    <a:pt x="1517789" y="863828"/>
                  </a:lnTo>
                  <a:lnTo>
                    <a:pt x="1526463" y="807440"/>
                  </a:lnTo>
                  <a:lnTo>
                    <a:pt x="1527556" y="757580"/>
                  </a:lnTo>
                  <a:lnTo>
                    <a:pt x="1521739" y="713778"/>
                  </a:lnTo>
                  <a:lnTo>
                    <a:pt x="1509649" y="675538"/>
                  </a:lnTo>
                  <a:lnTo>
                    <a:pt x="1469301" y="613803"/>
                  </a:lnTo>
                  <a:lnTo>
                    <a:pt x="1411757" y="568528"/>
                  </a:lnTo>
                  <a:lnTo>
                    <a:pt x="1342263" y="535825"/>
                  </a:lnTo>
                  <a:lnTo>
                    <a:pt x="1304671" y="522973"/>
                  </a:lnTo>
                  <a:lnTo>
                    <a:pt x="1266063" y="511822"/>
                  </a:lnTo>
                  <a:lnTo>
                    <a:pt x="1227086" y="501878"/>
                  </a:lnTo>
                  <a:lnTo>
                    <a:pt x="1150658" y="483654"/>
                  </a:lnTo>
                  <a:lnTo>
                    <a:pt x="1114513" y="474421"/>
                  </a:lnTo>
                  <a:lnTo>
                    <a:pt x="1064463" y="459676"/>
                  </a:lnTo>
                  <a:lnTo>
                    <a:pt x="1016800" y="441147"/>
                  </a:lnTo>
                  <a:lnTo>
                    <a:pt x="977925" y="416255"/>
                  </a:lnTo>
                  <a:lnTo>
                    <a:pt x="954265" y="382409"/>
                  </a:lnTo>
                  <a:lnTo>
                    <a:pt x="952258" y="337007"/>
                  </a:lnTo>
                  <a:lnTo>
                    <a:pt x="972540" y="295287"/>
                  </a:lnTo>
                  <a:lnTo>
                    <a:pt x="1010564" y="260934"/>
                  </a:lnTo>
                  <a:lnTo>
                    <a:pt x="1060335" y="237629"/>
                  </a:lnTo>
                  <a:lnTo>
                    <a:pt x="1115885" y="229044"/>
                  </a:lnTo>
                  <a:lnTo>
                    <a:pt x="1154633" y="231470"/>
                  </a:lnTo>
                  <a:lnTo>
                    <a:pt x="1213764" y="250469"/>
                  </a:lnTo>
                  <a:lnTo>
                    <a:pt x="1248956" y="286981"/>
                  </a:lnTo>
                  <a:lnTo>
                    <a:pt x="1259357" y="339166"/>
                  </a:lnTo>
                  <a:lnTo>
                    <a:pt x="1254417" y="371386"/>
                  </a:lnTo>
                  <a:lnTo>
                    <a:pt x="1581594" y="371386"/>
                  </a:lnTo>
                  <a:lnTo>
                    <a:pt x="1593507" y="317055"/>
                  </a:lnTo>
                  <a:lnTo>
                    <a:pt x="1597647" y="267804"/>
                  </a:lnTo>
                  <a:close/>
                </a:path>
                <a:path w="6492240" h="1230629">
                  <a:moveTo>
                    <a:pt x="2779204" y="24511"/>
                  </a:moveTo>
                  <a:lnTo>
                    <a:pt x="1879384" y="24511"/>
                  </a:lnTo>
                  <a:lnTo>
                    <a:pt x="1628279" y="1205801"/>
                  </a:lnTo>
                  <a:lnTo>
                    <a:pt x="2528112" y="1205801"/>
                  </a:lnTo>
                  <a:lnTo>
                    <a:pt x="2576906" y="976693"/>
                  </a:lnTo>
                  <a:lnTo>
                    <a:pt x="2004250" y="976693"/>
                  </a:lnTo>
                  <a:lnTo>
                    <a:pt x="2057425" y="726376"/>
                  </a:lnTo>
                  <a:lnTo>
                    <a:pt x="2584246" y="726376"/>
                  </a:lnTo>
                  <a:lnTo>
                    <a:pt x="2632786" y="497420"/>
                  </a:lnTo>
                  <a:lnTo>
                    <a:pt x="2105964" y="497420"/>
                  </a:lnTo>
                  <a:lnTo>
                    <a:pt x="2157768" y="253555"/>
                  </a:lnTo>
                  <a:lnTo>
                    <a:pt x="2730411" y="253555"/>
                  </a:lnTo>
                  <a:lnTo>
                    <a:pt x="2779204" y="24511"/>
                  </a:lnTo>
                  <a:close/>
                </a:path>
                <a:path w="6492240" h="1230629">
                  <a:moveTo>
                    <a:pt x="4115854" y="24511"/>
                  </a:moveTo>
                  <a:lnTo>
                    <a:pt x="3821379" y="24511"/>
                  </a:lnTo>
                  <a:lnTo>
                    <a:pt x="3634879" y="901433"/>
                  </a:lnTo>
                  <a:lnTo>
                    <a:pt x="3631057" y="904773"/>
                  </a:lnTo>
                  <a:lnTo>
                    <a:pt x="3487813" y="301078"/>
                  </a:lnTo>
                  <a:lnTo>
                    <a:pt x="3422192" y="24511"/>
                  </a:lnTo>
                  <a:lnTo>
                    <a:pt x="2964078" y="24511"/>
                  </a:lnTo>
                  <a:lnTo>
                    <a:pt x="2712948" y="1205801"/>
                  </a:lnTo>
                  <a:lnTo>
                    <a:pt x="3007461" y="1205801"/>
                  </a:lnTo>
                  <a:lnTo>
                    <a:pt x="3199714" y="301078"/>
                  </a:lnTo>
                  <a:lnTo>
                    <a:pt x="3202978" y="301078"/>
                  </a:lnTo>
                  <a:lnTo>
                    <a:pt x="3411550" y="1205801"/>
                  </a:lnTo>
                  <a:lnTo>
                    <a:pt x="3864762" y="1205801"/>
                  </a:lnTo>
                  <a:lnTo>
                    <a:pt x="3928745" y="904773"/>
                  </a:lnTo>
                  <a:lnTo>
                    <a:pt x="4115854" y="24511"/>
                  </a:lnTo>
                  <a:close/>
                </a:path>
                <a:path w="6492240" h="1230629">
                  <a:moveTo>
                    <a:pt x="5317591" y="1205801"/>
                  </a:moveTo>
                  <a:lnTo>
                    <a:pt x="5275567" y="975106"/>
                  </a:lnTo>
                  <a:lnTo>
                    <a:pt x="5233860" y="746061"/>
                  </a:lnTo>
                  <a:lnTo>
                    <a:pt x="5144465" y="255181"/>
                  </a:lnTo>
                  <a:lnTo>
                    <a:pt x="5102453" y="24511"/>
                  </a:lnTo>
                  <a:lnTo>
                    <a:pt x="4886769" y="24511"/>
                  </a:lnTo>
                  <a:lnTo>
                    <a:pt x="4886769" y="746061"/>
                  </a:lnTo>
                  <a:lnTo>
                    <a:pt x="4571009" y="746061"/>
                  </a:lnTo>
                  <a:lnTo>
                    <a:pt x="4835753" y="255181"/>
                  </a:lnTo>
                  <a:lnTo>
                    <a:pt x="4840643" y="255181"/>
                  </a:lnTo>
                  <a:lnTo>
                    <a:pt x="4886769" y="746061"/>
                  </a:lnTo>
                  <a:lnTo>
                    <a:pt x="4886769" y="24511"/>
                  </a:lnTo>
                  <a:lnTo>
                    <a:pt x="4703229" y="24511"/>
                  </a:lnTo>
                  <a:lnTo>
                    <a:pt x="3985780" y="1205801"/>
                  </a:lnTo>
                  <a:lnTo>
                    <a:pt x="4313047" y="1205801"/>
                  </a:lnTo>
                  <a:lnTo>
                    <a:pt x="4439005" y="975106"/>
                  </a:lnTo>
                  <a:lnTo>
                    <a:pt x="4918392" y="975106"/>
                  </a:lnTo>
                  <a:lnTo>
                    <a:pt x="4947831" y="1205801"/>
                  </a:lnTo>
                  <a:lnTo>
                    <a:pt x="5317591" y="1205801"/>
                  </a:lnTo>
                  <a:close/>
                </a:path>
                <a:path w="6492240" h="1230629">
                  <a:moveTo>
                    <a:pt x="6020232" y="24511"/>
                  </a:moveTo>
                  <a:lnTo>
                    <a:pt x="5693041" y="24511"/>
                  </a:lnTo>
                  <a:lnTo>
                    <a:pt x="5441874" y="1205801"/>
                  </a:lnTo>
                  <a:lnTo>
                    <a:pt x="5769140" y="1205801"/>
                  </a:lnTo>
                  <a:lnTo>
                    <a:pt x="6020232" y="24511"/>
                  </a:lnTo>
                  <a:close/>
                </a:path>
                <a:path w="6492240" h="1230629">
                  <a:moveTo>
                    <a:pt x="6491808" y="1161948"/>
                  </a:moveTo>
                  <a:lnTo>
                    <a:pt x="6143117" y="1161948"/>
                  </a:lnTo>
                  <a:lnTo>
                    <a:pt x="6143117" y="1205585"/>
                  </a:lnTo>
                  <a:lnTo>
                    <a:pt x="6491808" y="1205585"/>
                  </a:lnTo>
                  <a:lnTo>
                    <a:pt x="6491808" y="1161948"/>
                  </a:lnTo>
                  <a:close/>
                </a:path>
                <a:path w="6492240" h="1230629">
                  <a:moveTo>
                    <a:pt x="6491808" y="882891"/>
                  </a:moveTo>
                  <a:lnTo>
                    <a:pt x="6143117" y="882891"/>
                  </a:lnTo>
                  <a:lnTo>
                    <a:pt x="6143117" y="926490"/>
                  </a:lnTo>
                  <a:lnTo>
                    <a:pt x="6491808" y="926490"/>
                  </a:lnTo>
                  <a:lnTo>
                    <a:pt x="6491808" y="882891"/>
                  </a:lnTo>
                  <a:close/>
                </a:path>
                <a:path w="6492240" h="1230629">
                  <a:moveTo>
                    <a:pt x="6491808" y="593369"/>
                  </a:moveTo>
                  <a:lnTo>
                    <a:pt x="6143117" y="593369"/>
                  </a:lnTo>
                  <a:lnTo>
                    <a:pt x="6143117" y="636981"/>
                  </a:lnTo>
                  <a:lnTo>
                    <a:pt x="6491808" y="636981"/>
                  </a:lnTo>
                  <a:lnTo>
                    <a:pt x="6491808" y="593369"/>
                  </a:lnTo>
                  <a:close/>
                </a:path>
                <a:path w="6492240" h="1230629">
                  <a:moveTo>
                    <a:pt x="6491808" y="307733"/>
                  </a:moveTo>
                  <a:lnTo>
                    <a:pt x="6143117" y="307733"/>
                  </a:lnTo>
                  <a:lnTo>
                    <a:pt x="6143117" y="351409"/>
                  </a:lnTo>
                  <a:lnTo>
                    <a:pt x="6491808" y="351409"/>
                  </a:lnTo>
                  <a:lnTo>
                    <a:pt x="6491808" y="307733"/>
                  </a:lnTo>
                  <a:close/>
                </a:path>
                <a:path w="6492240" h="1230629">
                  <a:moveTo>
                    <a:pt x="6491808" y="29514"/>
                  </a:moveTo>
                  <a:lnTo>
                    <a:pt x="6143117" y="29514"/>
                  </a:lnTo>
                  <a:lnTo>
                    <a:pt x="6143117" y="73126"/>
                  </a:lnTo>
                  <a:lnTo>
                    <a:pt x="6491808" y="73126"/>
                  </a:lnTo>
                  <a:lnTo>
                    <a:pt x="6491808" y="29514"/>
                  </a:lnTo>
                  <a:close/>
                </a:path>
              </a:pathLst>
            </a:custGeom>
            <a:solidFill>
              <a:srgbClr val="FFFFFF"/>
            </a:solidFill>
          </p:spPr>
          <p:txBody>
            <a:bodyPr wrap="square" lIns="0" tIns="0" rIns="0" bIns="0" rtlCol="0"/>
            <a:lstStyle/>
            <a:p>
              <a:endParaRPr/>
            </a:p>
          </p:txBody>
        </p:sp>
        <p:sp>
          <p:nvSpPr>
            <p:cNvPr id="6" name="object 6"/>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noRot="1" noMove="1" noResize="1" noEditPoints="1" noAdjustHandles="1" noChangeArrowheads="1" noChangeShapeType="1"/>
          </p:cNvSpPr>
          <p:nvPr>
            <p:ph type="title"/>
          </p:nvPr>
        </p:nvSpPr>
        <p:spPr>
          <a:xfrm>
            <a:off x="8469937" y="899632"/>
            <a:ext cx="3693160" cy="1027845"/>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Arduino </a:t>
            </a:r>
            <a:endParaRPr lang="pt-BR" sz="6600" b="1" i="0" dirty="0">
              <a:solidFill>
                <a:srgbClr val="4C4C4C"/>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5262979"/>
          </a:xfrm>
          <a:prstGeom prst="rect">
            <a:avLst/>
          </a:prstGeom>
          <a:noFill/>
        </p:spPr>
        <p:txBody>
          <a:bodyPr wrap="square" rtlCol="0">
            <a:spAutoFit/>
          </a:bodyPr>
          <a:lstStyle/>
          <a:p>
            <a:pPr algn="just"/>
            <a:r>
              <a:rPr lang="pt-BR" sz="4800" b="0" i="0" u="none" strike="noStrike" baseline="0" dirty="0">
                <a:solidFill>
                  <a:schemeClr val="tx1">
                    <a:lumMod val="75000"/>
                    <a:lumOff val="25000"/>
                  </a:schemeClr>
                </a:solidFill>
                <a:latin typeface="Arial" panose="020B0604020202020204" pitchFamily="34" charset="0"/>
              </a:rPr>
              <a:t>O Arduino pode ser utilizado para desenvolver objetos interativos independentes, ou pode ser conectado a um computador, a uma rede, ou até mesmo à Internet para recuperar e enviar dados do Arduino e atuar sobre eles. Em outras palavras, ele pode enviar um conjunto de dados recebidos de alguns sensores para um site, dados estes que poderão, assim, ser exibidos na forma de um gráfico.</a:t>
            </a:r>
          </a:p>
        </p:txBody>
      </p:sp>
    </p:spTree>
    <p:extLst>
      <p:ext uri="{BB962C8B-B14F-4D97-AF65-F5344CB8AC3E}">
        <p14:creationId xmlns:p14="http://schemas.microsoft.com/office/powerpoint/2010/main" val="47205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6013450" y="839851"/>
            <a:ext cx="6808623" cy="1243289"/>
          </a:xfrm>
          <a:prstGeom prst="rect">
            <a:avLst/>
          </a:prstGeom>
        </p:spPr>
        <p:txBody>
          <a:bodyPr vert="horz" wrap="square" lIns="0" tIns="12065" rIns="0" bIns="0" rtlCol="0">
            <a:spAutoFit/>
          </a:bodyPr>
          <a:lstStyle/>
          <a:p>
            <a:pPr algn="ctr"/>
            <a:r>
              <a:rPr lang="pt-BR" sz="8000" b="1" dirty="0">
                <a:solidFill>
                  <a:srgbClr val="4C4C4C"/>
                </a:solidFill>
                <a:latin typeface="Arial" panose="020B0604020202020204" pitchFamily="34" charset="0"/>
              </a:rPr>
              <a:t>Programação</a:t>
            </a:r>
            <a:r>
              <a:rPr lang="pt-BR" sz="6600" b="1" dirty="0">
                <a:solidFill>
                  <a:srgbClr val="4C4C4C"/>
                </a:solidFill>
                <a:latin typeface="Arial" panose="020B0604020202020204" pitchFamily="34" charset="0"/>
              </a:rPr>
              <a:t> </a:t>
            </a:r>
            <a:endParaRPr lang="pt-BR" sz="6600" b="1" i="0" dirty="0">
              <a:solidFill>
                <a:srgbClr val="4C4C4C"/>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6924973"/>
          </a:xfrm>
          <a:prstGeom prst="rect">
            <a:avLst/>
          </a:prstGeom>
          <a:noFill/>
        </p:spPr>
        <p:txBody>
          <a:bodyPr wrap="square" rtlCol="0">
            <a:spAutoFit/>
          </a:bodyPr>
          <a:lstStyle/>
          <a:p>
            <a:pPr algn="just"/>
            <a:r>
              <a:rPr lang="pt-BR" sz="6600" b="0" i="0" u="none" strike="noStrike" baseline="0" dirty="0">
                <a:solidFill>
                  <a:schemeClr val="tx1">
                    <a:lumMod val="75000"/>
                    <a:lumOff val="25000"/>
                  </a:schemeClr>
                </a:solidFill>
                <a:latin typeface="Arial" panose="020B0604020202020204" pitchFamily="34" charset="0"/>
              </a:rPr>
              <a:t>A linguagem de programação usada no Arduino é baseada em C++ (com pequenas alterações).</a:t>
            </a:r>
          </a:p>
          <a:p>
            <a:pPr algn="just"/>
            <a:r>
              <a:rPr lang="pt-BR" sz="6600" b="0" i="0" u="none" strike="noStrike" baseline="0" dirty="0">
                <a:solidFill>
                  <a:schemeClr val="tx1">
                    <a:lumMod val="75000"/>
                    <a:lumOff val="25000"/>
                  </a:schemeClr>
                </a:solidFill>
                <a:latin typeface="Arial" panose="020B0604020202020204" pitchFamily="34" charset="0"/>
              </a:rPr>
              <a:t>A estrutura básica de um programa Arduino inclui pelo menos duas funções principais: </a:t>
            </a:r>
            <a:r>
              <a:rPr lang="pt-BR" sz="6600" b="1" i="0" u="none" strike="noStrike" baseline="0" dirty="0" err="1">
                <a:solidFill>
                  <a:schemeClr val="tx1">
                    <a:lumMod val="75000"/>
                    <a:lumOff val="25000"/>
                  </a:schemeClr>
                </a:solidFill>
                <a:latin typeface="Arial" panose="020B0604020202020204" pitchFamily="34" charset="0"/>
              </a:rPr>
              <a:t>void</a:t>
            </a:r>
            <a:r>
              <a:rPr lang="pt-BR" sz="6600" b="1" i="0" u="none" strike="noStrike" baseline="0" dirty="0">
                <a:solidFill>
                  <a:schemeClr val="tx1">
                    <a:lumMod val="75000"/>
                    <a:lumOff val="25000"/>
                  </a:schemeClr>
                </a:solidFill>
                <a:latin typeface="Arial" panose="020B0604020202020204" pitchFamily="34" charset="0"/>
              </a:rPr>
              <a:t> setup() </a:t>
            </a:r>
            <a:r>
              <a:rPr lang="pt-BR" sz="6600" b="0" i="0" u="none" strike="noStrike" baseline="0" dirty="0">
                <a:solidFill>
                  <a:schemeClr val="tx1">
                    <a:lumMod val="75000"/>
                    <a:lumOff val="25000"/>
                  </a:schemeClr>
                </a:solidFill>
                <a:latin typeface="Arial" panose="020B0604020202020204" pitchFamily="34" charset="0"/>
              </a:rPr>
              <a:t>e </a:t>
            </a:r>
            <a:r>
              <a:rPr lang="pt-BR" sz="6600" b="1" i="0" u="none" strike="noStrike" baseline="0" dirty="0" err="1">
                <a:solidFill>
                  <a:schemeClr val="tx1">
                    <a:lumMod val="75000"/>
                    <a:lumOff val="25000"/>
                  </a:schemeClr>
                </a:solidFill>
                <a:latin typeface="Arial" panose="020B0604020202020204" pitchFamily="34" charset="0"/>
              </a:rPr>
              <a:t>void</a:t>
            </a:r>
            <a:r>
              <a:rPr lang="pt-BR" sz="6600" b="1" i="0" u="none" strike="noStrike" baseline="0" dirty="0">
                <a:solidFill>
                  <a:schemeClr val="tx1">
                    <a:lumMod val="75000"/>
                    <a:lumOff val="25000"/>
                  </a:schemeClr>
                </a:solidFill>
                <a:latin typeface="Arial" panose="020B0604020202020204" pitchFamily="34" charset="0"/>
              </a:rPr>
              <a:t> loop()</a:t>
            </a:r>
            <a:r>
              <a:rPr lang="pt-BR" sz="6600" b="0" i="0" u="none" strike="noStrike" baseline="0" dirty="0">
                <a:solidFill>
                  <a:schemeClr val="tx1">
                    <a:lumMod val="75000"/>
                    <a:lumOff val="25000"/>
                  </a:schemeClr>
                </a:solidFill>
                <a:latin typeface="Arial" panose="020B0604020202020204" pitchFamily="34" charset="0"/>
              </a:rPr>
              <a:t>.</a:t>
            </a:r>
          </a:p>
          <a:p>
            <a:pPr algn="just"/>
            <a:endParaRPr lang="pt-BR" sz="4800" b="0" i="0" u="none" strike="noStrike" baseline="0" dirty="0">
              <a:solidFill>
                <a:schemeClr val="tx1">
                  <a:lumMod val="75000"/>
                  <a:lumOff val="25000"/>
                </a:schemeClr>
              </a:solidFill>
              <a:latin typeface="Arial" panose="020B0604020202020204" pitchFamily="34" charset="0"/>
            </a:endParaRPr>
          </a:p>
        </p:txBody>
      </p:sp>
    </p:spTree>
    <p:extLst>
      <p:ext uri="{BB962C8B-B14F-4D97-AF65-F5344CB8AC3E}">
        <p14:creationId xmlns:p14="http://schemas.microsoft.com/office/powerpoint/2010/main" val="4275505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7817525"/>
          </a:xfrm>
          <a:prstGeom prst="rect">
            <a:avLst/>
          </a:prstGeom>
          <a:noFill/>
        </p:spPr>
        <p:txBody>
          <a:bodyPr wrap="square" rtlCol="0">
            <a:spAutoFit/>
          </a:bodyPr>
          <a:lstStyle/>
          <a:p>
            <a:pPr algn="just"/>
            <a:r>
              <a:rPr lang="pt-BR" sz="6600" b="0" i="0" u="none" strike="noStrike" baseline="0" dirty="0">
                <a:solidFill>
                  <a:schemeClr val="tx1">
                    <a:lumMod val="75000"/>
                    <a:lumOff val="25000"/>
                  </a:schemeClr>
                </a:solidFill>
                <a:latin typeface="Arial" panose="020B0604020202020204" pitchFamily="34" charset="0"/>
              </a:rPr>
              <a:t>A função </a:t>
            </a:r>
            <a:r>
              <a:rPr lang="pt-BR" sz="6600" b="0" i="0" u="none" strike="noStrike" baseline="0" dirty="0" err="1">
                <a:solidFill>
                  <a:srgbClr val="FF0000"/>
                </a:solidFill>
                <a:latin typeface="Arial" panose="020B0604020202020204" pitchFamily="34" charset="0"/>
              </a:rPr>
              <a:t>void</a:t>
            </a:r>
            <a:r>
              <a:rPr lang="pt-BR" sz="6600" b="0" i="0" u="none" strike="noStrike" baseline="0" dirty="0">
                <a:solidFill>
                  <a:srgbClr val="FF0000"/>
                </a:solidFill>
                <a:latin typeface="Arial" panose="020B0604020202020204" pitchFamily="34" charset="0"/>
              </a:rPr>
              <a:t> setup() </a:t>
            </a:r>
            <a:r>
              <a:rPr lang="pt-BR" sz="6600" b="0" i="0" u="none" strike="noStrike" baseline="0" dirty="0">
                <a:solidFill>
                  <a:schemeClr val="tx1">
                    <a:lumMod val="75000"/>
                    <a:lumOff val="25000"/>
                  </a:schemeClr>
                </a:solidFill>
                <a:latin typeface="Arial" panose="020B0604020202020204" pitchFamily="34" charset="0"/>
              </a:rPr>
              <a:t>é executada uma vez quando o programa é iniciado.</a:t>
            </a:r>
          </a:p>
          <a:p>
            <a:pPr algn="just"/>
            <a:r>
              <a:rPr lang="pt-BR" sz="6600" b="0" i="0" u="none" strike="noStrike" baseline="0" dirty="0">
                <a:solidFill>
                  <a:schemeClr val="tx1">
                    <a:lumMod val="75000"/>
                    <a:lumOff val="25000"/>
                  </a:schemeClr>
                </a:solidFill>
                <a:latin typeface="Arial" panose="020B0604020202020204" pitchFamily="34" charset="0"/>
              </a:rPr>
              <a:t>É usado para inicializar variáveis, configurar pinos, estabelecer comunicação serial e outras configurações iniciais necessárias para o funcionamento do programa.</a:t>
            </a:r>
          </a:p>
          <a:p>
            <a:pPr algn="just"/>
            <a:endParaRPr lang="pt-BR" sz="6600" dirty="0">
              <a:solidFill>
                <a:schemeClr val="tx1">
                  <a:lumMod val="75000"/>
                  <a:lumOff val="25000"/>
                </a:schemeClr>
              </a:solidFill>
              <a:latin typeface="Arial" panose="020B0604020202020204" pitchFamily="34" charset="0"/>
            </a:endParaRPr>
          </a:p>
          <a:p>
            <a:pPr algn="just"/>
            <a:r>
              <a:rPr lang="pt-BR" sz="4000" b="0" i="0" u="none" strike="noStrike" baseline="0" dirty="0">
                <a:solidFill>
                  <a:schemeClr val="tx1">
                    <a:lumMod val="75000"/>
                    <a:lumOff val="25000"/>
                  </a:schemeClr>
                </a:solidFill>
                <a:latin typeface="Arial" panose="020B0604020202020204" pitchFamily="34" charset="0"/>
              </a:rPr>
              <a:t>https://www.arduino.cc/reference/pt/language/structure/sketch/setup/</a:t>
            </a: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5428538" y="779506"/>
            <a:ext cx="9247023"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a:solidFill>
                  <a:srgbClr val="FF0000"/>
                </a:solidFill>
                <a:latin typeface="Arial" panose="020B0604020202020204" pitchFamily="34" charset="0"/>
              </a:rPr>
              <a:t>void setup () { ... }</a:t>
            </a:r>
            <a:r>
              <a:rPr lang="pt-BR" sz="6600" b="1" kern="0">
                <a:solidFill>
                  <a:srgbClr val="FF0000"/>
                </a:solidFill>
                <a:latin typeface="Arial" panose="020B0604020202020204" pitchFamily="34" charset="0"/>
              </a:rPr>
              <a:t> </a:t>
            </a:r>
            <a:endParaRPr lang="pt-BR" sz="6600" b="1" kern="0" dirty="0">
              <a:solidFill>
                <a:srgbClr val="FF0000"/>
              </a:solidFill>
              <a:latin typeface="Arial" panose="020B0604020202020204" pitchFamily="34" charset="0"/>
            </a:endParaRPr>
          </a:p>
        </p:txBody>
      </p:sp>
    </p:spTree>
    <p:extLst>
      <p:ext uri="{BB962C8B-B14F-4D97-AF65-F5344CB8AC3E}">
        <p14:creationId xmlns:p14="http://schemas.microsoft.com/office/powerpoint/2010/main" val="347880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428538" y="779506"/>
            <a:ext cx="9247023" cy="1243289"/>
          </a:xfrm>
          <a:prstGeom prst="rect">
            <a:avLst/>
          </a:prstGeom>
        </p:spPr>
        <p:txBody>
          <a:bodyPr vert="horz" wrap="square" lIns="0" tIns="12065" rIns="0" bIns="0" rtlCol="0">
            <a:spAutoFit/>
          </a:bodyPr>
          <a:lstStyle/>
          <a:p>
            <a:pPr algn="ctr"/>
            <a:r>
              <a:rPr lang="pt-BR" sz="8000" b="1" dirty="0" err="1">
                <a:solidFill>
                  <a:srgbClr val="FF0000"/>
                </a:solidFill>
                <a:latin typeface="Arial" panose="020B0604020202020204" pitchFamily="34" charset="0"/>
              </a:rPr>
              <a:t>void</a:t>
            </a:r>
            <a:r>
              <a:rPr lang="pt-BR" sz="8000" b="1" dirty="0">
                <a:solidFill>
                  <a:srgbClr val="FF0000"/>
                </a:solidFill>
                <a:latin typeface="Arial" panose="020B0604020202020204" pitchFamily="34" charset="0"/>
              </a:rPr>
              <a:t> setup () { ... }</a:t>
            </a:r>
            <a:r>
              <a:rPr lang="pt-BR" sz="6600" b="1" dirty="0">
                <a:solidFill>
                  <a:srgbClr val="FF0000"/>
                </a:solidFill>
                <a:latin typeface="Arial" panose="020B0604020202020204" pitchFamily="34" charset="0"/>
              </a:rPr>
              <a:t>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837846" y="3332318"/>
            <a:ext cx="17339922" cy="4893647"/>
          </a:xfrm>
          <a:prstGeom prst="rect">
            <a:avLst/>
          </a:prstGeom>
          <a:noFill/>
        </p:spPr>
        <p:txBody>
          <a:bodyPr wrap="square" rtlCol="0">
            <a:spAutoFit/>
          </a:bodyPr>
          <a:lstStyle/>
          <a:p>
            <a:pPr algn="just"/>
            <a:r>
              <a:rPr lang="pt-BR" sz="6600" b="1" dirty="0" err="1">
                <a:solidFill>
                  <a:srgbClr val="FF0000"/>
                </a:solidFill>
                <a:latin typeface="Arial" panose="020B0604020202020204" pitchFamily="34" charset="0"/>
              </a:rPr>
              <a:t>void</a:t>
            </a:r>
            <a:r>
              <a:rPr lang="pt-BR" sz="6600" b="1" dirty="0">
                <a:solidFill>
                  <a:srgbClr val="FF0000"/>
                </a:solidFill>
                <a:latin typeface="Arial" panose="020B0604020202020204" pitchFamily="34" charset="0"/>
              </a:rPr>
              <a:t> setup </a:t>
            </a:r>
            <a:r>
              <a:rPr lang="pt-BR" sz="6600" dirty="0">
                <a:solidFill>
                  <a:schemeClr val="tx1">
                    <a:lumMod val="75000"/>
                    <a:lumOff val="25000"/>
                  </a:schemeClr>
                </a:solidFill>
                <a:latin typeface="Arial" panose="020B0604020202020204" pitchFamily="34" charset="0"/>
              </a:rPr>
              <a:t>( )</a:t>
            </a:r>
          </a:p>
          <a:p>
            <a:pPr algn="just"/>
            <a:r>
              <a:rPr lang="pt-BR" sz="6600" b="0" i="0" u="none" strike="noStrike" baseline="0" dirty="0">
                <a:solidFill>
                  <a:schemeClr val="tx1">
                    <a:lumMod val="75000"/>
                    <a:lumOff val="25000"/>
                  </a:schemeClr>
                </a:solidFill>
                <a:latin typeface="Arial" panose="020B0604020202020204" pitchFamily="34" charset="0"/>
              </a:rPr>
              <a:t>{</a:t>
            </a:r>
          </a:p>
          <a:p>
            <a:pPr algn="just"/>
            <a:r>
              <a:rPr lang="pt-BR" sz="6600" dirty="0">
                <a:solidFill>
                  <a:schemeClr val="tx1">
                    <a:lumMod val="75000"/>
                    <a:lumOff val="25000"/>
                  </a:schemeClr>
                </a:solidFill>
                <a:latin typeface="Arial" panose="020B0604020202020204" pitchFamily="34" charset="0"/>
              </a:rPr>
              <a:t>		</a:t>
            </a:r>
            <a:r>
              <a:rPr lang="pt-BR" sz="6600" dirty="0" err="1">
                <a:solidFill>
                  <a:srgbClr val="FF0000"/>
                </a:solidFill>
                <a:latin typeface="Arial" panose="020B0604020202020204" pitchFamily="34" charset="0"/>
              </a:rPr>
              <a:t>pinMode</a:t>
            </a:r>
            <a:r>
              <a:rPr lang="pt-BR" sz="6600" dirty="0">
                <a:solidFill>
                  <a:schemeClr val="tx1">
                    <a:lumMod val="75000"/>
                    <a:lumOff val="25000"/>
                  </a:schemeClr>
                </a:solidFill>
                <a:latin typeface="Arial" panose="020B0604020202020204" pitchFamily="34" charset="0"/>
              </a:rPr>
              <a:t> (13, </a:t>
            </a:r>
            <a:r>
              <a:rPr lang="pt-BR" sz="6600" dirty="0">
                <a:solidFill>
                  <a:srgbClr val="002060"/>
                </a:solidFill>
                <a:latin typeface="Arial" panose="020B0604020202020204" pitchFamily="34" charset="0"/>
              </a:rPr>
              <a:t>OUTPUT</a:t>
            </a:r>
            <a:r>
              <a:rPr lang="pt-BR" sz="6600" dirty="0">
                <a:solidFill>
                  <a:schemeClr val="tx1">
                    <a:lumMod val="75000"/>
                    <a:lumOff val="25000"/>
                  </a:schemeClr>
                </a:solidFill>
                <a:latin typeface="Arial" panose="020B0604020202020204" pitchFamily="34" charset="0"/>
              </a:rPr>
              <a:t>);</a:t>
            </a:r>
          </a:p>
          <a:p>
            <a:pPr algn="just"/>
            <a:r>
              <a:rPr lang="pt-BR" sz="6600" b="0" i="0" u="none" strike="noStrike" baseline="0" dirty="0">
                <a:solidFill>
                  <a:schemeClr val="tx1">
                    <a:lumMod val="75000"/>
                    <a:lumOff val="25000"/>
                  </a:schemeClr>
                </a:solidFill>
                <a:latin typeface="Arial" panose="020B0604020202020204" pitchFamily="34" charset="0"/>
              </a:rPr>
              <a:t>}</a:t>
            </a:r>
          </a:p>
          <a:p>
            <a:pPr algn="just"/>
            <a:endParaRPr lang="pt-BR" sz="4800" b="0" i="0" u="none" strike="noStrike" baseline="0" dirty="0">
              <a:solidFill>
                <a:schemeClr val="tx1">
                  <a:lumMod val="75000"/>
                  <a:lumOff val="25000"/>
                </a:schemeClr>
              </a:solidFill>
              <a:latin typeface="Arial" panose="020B0604020202020204" pitchFamily="34" charset="0"/>
            </a:endParaRPr>
          </a:p>
        </p:txBody>
      </p:sp>
    </p:spTree>
    <p:extLst>
      <p:ext uri="{BB962C8B-B14F-4D97-AF65-F5344CB8AC3E}">
        <p14:creationId xmlns:p14="http://schemas.microsoft.com/office/powerpoint/2010/main" val="3017479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7355860"/>
          </a:xfrm>
          <a:prstGeom prst="rect">
            <a:avLst/>
          </a:prstGeom>
          <a:noFill/>
        </p:spPr>
        <p:txBody>
          <a:bodyPr wrap="square" rtlCol="0">
            <a:spAutoFit/>
          </a:bodyPr>
          <a:lstStyle/>
          <a:p>
            <a:pPr algn="just"/>
            <a:r>
              <a:rPr lang="pt-BR" sz="5400" b="0" i="0" u="none" strike="noStrike" baseline="0" dirty="0" err="1">
                <a:solidFill>
                  <a:srgbClr val="FF0000"/>
                </a:solidFill>
                <a:latin typeface="Arial" panose="020B0604020202020204" pitchFamily="34" charset="0"/>
              </a:rPr>
              <a:t>pinMode</a:t>
            </a:r>
            <a:r>
              <a:rPr lang="pt-BR" sz="5400" b="0" i="0" u="none" strike="noStrike" baseline="0" dirty="0">
                <a:solidFill>
                  <a:schemeClr val="tx1">
                    <a:lumMod val="75000"/>
                    <a:lumOff val="25000"/>
                  </a:schemeClr>
                </a:solidFill>
                <a:latin typeface="Arial" panose="020B0604020202020204" pitchFamily="34" charset="0"/>
              </a:rPr>
              <a:t> configura o pino especificado para funcionar como uma entrada ou saída. Veja a descrição dos pinos digitais para mais detalhes sobre a funcionalidade dos pinos.</a:t>
            </a:r>
          </a:p>
          <a:p>
            <a:pPr algn="just"/>
            <a:endParaRPr lang="pt-BR" sz="5400" dirty="0">
              <a:solidFill>
                <a:schemeClr val="tx1">
                  <a:lumMod val="75000"/>
                  <a:lumOff val="25000"/>
                </a:schemeClr>
              </a:solidFill>
              <a:latin typeface="Arial" panose="020B0604020202020204" pitchFamily="34" charset="0"/>
            </a:endParaRPr>
          </a:p>
          <a:p>
            <a:pPr algn="just"/>
            <a:r>
              <a:rPr lang="pt-BR" sz="5400" b="0" i="0" u="none" strike="noStrike" baseline="0" dirty="0">
                <a:solidFill>
                  <a:schemeClr val="tx1">
                    <a:lumMod val="75000"/>
                    <a:lumOff val="25000"/>
                  </a:schemeClr>
                </a:solidFill>
                <a:latin typeface="Arial" panose="020B0604020202020204" pitchFamily="34" charset="0"/>
              </a:rPr>
              <a:t>Sintaxe: </a:t>
            </a:r>
          </a:p>
          <a:p>
            <a:pPr algn="just"/>
            <a:r>
              <a:rPr lang="pt-BR" sz="5400" dirty="0" err="1">
                <a:solidFill>
                  <a:schemeClr val="tx1">
                    <a:lumMod val="75000"/>
                    <a:lumOff val="25000"/>
                  </a:schemeClr>
                </a:solidFill>
                <a:latin typeface="Arial" panose="020B0604020202020204" pitchFamily="34" charset="0"/>
              </a:rPr>
              <a:t>pinMode</a:t>
            </a:r>
            <a:r>
              <a:rPr lang="pt-BR" sz="5400" dirty="0">
                <a:solidFill>
                  <a:schemeClr val="tx1">
                    <a:lumMod val="75000"/>
                    <a:lumOff val="25000"/>
                  </a:schemeClr>
                </a:solidFill>
                <a:latin typeface="Arial" panose="020B0604020202020204" pitchFamily="34" charset="0"/>
              </a:rPr>
              <a:t> ( pino, modo)</a:t>
            </a:r>
          </a:p>
          <a:p>
            <a:pPr algn="just"/>
            <a:endParaRPr lang="pt-BR" sz="5400" b="0" i="0" u="none" strike="noStrike" baseline="0" dirty="0">
              <a:solidFill>
                <a:schemeClr val="tx1">
                  <a:lumMod val="75000"/>
                  <a:lumOff val="25000"/>
                </a:schemeClr>
              </a:solidFill>
              <a:latin typeface="Arial" panose="020B0604020202020204" pitchFamily="34" charset="0"/>
            </a:endParaRPr>
          </a:p>
          <a:p>
            <a:pPr algn="just"/>
            <a:r>
              <a:rPr lang="pt-BR" sz="4000" b="0" i="0" u="none" strike="noStrike" baseline="0" dirty="0">
                <a:solidFill>
                  <a:schemeClr val="tx1">
                    <a:lumMod val="75000"/>
                    <a:lumOff val="25000"/>
                  </a:schemeClr>
                </a:solidFill>
                <a:latin typeface="Arial" panose="020B0604020202020204" pitchFamily="34" charset="0"/>
              </a:rPr>
              <a:t>https://www.arduino.cc/reference/pt/language/functions/digital-io/pinmode/</a:t>
            </a: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5428538" y="779506"/>
            <a:ext cx="9247023"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err="1">
                <a:solidFill>
                  <a:srgbClr val="FF0000"/>
                </a:solidFill>
                <a:latin typeface="Arial" panose="020B0604020202020204" pitchFamily="34" charset="0"/>
              </a:rPr>
              <a:t>pinMode</a:t>
            </a:r>
            <a:r>
              <a:rPr lang="pt-BR" sz="8000" b="1" kern="0" dirty="0">
                <a:solidFill>
                  <a:srgbClr val="FF0000"/>
                </a:solidFill>
                <a:latin typeface="Arial" panose="020B0604020202020204" pitchFamily="34" charset="0"/>
              </a:rPr>
              <a:t>( )</a:t>
            </a:r>
            <a:endParaRPr lang="pt-BR" sz="6600" b="1" kern="0" dirty="0">
              <a:solidFill>
                <a:srgbClr val="FF0000"/>
              </a:solidFill>
              <a:latin typeface="Arial" panose="020B0604020202020204" pitchFamily="34" charset="0"/>
            </a:endParaRPr>
          </a:p>
        </p:txBody>
      </p:sp>
    </p:spTree>
    <p:extLst>
      <p:ext uri="{BB962C8B-B14F-4D97-AF65-F5344CB8AC3E}">
        <p14:creationId xmlns:p14="http://schemas.microsoft.com/office/powerpoint/2010/main" val="2831127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428538" y="779506"/>
            <a:ext cx="9247023" cy="1243289"/>
          </a:xfrm>
          <a:prstGeom prst="rect">
            <a:avLst/>
          </a:prstGeom>
        </p:spPr>
        <p:txBody>
          <a:bodyPr vert="horz" wrap="square" lIns="0" tIns="12065" rIns="0" bIns="0" rtlCol="0">
            <a:spAutoFit/>
          </a:bodyPr>
          <a:lstStyle/>
          <a:p>
            <a:pPr algn="ctr"/>
            <a:r>
              <a:rPr lang="pt-BR" sz="8000" b="1" dirty="0" err="1">
                <a:solidFill>
                  <a:srgbClr val="FF0000"/>
                </a:solidFill>
                <a:latin typeface="Arial" panose="020B0604020202020204" pitchFamily="34" charset="0"/>
              </a:rPr>
              <a:t>void</a:t>
            </a:r>
            <a:r>
              <a:rPr lang="pt-BR" sz="8000" b="1" dirty="0">
                <a:solidFill>
                  <a:srgbClr val="FF0000"/>
                </a:solidFill>
                <a:latin typeface="Arial" panose="020B0604020202020204" pitchFamily="34" charset="0"/>
              </a:rPr>
              <a:t> setup () { ... }</a:t>
            </a:r>
            <a:r>
              <a:rPr lang="pt-BR" sz="6600" b="1" dirty="0">
                <a:solidFill>
                  <a:srgbClr val="FF0000"/>
                </a:solidFill>
                <a:latin typeface="Arial" panose="020B0604020202020204" pitchFamily="34" charset="0"/>
              </a:rPr>
              <a:t>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837846" y="3332318"/>
            <a:ext cx="17339922" cy="4893647"/>
          </a:xfrm>
          <a:prstGeom prst="rect">
            <a:avLst/>
          </a:prstGeom>
          <a:noFill/>
        </p:spPr>
        <p:txBody>
          <a:bodyPr wrap="square" rtlCol="0">
            <a:spAutoFit/>
          </a:bodyPr>
          <a:lstStyle/>
          <a:p>
            <a:pPr algn="just"/>
            <a:r>
              <a:rPr lang="pt-BR" sz="6600" b="1" dirty="0" err="1">
                <a:solidFill>
                  <a:srgbClr val="FF0000"/>
                </a:solidFill>
                <a:latin typeface="Arial" panose="020B0604020202020204" pitchFamily="34" charset="0"/>
              </a:rPr>
              <a:t>void</a:t>
            </a:r>
            <a:r>
              <a:rPr lang="pt-BR" sz="6600" b="1" dirty="0">
                <a:solidFill>
                  <a:srgbClr val="FF0000"/>
                </a:solidFill>
                <a:latin typeface="Arial" panose="020B0604020202020204" pitchFamily="34" charset="0"/>
              </a:rPr>
              <a:t> setup </a:t>
            </a:r>
            <a:r>
              <a:rPr lang="pt-BR" sz="6600" dirty="0">
                <a:solidFill>
                  <a:schemeClr val="tx1">
                    <a:lumMod val="75000"/>
                    <a:lumOff val="25000"/>
                  </a:schemeClr>
                </a:solidFill>
                <a:latin typeface="Arial" panose="020B0604020202020204" pitchFamily="34" charset="0"/>
              </a:rPr>
              <a:t>( )</a:t>
            </a:r>
          </a:p>
          <a:p>
            <a:pPr algn="just"/>
            <a:r>
              <a:rPr lang="pt-BR" sz="6600" b="0" i="0" u="none" strike="noStrike" baseline="0" dirty="0">
                <a:solidFill>
                  <a:schemeClr val="tx1">
                    <a:lumMod val="75000"/>
                    <a:lumOff val="25000"/>
                  </a:schemeClr>
                </a:solidFill>
                <a:latin typeface="Arial" panose="020B0604020202020204" pitchFamily="34" charset="0"/>
              </a:rPr>
              <a:t>{</a:t>
            </a:r>
          </a:p>
          <a:p>
            <a:pPr algn="just"/>
            <a:r>
              <a:rPr lang="pt-BR" sz="6600" dirty="0">
                <a:solidFill>
                  <a:schemeClr val="tx1">
                    <a:lumMod val="75000"/>
                    <a:lumOff val="25000"/>
                  </a:schemeClr>
                </a:solidFill>
                <a:latin typeface="Arial" panose="020B0604020202020204" pitchFamily="34" charset="0"/>
              </a:rPr>
              <a:t>		</a:t>
            </a:r>
            <a:r>
              <a:rPr lang="pt-BR" sz="6600" dirty="0" err="1">
                <a:solidFill>
                  <a:srgbClr val="FF0000"/>
                </a:solidFill>
                <a:latin typeface="Arial" panose="020B0604020202020204" pitchFamily="34" charset="0"/>
              </a:rPr>
              <a:t>pinMode</a:t>
            </a:r>
            <a:r>
              <a:rPr lang="pt-BR" sz="6600" dirty="0">
                <a:solidFill>
                  <a:schemeClr val="tx1">
                    <a:lumMod val="75000"/>
                    <a:lumOff val="25000"/>
                  </a:schemeClr>
                </a:solidFill>
                <a:latin typeface="Arial" panose="020B0604020202020204" pitchFamily="34" charset="0"/>
              </a:rPr>
              <a:t> (13, </a:t>
            </a:r>
            <a:r>
              <a:rPr lang="pt-BR" sz="6600" dirty="0">
                <a:solidFill>
                  <a:srgbClr val="002060"/>
                </a:solidFill>
                <a:latin typeface="Arial" panose="020B0604020202020204" pitchFamily="34" charset="0"/>
              </a:rPr>
              <a:t>OUTPUT</a:t>
            </a:r>
            <a:r>
              <a:rPr lang="pt-BR" sz="6600" dirty="0">
                <a:solidFill>
                  <a:schemeClr val="tx1">
                    <a:lumMod val="75000"/>
                    <a:lumOff val="25000"/>
                  </a:schemeClr>
                </a:solidFill>
                <a:latin typeface="Arial" panose="020B0604020202020204" pitchFamily="34" charset="0"/>
              </a:rPr>
              <a:t>);</a:t>
            </a:r>
          </a:p>
          <a:p>
            <a:pPr algn="just"/>
            <a:r>
              <a:rPr lang="pt-BR" sz="6600" b="0" i="0" u="none" strike="noStrike" baseline="0" dirty="0">
                <a:solidFill>
                  <a:schemeClr val="tx1">
                    <a:lumMod val="75000"/>
                    <a:lumOff val="25000"/>
                  </a:schemeClr>
                </a:solidFill>
                <a:latin typeface="Arial" panose="020B0604020202020204" pitchFamily="34" charset="0"/>
              </a:rPr>
              <a:t>}</a:t>
            </a:r>
          </a:p>
          <a:p>
            <a:pPr algn="just"/>
            <a:endParaRPr lang="pt-BR" sz="4800" b="0" i="0" u="none" strike="noStrike" baseline="0" dirty="0">
              <a:solidFill>
                <a:schemeClr val="tx1">
                  <a:lumMod val="75000"/>
                  <a:lumOff val="25000"/>
                </a:schemeClr>
              </a:solidFill>
              <a:latin typeface="Arial" panose="020B0604020202020204" pitchFamily="34" charset="0"/>
            </a:endParaRPr>
          </a:p>
        </p:txBody>
      </p:sp>
    </p:spTree>
    <p:extLst>
      <p:ext uri="{BB962C8B-B14F-4D97-AF65-F5344CB8AC3E}">
        <p14:creationId xmlns:p14="http://schemas.microsoft.com/office/powerpoint/2010/main" val="314224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6309420"/>
          </a:xfrm>
          <a:prstGeom prst="rect">
            <a:avLst/>
          </a:prstGeom>
          <a:noFill/>
        </p:spPr>
        <p:txBody>
          <a:bodyPr wrap="square" rtlCol="0">
            <a:spAutoFit/>
          </a:bodyPr>
          <a:lstStyle/>
          <a:p>
            <a:pPr algn="just"/>
            <a:r>
              <a:rPr lang="pt-BR" sz="5400" b="0" i="0" u="none" strike="noStrike" baseline="0" dirty="0">
                <a:solidFill>
                  <a:schemeClr val="tx1">
                    <a:lumMod val="75000"/>
                    <a:lumOff val="25000"/>
                  </a:schemeClr>
                </a:solidFill>
                <a:latin typeface="Arial" panose="020B0604020202020204" pitchFamily="34" charset="0"/>
              </a:rPr>
              <a:t>A função </a:t>
            </a:r>
            <a:r>
              <a:rPr lang="pt-BR" sz="5400" b="0" i="0" u="none" strike="noStrike" baseline="0" dirty="0" err="1">
                <a:solidFill>
                  <a:srgbClr val="FF0000"/>
                </a:solidFill>
                <a:latin typeface="Arial" panose="020B0604020202020204" pitchFamily="34" charset="0"/>
              </a:rPr>
              <a:t>void</a:t>
            </a:r>
            <a:r>
              <a:rPr lang="pt-BR" sz="5400" b="0" i="0" u="none" strike="noStrike" baseline="0" dirty="0">
                <a:solidFill>
                  <a:srgbClr val="FF0000"/>
                </a:solidFill>
                <a:latin typeface="Arial" panose="020B0604020202020204" pitchFamily="34" charset="0"/>
              </a:rPr>
              <a:t> loop() </a:t>
            </a:r>
            <a:r>
              <a:rPr lang="pt-BR" sz="5400" b="0" i="0" u="none" strike="noStrike" baseline="0" dirty="0">
                <a:solidFill>
                  <a:schemeClr val="tx1">
                    <a:lumMod val="75000"/>
                    <a:lumOff val="25000"/>
                  </a:schemeClr>
                </a:solidFill>
                <a:latin typeface="Arial" panose="020B0604020202020204" pitchFamily="34" charset="0"/>
              </a:rPr>
              <a:t>é executada repetidamente após a função setup() ser concluída. Contém o código principal que será executado continuamente enquanto a placa estiver ligada. É onde a lógica principal do programa é implementada, como ler sensores, controlar atuadores e responder a eventos.</a:t>
            </a:r>
          </a:p>
          <a:p>
            <a:pPr algn="just"/>
            <a:endParaRPr lang="pt-BR" sz="4000" b="0" i="0" u="none" strike="noStrike" baseline="0" dirty="0">
              <a:solidFill>
                <a:schemeClr val="tx1">
                  <a:lumMod val="75000"/>
                  <a:lumOff val="25000"/>
                </a:schemeClr>
              </a:solidFill>
              <a:latin typeface="Arial" panose="020B0604020202020204" pitchFamily="34" charset="0"/>
            </a:endParaRPr>
          </a:p>
          <a:p>
            <a:pPr algn="just"/>
            <a:r>
              <a:rPr lang="pt-BR" sz="4000" b="0" i="0" u="none" strike="noStrike" baseline="0" dirty="0">
                <a:solidFill>
                  <a:schemeClr val="tx1">
                    <a:lumMod val="75000"/>
                    <a:lumOff val="25000"/>
                  </a:schemeClr>
                </a:solidFill>
                <a:latin typeface="Arial" panose="020B0604020202020204" pitchFamily="34" charset="0"/>
              </a:rPr>
              <a:t>https://www.arduino.cc/reference/pt/language/structure/sketch/setup/</a:t>
            </a: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5428538" y="779506"/>
            <a:ext cx="9247023"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err="1">
                <a:solidFill>
                  <a:srgbClr val="FF0000"/>
                </a:solidFill>
                <a:latin typeface="Arial" panose="020B0604020202020204" pitchFamily="34" charset="0"/>
              </a:rPr>
              <a:t>void</a:t>
            </a:r>
            <a:r>
              <a:rPr lang="pt-BR" sz="8000" b="1" kern="0" dirty="0">
                <a:solidFill>
                  <a:srgbClr val="FF0000"/>
                </a:solidFill>
                <a:latin typeface="Arial" panose="020B0604020202020204" pitchFamily="34" charset="0"/>
              </a:rPr>
              <a:t> loop () { ... }</a:t>
            </a:r>
            <a:r>
              <a:rPr lang="pt-BR" sz="6600" b="1" kern="0" dirty="0">
                <a:solidFill>
                  <a:srgbClr val="FF0000"/>
                </a:solidFill>
                <a:latin typeface="Arial" panose="020B0604020202020204" pitchFamily="34" charset="0"/>
              </a:rPr>
              <a:t> </a:t>
            </a:r>
          </a:p>
        </p:txBody>
      </p:sp>
    </p:spTree>
    <p:extLst>
      <p:ext uri="{BB962C8B-B14F-4D97-AF65-F5344CB8AC3E}">
        <p14:creationId xmlns:p14="http://schemas.microsoft.com/office/powerpoint/2010/main" val="811825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428538" y="779506"/>
            <a:ext cx="9247023" cy="1243289"/>
          </a:xfrm>
          <a:prstGeom prst="rect">
            <a:avLst/>
          </a:prstGeom>
        </p:spPr>
        <p:txBody>
          <a:bodyPr vert="horz" wrap="square" lIns="0" tIns="12065" rIns="0" bIns="0" rtlCol="0">
            <a:spAutoFit/>
          </a:bodyPr>
          <a:lstStyle/>
          <a:p>
            <a:pPr algn="ctr"/>
            <a:r>
              <a:rPr lang="pt-BR" sz="8000" b="1" dirty="0" err="1">
                <a:solidFill>
                  <a:srgbClr val="FF0000"/>
                </a:solidFill>
                <a:latin typeface="Arial" panose="020B0604020202020204" pitchFamily="34" charset="0"/>
              </a:rPr>
              <a:t>void</a:t>
            </a:r>
            <a:r>
              <a:rPr lang="pt-BR" sz="8000" b="1" dirty="0">
                <a:solidFill>
                  <a:srgbClr val="FF0000"/>
                </a:solidFill>
                <a:latin typeface="Arial" panose="020B0604020202020204" pitchFamily="34" charset="0"/>
              </a:rPr>
              <a:t> loop () { ... }</a:t>
            </a:r>
            <a:r>
              <a:rPr lang="pt-BR" sz="6600" b="1" dirty="0">
                <a:solidFill>
                  <a:srgbClr val="FF0000"/>
                </a:solidFill>
                <a:latin typeface="Arial" panose="020B0604020202020204" pitchFamily="34" charset="0"/>
              </a:rPr>
              <a:t> </a:t>
            </a:r>
            <a:endParaRPr lang="pt-BR" sz="6600" b="1" i="0" dirty="0">
              <a:solidFill>
                <a:srgbClr val="FF0000"/>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926506" y="2648538"/>
            <a:ext cx="17339922" cy="7940635"/>
          </a:xfrm>
          <a:prstGeom prst="rect">
            <a:avLst/>
          </a:prstGeom>
          <a:noFill/>
        </p:spPr>
        <p:txBody>
          <a:bodyPr wrap="square" rtlCol="0">
            <a:spAutoFit/>
          </a:bodyPr>
          <a:lstStyle/>
          <a:p>
            <a:pPr algn="just"/>
            <a:r>
              <a:rPr lang="pt-BR" sz="6600" b="1" dirty="0" err="1">
                <a:solidFill>
                  <a:srgbClr val="FF0000"/>
                </a:solidFill>
                <a:latin typeface="Arial" panose="020B0604020202020204" pitchFamily="34" charset="0"/>
              </a:rPr>
              <a:t>void</a:t>
            </a:r>
            <a:r>
              <a:rPr lang="pt-BR" sz="6600" b="1" dirty="0">
                <a:solidFill>
                  <a:srgbClr val="FF0000"/>
                </a:solidFill>
                <a:latin typeface="Arial" panose="020B0604020202020204" pitchFamily="34" charset="0"/>
              </a:rPr>
              <a:t> loop </a:t>
            </a:r>
            <a:r>
              <a:rPr lang="pt-BR" sz="6600" dirty="0">
                <a:solidFill>
                  <a:schemeClr val="tx1">
                    <a:lumMod val="75000"/>
                    <a:lumOff val="25000"/>
                  </a:schemeClr>
                </a:solidFill>
                <a:latin typeface="Arial" panose="020B0604020202020204" pitchFamily="34" charset="0"/>
              </a:rPr>
              <a:t>( )</a:t>
            </a:r>
          </a:p>
          <a:p>
            <a:pPr algn="just"/>
            <a:r>
              <a:rPr lang="pt-BR" sz="6600" b="0" i="0" u="none" strike="noStrike" baseline="0" dirty="0">
                <a:solidFill>
                  <a:schemeClr val="tx1">
                    <a:lumMod val="75000"/>
                    <a:lumOff val="25000"/>
                  </a:schemeClr>
                </a:solidFill>
                <a:latin typeface="Arial" panose="020B0604020202020204" pitchFamily="34" charset="0"/>
              </a:rPr>
              <a:t>{</a:t>
            </a:r>
          </a:p>
          <a:p>
            <a:pPr algn="just"/>
            <a:r>
              <a:rPr lang="pt-BR" sz="6600" dirty="0">
                <a:solidFill>
                  <a:schemeClr val="tx1">
                    <a:lumMod val="75000"/>
                    <a:lumOff val="25000"/>
                  </a:schemeClr>
                </a:solidFill>
                <a:latin typeface="Arial" panose="020B0604020202020204" pitchFamily="34" charset="0"/>
              </a:rPr>
              <a:t>		</a:t>
            </a:r>
            <a:r>
              <a:rPr lang="pt-BR" sz="6600" dirty="0" err="1">
                <a:solidFill>
                  <a:srgbClr val="FF0000"/>
                </a:solidFill>
                <a:latin typeface="Arial" panose="020B0604020202020204" pitchFamily="34" charset="0"/>
              </a:rPr>
              <a:t>digitalWrite</a:t>
            </a:r>
            <a:r>
              <a:rPr lang="pt-BR" sz="6600" dirty="0">
                <a:solidFill>
                  <a:srgbClr val="FF0000"/>
                </a:solidFill>
                <a:latin typeface="Arial" panose="020B0604020202020204" pitchFamily="34" charset="0"/>
              </a:rPr>
              <a:t> </a:t>
            </a:r>
            <a:r>
              <a:rPr lang="pt-BR" sz="6600" dirty="0">
                <a:solidFill>
                  <a:schemeClr val="tx1">
                    <a:lumMod val="75000"/>
                    <a:lumOff val="25000"/>
                  </a:schemeClr>
                </a:solidFill>
                <a:latin typeface="Arial" panose="020B0604020202020204" pitchFamily="34" charset="0"/>
              </a:rPr>
              <a:t>(13, </a:t>
            </a:r>
            <a:r>
              <a:rPr lang="pt-BR" sz="6600" dirty="0">
                <a:solidFill>
                  <a:srgbClr val="002060"/>
                </a:solidFill>
                <a:latin typeface="Arial" panose="020B0604020202020204" pitchFamily="34" charset="0"/>
              </a:rPr>
              <a:t>HIGH</a:t>
            </a:r>
            <a:r>
              <a:rPr lang="pt-BR" sz="6600" dirty="0">
                <a:solidFill>
                  <a:schemeClr val="tx1">
                    <a:lumMod val="75000"/>
                    <a:lumOff val="25000"/>
                  </a:schemeClr>
                </a:solidFill>
                <a:latin typeface="Arial" panose="020B0604020202020204" pitchFamily="34" charset="0"/>
              </a:rPr>
              <a:t>);</a:t>
            </a:r>
          </a:p>
          <a:p>
            <a:pPr algn="just"/>
            <a:r>
              <a:rPr lang="pt-BR" sz="6600" dirty="0">
                <a:solidFill>
                  <a:srgbClr val="FF0000"/>
                </a:solidFill>
                <a:latin typeface="Arial" panose="020B0604020202020204" pitchFamily="34" charset="0"/>
              </a:rPr>
              <a:t>		delay </a:t>
            </a:r>
            <a:r>
              <a:rPr lang="pt-BR" sz="6600" dirty="0">
                <a:solidFill>
                  <a:schemeClr val="tx1">
                    <a:lumMod val="75000"/>
                    <a:lumOff val="25000"/>
                  </a:schemeClr>
                </a:solidFill>
                <a:latin typeface="Arial" panose="020B0604020202020204" pitchFamily="34" charset="0"/>
              </a:rPr>
              <a:t>(1000);</a:t>
            </a:r>
          </a:p>
          <a:p>
            <a:pPr algn="just"/>
            <a:r>
              <a:rPr lang="pt-BR" sz="6600" dirty="0">
                <a:solidFill>
                  <a:srgbClr val="FF0000"/>
                </a:solidFill>
                <a:latin typeface="Arial" panose="020B0604020202020204" pitchFamily="34" charset="0"/>
              </a:rPr>
              <a:t>		</a:t>
            </a:r>
            <a:r>
              <a:rPr lang="pt-BR" sz="6600" dirty="0" err="1">
                <a:solidFill>
                  <a:srgbClr val="FF0000"/>
                </a:solidFill>
                <a:latin typeface="Arial" panose="020B0604020202020204" pitchFamily="34" charset="0"/>
              </a:rPr>
              <a:t>digitalWrite</a:t>
            </a:r>
            <a:r>
              <a:rPr lang="pt-BR" sz="6600" dirty="0">
                <a:solidFill>
                  <a:srgbClr val="FF0000"/>
                </a:solidFill>
                <a:latin typeface="Arial" panose="020B0604020202020204" pitchFamily="34" charset="0"/>
              </a:rPr>
              <a:t> </a:t>
            </a:r>
            <a:r>
              <a:rPr lang="pt-BR" sz="6600" dirty="0">
                <a:solidFill>
                  <a:schemeClr val="tx1">
                    <a:lumMod val="75000"/>
                    <a:lumOff val="25000"/>
                  </a:schemeClr>
                </a:solidFill>
                <a:latin typeface="Arial" panose="020B0604020202020204" pitchFamily="34" charset="0"/>
              </a:rPr>
              <a:t>(13, </a:t>
            </a:r>
            <a:r>
              <a:rPr lang="pt-BR" sz="6600" dirty="0">
                <a:solidFill>
                  <a:srgbClr val="002060"/>
                </a:solidFill>
                <a:latin typeface="Arial" panose="020B0604020202020204" pitchFamily="34" charset="0"/>
              </a:rPr>
              <a:t>LOW</a:t>
            </a:r>
            <a:r>
              <a:rPr lang="pt-BR" sz="6600" dirty="0">
                <a:solidFill>
                  <a:schemeClr val="tx1">
                    <a:lumMod val="75000"/>
                    <a:lumOff val="25000"/>
                  </a:schemeClr>
                </a:solidFill>
                <a:latin typeface="Arial" panose="020B0604020202020204" pitchFamily="34" charset="0"/>
              </a:rPr>
              <a:t>);</a:t>
            </a:r>
          </a:p>
          <a:p>
            <a:pPr algn="just"/>
            <a:r>
              <a:rPr lang="pt-BR" sz="6600" dirty="0">
                <a:solidFill>
                  <a:srgbClr val="FF0000"/>
                </a:solidFill>
                <a:latin typeface="Arial" panose="020B0604020202020204" pitchFamily="34" charset="0"/>
              </a:rPr>
              <a:t>		delay </a:t>
            </a:r>
            <a:r>
              <a:rPr lang="pt-BR" sz="6600" dirty="0">
                <a:solidFill>
                  <a:schemeClr val="tx1">
                    <a:lumMod val="75000"/>
                    <a:lumOff val="25000"/>
                  </a:schemeClr>
                </a:solidFill>
                <a:latin typeface="Arial" panose="020B0604020202020204" pitchFamily="34" charset="0"/>
              </a:rPr>
              <a:t>(1000);</a:t>
            </a:r>
          </a:p>
          <a:p>
            <a:pPr algn="just"/>
            <a:r>
              <a:rPr lang="pt-BR" sz="6600" b="0" i="0" u="none" strike="noStrike" baseline="0" dirty="0">
                <a:solidFill>
                  <a:schemeClr val="tx1">
                    <a:lumMod val="75000"/>
                    <a:lumOff val="25000"/>
                  </a:schemeClr>
                </a:solidFill>
                <a:latin typeface="Arial" panose="020B0604020202020204" pitchFamily="34" charset="0"/>
              </a:rPr>
              <a:t>}</a:t>
            </a:r>
          </a:p>
          <a:p>
            <a:pPr algn="just"/>
            <a:endParaRPr lang="pt-BR" sz="4800" b="0" i="0" u="none" strike="noStrike" baseline="0" dirty="0">
              <a:solidFill>
                <a:schemeClr val="tx1">
                  <a:lumMod val="75000"/>
                  <a:lumOff val="25000"/>
                </a:schemeClr>
              </a:solidFill>
              <a:latin typeface="Arial" panose="020B0604020202020204" pitchFamily="34" charset="0"/>
            </a:endParaRPr>
          </a:p>
        </p:txBody>
      </p:sp>
    </p:spTree>
    <p:extLst>
      <p:ext uri="{BB962C8B-B14F-4D97-AF65-F5344CB8AC3E}">
        <p14:creationId xmlns:p14="http://schemas.microsoft.com/office/powerpoint/2010/main" val="109949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8802410"/>
          </a:xfrm>
          <a:prstGeom prst="rect">
            <a:avLst/>
          </a:prstGeom>
          <a:noFill/>
        </p:spPr>
        <p:txBody>
          <a:bodyPr wrap="square" rtlCol="0">
            <a:spAutoFit/>
          </a:bodyPr>
          <a:lstStyle/>
          <a:p>
            <a:pPr algn="just"/>
            <a:r>
              <a:rPr lang="pt-BR" sz="5400" dirty="0" err="1">
                <a:solidFill>
                  <a:srgbClr val="FF0000"/>
                </a:solidFill>
                <a:latin typeface="Arial" panose="020B0604020202020204" pitchFamily="34" charset="0"/>
              </a:rPr>
              <a:t>digitalWrite</a:t>
            </a:r>
            <a:r>
              <a:rPr lang="pt-BR" sz="5400" b="0" i="0" u="none" strike="noStrike" baseline="0" dirty="0">
                <a:solidFill>
                  <a:schemeClr val="tx1">
                    <a:lumMod val="75000"/>
                    <a:lumOff val="25000"/>
                  </a:schemeClr>
                </a:solidFill>
                <a:latin typeface="Arial" panose="020B0604020202020204" pitchFamily="34" charset="0"/>
              </a:rPr>
              <a:t> Aciona um valor HIGH ou LOW em um pino digital.</a:t>
            </a:r>
          </a:p>
          <a:p>
            <a:pPr algn="just"/>
            <a:endParaRPr lang="pt-BR" sz="5400" dirty="0">
              <a:solidFill>
                <a:schemeClr val="tx1">
                  <a:lumMod val="75000"/>
                  <a:lumOff val="25000"/>
                </a:schemeClr>
              </a:solidFill>
              <a:latin typeface="Arial" panose="020B0604020202020204" pitchFamily="34" charset="0"/>
            </a:endParaRPr>
          </a:p>
          <a:p>
            <a:pPr algn="just"/>
            <a:r>
              <a:rPr lang="pt-BR" sz="5400" b="0" i="0" u="none" strike="noStrike" baseline="0" dirty="0">
                <a:solidFill>
                  <a:schemeClr val="tx1">
                    <a:lumMod val="75000"/>
                    <a:lumOff val="25000"/>
                  </a:schemeClr>
                </a:solidFill>
                <a:latin typeface="Arial" panose="020B0604020202020204" pitchFamily="34" charset="0"/>
              </a:rPr>
              <a:t>Sintaxe: </a:t>
            </a:r>
          </a:p>
          <a:p>
            <a:pPr algn="just"/>
            <a:r>
              <a:rPr lang="pt-BR" sz="5400" dirty="0" err="1">
                <a:solidFill>
                  <a:schemeClr val="tx1">
                    <a:lumMod val="75000"/>
                    <a:lumOff val="25000"/>
                  </a:schemeClr>
                </a:solidFill>
                <a:latin typeface="Arial" panose="020B0604020202020204" pitchFamily="34" charset="0"/>
              </a:rPr>
              <a:t>digitalWrite</a:t>
            </a:r>
            <a:r>
              <a:rPr lang="pt-BR" sz="5400" dirty="0">
                <a:solidFill>
                  <a:schemeClr val="tx1">
                    <a:lumMod val="75000"/>
                    <a:lumOff val="25000"/>
                  </a:schemeClr>
                </a:solidFill>
                <a:latin typeface="Arial" panose="020B0604020202020204" pitchFamily="34" charset="0"/>
              </a:rPr>
              <a:t> ( pino, valor)</a:t>
            </a:r>
          </a:p>
          <a:p>
            <a:pPr algn="just"/>
            <a:endParaRPr lang="pt-BR" sz="5400" dirty="0">
              <a:solidFill>
                <a:schemeClr val="tx1">
                  <a:lumMod val="75000"/>
                  <a:lumOff val="25000"/>
                </a:schemeClr>
              </a:solidFill>
              <a:latin typeface="Arial" panose="020B0604020202020204" pitchFamily="34" charset="0"/>
            </a:endParaRPr>
          </a:p>
          <a:p>
            <a:pPr algn="just"/>
            <a:r>
              <a:rPr lang="pt-BR" sz="5400" dirty="0">
                <a:solidFill>
                  <a:schemeClr val="tx1">
                    <a:lumMod val="75000"/>
                    <a:lumOff val="25000"/>
                  </a:schemeClr>
                </a:solidFill>
                <a:latin typeface="Arial" panose="020B0604020202020204" pitchFamily="34" charset="0"/>
              </a:rPr>
              <a:t>pino: número do pino do Arduino</a:t>
            </a:r>
          </a:p>
          <a:p>
            <a:pPr algn="just"/>
            <a:r>
              <a:rPr lang="pt-BR" sz="5400" dirty="0">
                <a:solidFill>
                  <a:schemeClr val="tx1">
                    <a:lumMod val="75000"/>
                    <a:lumOff val="25000"/>
                  </a:schemeClr>
                </a:solidFill>
                <a:latin typeface="Arial" panose="020B0604020202020204" pitchFamily="34" charset="0"/>
              </a:rPr>
              <a:t>valor: HIGH ou LOW</a:t>
            </a:r>
          </a:p>
          <a:p>
            <a:pPr algn="just"/>
            <a:endParaRPr lang="pt-BR" sz="5400" b="0" i="0" u="none" strike="noStrike" baseline="0" dirty="0">
              <a:solidFill>
                <a:schemeClr val="tx1">
                  <a:lumMod val="75000"/>
                  <a:lumOff val="25000"/>
                </a:schemeClr>
              </a:solidFill>
              <a:latin typeface="Arial" panose="020B0604020202020204" pitchFamily="34" charset="0"/>
            </a:endParaRPr>
          </a:p>
          <a:p>
            <a:pPr algn="just"/>
            <a:r>
              <a:rPr lang="pt-BR" sz="4000" b="0" i="0" u="none" strike="noStrike" baseline="0" dirty="0">
                <a:solidFill>
                  <a:schemeClr val="tx1">
                    <a:lumMod val="75000"/>
                    <a:lumOff val="25000"/>
                  </a:schemeClr>
                </a:solidFill>
                <a:latin typeface="Arial" panose="020B0604020202020204" pitchFamily="34" charset="0"/>
              </a:rPr>
              <a:t>https://https://www.arduino.cc/reference/pt/language/functions/digital-io/digitalwrite/</a:t>
            </a: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5428538" y="779506"/>
            <a:ext cx="9247023"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err="1">
                <a:solidFill>
                  <a:srgbClr val="FF0000"/>
                </a:solidFill>
                <a:latin typeface="Arial" panose="020B0604020202020204" pitchFamily="34" charset="0"/>
              </a:rPr>
              <a:t>pinMode</a:t>
            </a:r>
            <a:r>
              <a:rPr lang="pt-BR" sz="8000" b="1" kern="0" dirty="0">
                <a:solidFill>
                  <a:srgbClr val="FF0000"/>
                </a:solidFill>
                <a:latin typeface="Arial" panose="020B0604020202020204" pitchFamily="34" charset="0"/>
              </a:rPr>
              <a:t>( )</a:t>
            </a:r>
            <a:endParaRPr lang="pt-BR" sz="6600" b="1" kern="0" dirty="0">
              <a:solidFill>
                <a:srgbClr val="FF0000"/>
              </a:solidFill>
              <a:latin typeface="Arial" panose="020B0604020202020204" pitchFamily="34" charset="0"/>
            </a:endParaRPr>
          </a:p>
        </p:txBody>
      </p:sp>
    </p:spTree>
    <p:extLst>
      <p:ext uri="{BB962C8B-B14F-4D97-AF65-F5344CB8AC3E}">
        <p14:creationId xmlns:p14="http://schemas.microsoft.com/office/powerpoint/2010/main" val="2587164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dirty="0"/>
          </a:p>
        </p:txBody>
      </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pic>
        <p:nvPicPr>
          <p:cNvPr id="71" name="Imagem 70" descr="Tela de um aparelho eletrônico&#10;&#10;Descrição gerada automaticamente com confiança média">
            <a:extLst>
              <a:ext uri="{FF2B5EF4-FFF2-40B4-BE49-F238E27FC236}">
                <a16:creationId xmlns:a16="http://schemas.microsoft.com/office/drawing/2014/main" id="{045ED223-E23B-74C8-1ACD-F12288ABC27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0" y="449224"/>
            <a:ext cx="20122189" cy="10048013"/>
          </a:xfrm>
          <a:prstGeom prst="rect">
            <a:avLst/>
          </a:prstGeom>
        </p:spPr>
      </p:pic>
      <p:sp>
        <p:nvSpPr>
          <p:cNvPr id="75" name="CaixaDeTexto 74">
            <a:extLst>
              <a:ext uri="{FF2B5EF4-FFF2-40B4-BE49-F238E27FC236}">
                <a16:creationId xmlns:a16="http://schemas.microsoft.com/office/drawing/2014/main" id="{228FAF35-F58A-ADBD-61FE-9FC6FFC54497}"/>
              </a:ext>
            </a:extLst>
          </p:cNvPr>
          <p:cNvSpPr txBox="1">
            <a:spLocks noGrp="1" noRot="1" noMove="1" noResize="1" noEditPoints="1" noAdjustHandles="1" noChangeArrowheads="1" noChangeShapeType="1"/>
          </p:cNvSpPr>
          <p:nvPr/>
        </p:nvSpPr>
        <p:spPr>
          <a:xfrm>
            <a:off x="2093826" y="10104755"/>
            <a:ext cx="10058400" cy="1015663"/>
          </a:xfrm>
          <a:prstGeom prst="rect">
            <a:avLst/>
          </a:prstGeom>
          <a:noFill/>
        </p:spPr>
        <p:txBody>
          <a:bodyPr wrap="square">
            <a:spAutoFit/>
          </a:bodyPr>
          <a:lstStyle/>
          <a:p>
            <a:r>
              <a:rPr lang="pt-BR" sz="6000" dirty="0"/>
              <a:t>https://www.tinkercad.com/</a:t>
            </a:r>
          </a:p>
        </p:txBody>
      </p:sp>
    </p:spTree>
    <p:extLst>
      <p:ext uri="{BB962C8B-B14F-4D97-AF65-F5344CB8AC3E}">
        <p14:creationId xmlns:p14="http://schemas.microsoft.com/office/powerpoint/2010/main" val="954349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8" name="CaixaDeTexto 7">
            <a:extLst>
              <a:ext uri="{FF2B5EF4-FFF2-40B4-BE49-F238E27FC236}">
                <a16:creationId xmlns:a16="http://schemas.microsoft.com/office/drawing/2014/main" id="{D1CD6D78-A23F-5A65-0DAF-E0408A78D3D7}"/>
              </a:ext>
            </a:extLst>
          </p:cNvPr>
          <p:cNvSpPr txBox="1"/>
          <p:nvPr/>
        </p:nvSpPr>
        <p:spPr>
          <a:xfrm>
            <a:off x="1735506" y="3239430"/>
            <a:ext cx="9085923" cy="2554545"/>
          </a:xfrm>
          <a:prstGeom prst="rect">
            <a:avLst/>
          </a:prstGeom>
          <a:noFill/>
        </p:spPr>
        <p:txBody>
          <a:bodyPr wrap="square" rtlCol="0">
            <a:spAutoFit/>
          </a:bodyPr>
          <a:lstStyle/>
          <a:p>
            <a:pPr algn="ctr"/>
            <a:r>
              <a:rPr lang="pt-BR" sz="8000" b="1" dirty="0">
                <a:solidFill>
                  <a:srgbClr val="FF0000"/>
                </a:solidFill>
              </a:rPr>
              <a:t>Projeto </a:t>
            </a:r>
            <a:br>
              <a:rPr lang="pt-BR" sz="8000" b="1" dirty="0">
                <a:solidFill>
                  <a:srgbClr val="FF0000"/>
                </a:solidFill>
              </a:rPr>
            </a:br>
            <a:r>
              <a:rPr lang="pt-BR" sz="8000" b="1" dirty="0">
                <a:solidFill>
                  <a:srgbClr val="FF0000"/>
                </a:solidFill>
              </a:rPr>
              <a:t>Integrador</a:t>
            </a:r>
          </a:p>
        </p:txBody>
      </p:sp>
    </p:spTree>
    <p:extLst>
      <p:ext uri="{BB962C8B-B14F-4D97-AF65-F5344CB8AC3E}">
        <p14:creationId xmlns:p14="http://schemas.microsoft.com/office/powerpoint/2010/main" val="2479405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6740307"/>
          </a:xfrm>
          <a:prstGeom prst="rect">
            <a:avLst/>
          </a:prstGeom>
          <a:noFill/>
        </p:spPr>
        <p:txBody>
          <a:bodyPr wrap="square" rtlCol="0">
            <a:spAutoFit/>
          </a:bodyPr>
          <a:lstStyle/>
          <a:p>
            <a:pPr marL="685800" indent="-685800" algn="just">
              <a:buFont typeface="Arial" panose="020B0604020202020204" pitchFamily="34" charset="0"/>
              <a:buChar char="•"/>
            </a:pPr>
            <a:r>
              <a:rPr lang="pt-BR" sz="5400" b="0" i="0" u="none" strike="noStrike" baseline="0" dirty="0">
                <a:solidFill>
                  <a:schemeClr val="tx1">
                    <a:lumMod val="65000"/>
                    <a:lumOff val="35000"/>
                  </a:schemeClr>
                </a:solidFill>
                <a:latin typeface="Arial" panose="020B0604020202020204" pitchFamily="34" charset="0"/>
              </a:rPr>
              <a:t>Os </a:t>
            </a:r>
            <a:r>
              <a:rPr lang="pt-BR" sz="5400" b="0" i="0" u="none" strike="noStrike" baseline="0" dirty="0">
                <a:solidFill>
                  <a:srgbClr val="FF0000"/>
                </a:solidFill>
                <a:latin typeface="Arial" panose="020B0604020202020204" pitchFamily="34" charset="0"/>
              </a:rPr>
              <a:t>elétrons livres</a:t>
            </a:r>
            <a:r>
              <a:rPr lang="pt-BR" sz="5400" b="0" i="0" u="none" strike="noStrike" baseline="0" dirty="0">
                <a:solidFill>
                  <a:schemeClr val="tx1">
                    <a:lumMod val="65000"/>
                    <a:lumOff val="35000"/>
                  </a:schemeClr>
                </a:solidFill>
                <a:latin typeface="Arial" panose="020B0604020202020204" pitchFamily="34" charset="0"/>
              </a:rPr>
              <a:t> movimentam-se de um átomo a outro através de um meio condutor </a:t>
            </a:r>
          </a:p>
          <a:p>
            <a:pPr marL="685800" indent="-685800" algn="just">
              <a:buFont typeface="Arial" panose="020B0604020202020204" pitchFamily="34" charset="0"/>
              <a:buChar char="•"/>
            </a:pPr>
            <a:r>
              <a:rPr lang="pt-BR" sz="5400" dirty="0">
                <a:solidFill>
                  <a:srgbClr val="FF0000"/>
                </a:solidFill>
                <a:latin typeface="Arial" panose="020B0604020202020204" pitchFamily="34" charset="0"/>
              </a:rPr>
              <a:t>Corrente elétrica</a:t>
            </a:r>
            <a:r>
              <a:rPr lang="pt-BR" sz="5400" dirty="0">
                <a:solidFill>
                  <a:schemeClr val="tx1">
                    <a:lumMod val="65000"/>
                    <a:lumOff val="35000"/>
                  </a:schemeClr>
                </a:solidFill>
                <a:latin typeface="Arial" panose="020B0604020202020204" pitchFamily="34" charset="0"/>
              </a:rPr>
              <a:t> é o </a:t>
            </a:r>
            <a:r>
              <a:rPr lang="pt-BR" sz="5400" dirty="0">
                <a:solidFill>
                  <a:srgbClr val="FF0000"/>
                </a:solidFill>
                <a:latin typeface="Arial" panose="020B0604020202020204" pitchFamily="34" charset="0"/>
              </a:rPr>
              <a:t>fluxo ordenado de elétrons livres</a:t>
            </a:r>
            <a:r>
              <a:rPr lang="pt-BR" sz="5400" dirty="0">
                <a:solidFill>
                  <a:schemeClr val="tx1">
                    <a:lumMod val="65000"/>
                    <a:lumOff val="35000"/>
                  </a:schemeClr>
                </a:solidFill>
                <a:latin typeface="Arial" panose="020B0604020202020204" pitchFamily="34" charset="0"/>
              </a:rPr>
              <a:t>.</a:t>
            </a:r>
          </a:p>
          <a:p>
            <a:pPr marL="685800" indent="-685800" algn="just">
              <a:buFont typeface="Arial" panose="020B0604020202020204" pitchFamily="34" charset="0"/>
              <a:buChar char="•"/>
            </a:pPr>
            <a:r>
              <a:rPr lang="pt-BR" sz="5400" b="0" i="0" u="none" strike="noStrike" baseline="0" dirty="0">
                <a:solidFill>
                  <a:schemeClr val="tx1">
                    <a:lumMod val="65000"/>
                    <a:lumOff val="35000"/>
                  </a:schemeClr>
                </a:solidFill>
                <a:latin typeface="Arial" panose="020B0604020202020204" pitchFamily="34" charset="0"/>
              </a:rPr>
              <a:t>A </a:t>
            </a:r>
            <a:r>
              <a:rPr lang="pt-BR" sz="5400" b="0" i="0" u="none" strike="noStrike" baseline="0" dirty="0">
                <a:solidFill>
                  <a:srgbClr val="FF0000"/>
                </a:solidFill>
                <a:latin typeface="Arial" panose="020B0604020202020204" pitchFamily="34" charset="0"/>
              </a:rPr>
              <a:t>corrente elétrica </a:t>
            </a:r>
            <a:r>
              <a:rPr lang="pt-BR" sz="5400" b="0" i="0" u="none" strike="noStrike" baseline="0" dirty="0">
                <a:solidFill>
                  <a:schemeClr val="tx1">
                    <a:lumMod val="65000"/>
                    <a:lumOff val="35000"/>
                  </a:schemeClr>
                </a:solidFill>
                <a:latin typeface="Arial" panose="020B0604020202020204" pitchFamily="34" charset="0"/>
              </a:rPr>
              <a:t>(</a:t>
            </a:r>
            <a:r>
              <a:rPr lang="pt-BR" sz="5400" b="0" i="0" u="none" strike="noStrike" baseline="0" dirty="0">
                <a:solidFill>
                  <a:srgbClr val="FF0000"/>
                </a:solidFill>
                <a:latin typeface="Arial" panose="020B0604020202020204" pitchFamily="34" charset="0"/>
              </a:rPr>
              <a:t>I</a:t>
            </a:r>
            <a:r>
              <a:rPr lang="pt-BR" sz="5400" b="0" i="0" u="none" strike="noStrike" baseline="0" dirty="0">
                <a:solidFill>
                  <a:schemeClr val="tx1">
                    <a:lumMod val="65000"/>
                    <a:lumOff val="35000"/>
                  </a:schemeClr>
                </a:solidFill>
                <a:latin typeface="Arial" panose="020B0604020202020204" pitchFamily="34" charset="0"/>
              </a:rPr>
              <a:t>) é </a:t>
            </a:r>
            <a:r>
              <a:rPr lang="pt-BR" sz="5400" b="0" i="0" u="none" strike="noStrike" baseline="0" dirty="0">
                <a:solidFill>
                  <a:srgbClr val="FF0000"/>
                </a:solidFill>
                <a:latin typeface="Arial" panose="020B0604020202020204" pitchFamily="34" charset="0"/>
              </a:rPr>
              <a:t>medida</a:t>
            </a:r>
            <a:r>
              <a:rPr lang="pt-BR" sz="5400" b="0" i="0" u="none" strike="noStrike" baseline="0" dirty="0">
                <a:solidFill>
                  <a:schemeClr val="tx1">
                    <a:lumMod val="65000"/>
                    <a:lumOff val="35000"/>
                  </a:schemeClr>
                </a:solidFill>
                <a:latin typeface="Arial" panose="020B0604020202020204" pitchFamily="34" charset="0"/>
              </a:rPr>
              <a:t> em </a:t>
            </a:r>
            <a:r>
              <a:rPr lang="pt-BR" sz="5400" b="0" i="0" u="none" strike="noStrike" baseline="0" dirty="0">
                <a:solidFill>
                  <a:srgbClr val="FF0000"/>
                </a:solidFill>
                <a:latin typeface="Arial" panose="020B0604020202020204" pitchFamily="34" charset="0"/>
              </a:rPr>
              <a:t>Ampère</a:t>
            </a:r>
            <a:r>
              <a:rPr lang="pt-BR" sz="5400" b="0" i="0" u="none" strike="noStrike" baseline="0" dirty="0">
                <a:solidFill>
                  <a:schemeClr val="tx1">
                    <a:lumMod val="65000"/>
                    <a:lumOff val="35000"/>
                  </a:schemeClr>
                </a:solidFill>
                <a:latin typeface="Arial" panose="020B0604020202020204" pitchFamily="34" charset="0"/>
              </a:rPr>
              <a:t> (</a:t>
            </a:r>
            <a:r>
              <a:rPr lang="pt-BR" sz="5400" b="0" i="0" u="none" strike="noStrike" baseline="0" dirty="0">
                <a:solidFill>
                  <a:srgbClr val="FF0000"/>
                </a:solidFill>
                <a:latin typeface="Arial" panose="020B0604020202020204" pitchFamily="34" charset="0"/>
              </a:rPr>
              <a:t>A</a:t>
            </a:r>
            <a:r>
              <a:rPr lang="pt-BR" sz="5400" b="0" i="0" u="none" strike="noStrike" baseline="0" dirty="0">
                <a:solidFill>
                  <a:schemeClr val="tx1">
                    <a:lumMod val="65000"/>
                    <a:lumOff val="35000"/>
                  </a:schemeClr>
                </a:solidFill>
                <a:latin typeface="Arial" panose="020B0604020202020204" pitchFamily="34" charset="0"/>
              </a:rPr>
              <a:t>).</a:t>
            </a: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rPr>
              <a:t>Para os elétrons se moverem de um átomo a outro é necessário haver uma </a:t>
            </a:r>
            <a:r>
              <a:rPr lang="pt-BR" sz="5400" dirty="0">
                <a:solidFill>
                  <a:srgbClr val="FF0000"/>
                </a:solidFill>
                <a:latin typeface="Arial" panose="020B0604020202020204" pitchFamily="34" charset="0"/>
              </a:rPr>
              <a:t>diferença de potencial </a:t>
            </a:r>
            <a:r>
              <a:rPr lang="pt-BR" sz="5400" dirty="0">
                <a:solidFill>
                  <a:schemeClr val="tx1">
                    <a:lumMod val="65000"/>
                    <a:lumOff val="35000"/>
                  </a:schemeClr>
                </a:solidFill>
                <a:latin typeface="Arial" panose="020B0604020202020204" pitchFamily="34" charset="0"/>
              </a:rPr>
              <a:t>ou </a:t>
            </a:r>
            <a:r>
              <a:rPr lang="pt-BR" sz="5400" dirty="0">
                <a:solidFill>
                  <a:srgbClr val="FF0000"/>
                </a:solidFill>
                <a:latin typeface="Arial" panose="020B0604020202020204" pitchFamily="34" charset="0"/>
              </a:rPr>
              <a:t>tensão.</a:t>
            </a:r>
            <a:endParaRPr lang="pt-BR" sz="5400" b="0" i="0" u="none" strike="noStrike" baseline="0" dirty="0">
              <a:solidFill>
                <a:srgbClr val="FF0000"/>
              </a:solidFill>
              <a:latin typeface="Arial" panose="020B0604020202020204" pitchFamily="34" charset="0"/>
            </a:endParaRP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3651250" y="779506"/>
            <a:ext cx="11024311"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a:solidFill>
                  <a:srgbClr val="FF0000"/>
                </a:solidFill>
                <a:latin typeface="Arial" panose="020B0604020202020204" pitchFamily="34" charset="0"/>
              </a:rPr>
              <a:t>Corrente Elétrica</a:t>
            </a:r>
            <a:endParaRPr lang="pt-BR" sz="6600" b="1" kern="0" dirty="0">
              <a:solidFill>
                <a:srgbClr val="FF0000"/>
              </a:solidFill>
              <a:latin typeface="Arial" panose="020B0604020202020204" pitchFamily="34" charset="0"/>
            </a:endParaRPr>
          </a:p>
        </p:txBody>
      </p:sp>
    </p:spTree>
    <p:extLst>
      <p:ext uri="{BB962C8B-B14F-4D97-AF65-F5344CB8AC3E}">
        <p14:creationId xmlns:p14="http://schemas.microsoft.com/office/powerpoint/2010/main" val="98741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4247317"/>
          </a:xfrm>
          <a:prstGeom prst="rect">
            <a:avLst/>
          </a:prstGeom>
          <a:noFill/>
        </p:spPr>
        <p:txBody>
          <a:bodyPr wrap="square" rtlCol="0">
            <a:spAutoFit/>
          </a:bodyPr>
          <a:lstStyle/>
          <a:p>
            <a:pPr marL="685800" indent="-685800" algn="just">
              <a:buFont typeface="Arial" panose="020B0604020202020204" pitchFamily="34" charset="0"/>
              <a:buChar char="•"/>
            </a:pPr>
            <a:r>
              <a:rPr lang="pt-BR" sz="5400" b="0" i="0" u="none" strike="noStrike" baseline="0" dirty="0">
                <a:solidFill>
                  <a:schemeClr val="tx1">
                    <a:lumMod val="65000"/>
                    <a:lumOff val="35000"/>
                  </a:schemeClr>
                </a:solidFill>
                <a:latin typeface="Arial" panose="020B0604020202020204" pitchFamily="34" charset="0"/>
              </a:rPr>
              <a:t>Tensão elétrica é a força responsável por impulsionar os elétrons em um condutor.</a:t>
            </a:r>
          </a:p>
          <a:p>
            <a:pPr marL="685800" indent="-685800" algn="just">
              <a:buFont typeface="Arial" panose="020B0604020202020204" pitchFamily="34" charset="0"/>
              <a:buChar char="•"/>
            </a:pPr>
            <a:r>
              <a:rPr lang="pt-BR" sz="5400" dirty="0">
                <a:solidFill>
                  <a:schemeClr val="tx1">
                    <a:lumMod val="65000"/>
                    <a:lumOff val="35000"/>
                  </a:schemeClr>
                </a:solidFill>
                <a:latin typeface="Arial" panose="020B0604020202020204" pitchFamily="34" charset="0"/>
              </a:rPr>
              <a:t>A tensão é medida em Volts (V).</a:t>
            </a:r>
          </a:p>
          <a:p>
            <a:pPr marL="685800" indent="-685800" algn="just">
              <a:buFont typeface="Arial" panose="020B0604020202020204" pitchFamily="34" charset="0"/>
              <a:buChar char="•"/>
            </a:pPr>
            <a:endParaRPr lang="pt-BR" sz="5400" b="0" i="0" u="none" strike="noStrike" baseline="0" dirty="0">
              <a:solidFill>
                <a:schemeClr val="tx1">
                  <a:lumMod val="65000"/>
                  <a:lumOff val="35000"/>
                </a:schemeClr>
              </a:solidFill>
              <a:latin typeface="Arial" panose="020B0604020202020204" pitchFamily="34" charset="0"/>
            </a:endParaRPr>
          </a:p>
          <a:p>
            <a:pPr algn="just"/>
            <a:r>
              <a:rPr lang="pt-BR" sz="5400" b="0" i="0" u="none" strike="noStrike" baseline="0" dirty="0">
                <a:solidFill>
                  <a:schemeClr val="tx1">
                    <a:lumMod val="65000"/>
                    <a:lumOff val="35000"/>
                  </a:schemeClr>
                </a:solidFill>
                <a:latin typeface="Arial" panose="020B0604020202020204" pitchFamily="34" charset="0"/>
              </a:rPr>
              <a:t>Exemplo:</a:t>
            </a:r>
            <a:r>
              <a:rPr lang="pt-BR" sz="5400" dirty="0">
                <a:solidFill>
                  <a:srgbClr val="FF0000"/>
                </a:solidFill>
                <a:latin typeface="Arial" panose="020B0604020202020204" pitchFamily="34" charset="0"/>
              </a:rPr>
              <a:t> </a:t>
            </a:r>
            <a:r>
              <a:rPr lang="pt-BR" sz="5400" dirty="0">
                <a:solidFill>
                  <a:schemeClr val="tx1">
                    <a:lumMod val="75000"/>
                    <a:lumOff val="25000"/>
                  </a:schemeClr>
                </a:solidFill>
                <a:latin typeface="Arial" panose="020B0604020202020204" pitchFamily="34" charset="0"/>
              </a:rPr>
              <a:t>bateria de 9 volts ou tomada 127 volts</a:t>
            </a:r>
            <a:endParaRPr lang="pt-BR" sz="5400" b="0" i="0" u="none" strike="noStrike" baseline="0" dirty="0">
              <a:solidFill>
                <a:schemeClr val="tx1">
                  <a:lumMod val="75000"/>
                  <a:lumOff val="25000"/>
                </a:schemeClr>
              </a:solidFill>
              <a:latin typeface="Arial" panose="020B0604020202020204" pitchFamily="34" charset="0"/>
            </a:endParaRP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3651250" y="779506"/>
            <a:ext cx="11024311"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a:solidFill>
                  <a:srgbClr val="FF0000"/>
                </a:solidFill>
                <a:latin typeface="Arial" panose="020B0604020202020204" pitchFamily="34" charset="0"/>
              </a:rPr>
              <a:t>Tensão </a:t>
            </a:r>
            <a:r>
              <a:rPr lang="pt-BR" sz="8000" b="1" kern="0" dirty="0" err="1">
                <a:solidFill>
                  <a:srgbClr val="FF0000"/>
                </a:solidFill>
                <a:latin typeface="Arial" panose="020B0604020202020204" pitchFamily="34" charset="0"/>
              </a:rPr>
              <a:t>Eletrica</a:t>
            </a:r>
            <a:endParaRPr lang="pt-BR" sz="6600" b="1" kern="0" dirty="0">
              <a:solidFill>
                <a:srgbClr val="FF0000"/>
              </a:solidFill>
              <a:latin typeface="Arial" panose="020B0604020202020204" pitchFamily="34" charset="0"/>
            </a:endParaRPr>
          </a:p>
        </p:txBody>
      </p:sp>
      <p:pic>
        <p:nvPicPr>
          <p:cNvPr id="71" name="Imagem 70" descr="Uma imagem contendo Interface gráfica do usuário&#10;&#10;Descrição gerada automaticamente">
            <a:extLst>
              <a:ext uri="{FF2B5EF4-FFF2-40B4-BE49-F238E27FC236}">
                <a16:creationId xmlns:a16="http://schemas.microsoft.com/office/drawing/2014/main" id="{8E402D8A-28B3-673D-EC4E-E7C55FD38A0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811548" y="6665401"/>
            <a:ext cx="14936953" cy="4300379"/>
          </a:xfrm>
          <a:prstGeom prst="rect">
            <a:avLst/>
          </a:prstGeom>
        </p:spPr>
      </p:pic>
    </p:spTree>
    <p:extLst>
      <p:ext uri="{BB962C8B-B14F-4D97-AF65-F5344CB8AC3E}">
        <p14:creationId xmlns:p14="http://schemas.microsoft.com/office/powerpoint/2010/main" val="1036780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646555" y="2391065"/>
            <a:ext cx="12061261" cy="7478970"/>
          </a:xfrm>
          <a:prstGeom prst="rect">
            <a:avLst/>
          </a:prstGeom>
          <a:noFill/>
        </p:spPr>
        <p:txBody>
          <a:bodyPr wrap="square" rtlCol="0">
            <a:spAutoFit/>
          </a:bodyPr>
          <a:lstStyle/>
          <a:p>
            <a:pPr marL="685800" indent="-685800" algn="just">
              <a:buFont typeface="Arial" panose="020B0604020202020204" pitchFamily="34" charset="0"/>
              <a:buChar char="•"/>
            </a:pPr>
            <a:r>
              <a:rPr lang="pt-BR" sz="4800" b="0" i="0" u="none" strike="noStrike" baseline="0" dirty="0">
                <a:solidFill>
                  <a:schemeClr val="tx1">
                    <a:lumMod val="65000"/>
                    <a:lumOff val="35000"/>
                  </a:schemeClr>
                </a:solidFill>
                <a:latin typeface="Arial" panose="020B0604020202020204" pitchFamily="34" charset="0"/>
              </a:rPr>
              <a:t>Resistência elétrica é uma </a:t>
            </a:r>
            <a:r>
              <a:rPr lang="pt-BR" sz="4800" b="0" i="0" u="none" strike="noStrike" baseline="0" dirty="0">
                <a:solidFill>
                  <a:srgbClr val="FF0000"/>
                </a:solidFill>
                <a:latin typeface="Arial" panose="020B0604020202020204" pitchFamily="34" charset="0"/>
              </a:rPr>
              <a:t>grandeza</a:t>
            </a:r>
            <a:r>
              <a:rPr lang="pt-BR" sz="4800" b="0" i="0" u="none" strike="noStrike" baseline="0" dirty="0">
                <a:solidFill>
                  <a:schemeClr val="tx1">
                    <a:lumMod val="65000"/>
                    <a:lumOff val="35000"/>
                  </a:schemeClr>
                </a:solidFill>
                <a:latin typeface="Arial" panose="020B0604020202020204" pitchFamily="34" charset="0"/>
              </a:rPr>
              <a:t> que indica </a:t>
            </a:r>
            <a:r>
              <a:rPr lang="pt-BR" sz="4800" b="0" i="0" u="none" strike="noStrike" baseline="0" dirty="0">
                <a:solidFill>
                  <a:srgbClr val="FF0000"/>
                </a:solidFill>
                <a:latin typeface="Arial" panose="020B0604020202020204" pitchFamily="34" charset="0"/>
              </a:rPr>
              <a:t>o quanto um determinado condutor se opõe a passagem de corrente </a:t>
            </a:r>
            <a:r>
              <a:rPr lang="pt-BR" sz="4800" b="0" i="0" u="none" strike="noStrike" baseline="0" dirty="0">
                <a:solidFill>
                  <a:schemeClr val="tx1">
                    <a:lumMod val="65000"/>
                    <a:lumOff val="35000"/>
                  </a:schemeClr>
                </a:solidFill>
                <a:latin typeface="Arial" panose="020B0604020202020204" pitchFamily="34" charset="0"/>
              </a:rPr>
              <a:t>elétrica.</a:t>
            </a:r>
          </a:p>
          <a:p>
            <a:pPr marL="685800" indent="-685800" algn="just">
              <a:buFont typeface="Arial" panose="020B0604020202020204" pitchFamily="34" charset="0"/>
              <a:buChar char="•"/>
            </a:pPr>
            <a:r>
              <a:rPr lang="pt-BR" sz="4800" dirty="0">
                <a:solidFill>
                  <a:srgbClr val="FF0000"/>
                </a:solidFill>
                <a:latin typeface="Arial" panose="020B0604020202020204" pitchFamily="34" charset="0"/>
              </a:rPr>
              <a:t>Bons condutores </a:t>
            </a:r>
            <a:r>
              <a:rPr lang="pt-BR" sz="4800" dirty="0">
                <a:solidFill>
                  <a:schemeClr val="tx1">
                    <a:lumMod val="65000"/>
                    <a:lumOff val="35000"/>
                  </a:schemeClr>
                </a:solidFill>
                <a:latin typeface="Arial" panose="020B0604020202020204" pitchFamily="34" charset="0"/>
              </a:rPr>
              <a:t>de eletricidade possuem um número maior de elétrons livres, por esse motivo </a:t>
            </a:r>
            <a:r>
              <a:rPr lang="pt-BR" sz="4800" dirty="0">
                <a:solidFill>
                  <a:srgbClr val="FF0000"/>
                </a:solidFill>
                <a:latin typeface="Arial" panose="020B0604020202020204" pitchFamily="34" charset="0"/>
              </a:rPr>
              <a:t>possuem uma baixa resistência elétrica.</a:t>
            </a:r>
          </a:p>
          <a:p>
            <a:pPr marL="685800" indent="-685800" algn="just">
              <a:buFont typeface="Arial" panose="020B0604020202020204" pitchFamily="34" charset="0"/>
              <a:buChar char="•"/>
            </a:pPr>
            <a:r>
              <a:rPr lang="pt-BR" sz="4800" b="0" i="0" u="none" strike="noStrike" baseline="0" dirty="0">
                <a:solidFill>
                  <a:schemeClr val="tx1">
                    <a:lumMod val="65000"/>
                    <a:lumOff val="35000"/>
                  </a:schemeClr>
                </a:solidFill>
                <a:latin typeface="Arial" panose="020B0604020202020204" pitchFamily="34" charset="0"/>
              </a:rPr>
              <a:t>A </a:t>
            </a:r>
            <a:r>
              <a:rPr lang="pt-BR" sz="4800" b="0" i="0" u="none" strike="noStrike" baseline="0" dirty="0">
                <a:solidFill>
                  <a:srgbClr val="FF0000"/>
                </a:solidFill>
                <a:latin typeface="Arial" panose="020B0604020202020204" pitchFamily="34" charset="0"/>
              </a:rPr>
              <a:t>resistência elétrica é medida em Ohms </a:t>
            </a:r>
            <a:r>
              <a:rPr lang="pt-BR" sz="4800" b="0" i="0" u="none" strike="noStrike" baseline="0" dirty="0">
                <a:solidFill>
                  <a:schemeClr val="tx1">
                    <a:lumMod val="65000"/>
                    <a:lumOff val="35000"/>
                  </a:schemeClr>
                </a:solidFill>
                <a:latin typeface="Arial" panose="020B0604020202020204" pitchFamily="34" charset="0"/>
              </a:rPr>
              <a:t>e o </a:t>
            </a:r>
            <a:r>
              <a:rPr lang="pt-BR" sz="4800" b="0" i="0" u="none" strike="noStrike" baseline="0" dirty="0">
                <a:solidFill>
                  <a:srgbClr val="FF0000"/>
                </a:solidFill>
                <a:latin typeface="Arial" panose="020B0604020202020204" pitchFamily="34" charset="0"/>
              </a:rPr>
              <a:t>símbolo</a:t>
            </a:r>
            <a:r>
              <a:rPr lang="pt-BR" sz="4800" b="0" i="0" u="none" strike="noStrike" baseline="0" dirty="0">
                <a:solidFill>
                  <a:schemeClr val="tx1">
                    <a:lumMod val="65000"/>
                    <a:lumOff val="35000"/>
                  </a:schemeClr>
                </a:solidFill>
                <a:latin typeface="Arial" panose="020B0604020202020204" pitchFamily="34" charset="0"/>
              </a:rPr>
              <a:t> é a letra </a:t>
            </a:r>
            <a:r>
              <a:rPr lang="pt-BR" sz="4800" b="0" i="0" u="none" strike="noStrike" baseline="0" dirty="0">
                <a:solidFill>
                  <a:srgbClr val="FF0000"/>
                </a:solidFill>
                <a:latin typeface="Arial" panose="020B0604020202020204" pitchFamily="34" charset="0"/>
              </a:rPr>
              <a:t>grega ômega </a:t>
            </a:r>
            <a:r>
              <a:rPr lang="el-GR" sz="4800" b="0" i="0" u="none" strike="noStrike" baseline="0" dirty="0">
                <a:solidFill>
                  <a:srgbClr val="FF0000"/>
                </a:solidFill>
                <a:latin typeface="Arial" panose="020B0604020202020204" pitchFamily="34" charset="0"/>
              </a:rPr>
              <a:t>Ω</a:t>
            </a:r>
            <a:endParaRPr lang="pt-BR" sz="4800" b="0" i="0" u="none" strike="noStrike" baseline="0" dirty="0">
              <a:solidFill>
                <a:srgbClr val="FF0000"/>
              </a:solidFill>
              <a:latin typeface="Arial" panose="020B0604020202020204" pitchFamily="34" charset="0"/>
            </a:endParaRP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3651250" y="779506"/>
            <a:ext cx="11024311"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a:solidFill>
                  <a:srgbClr val="FF0000"/>
                </a:solidFill>
                <a:latin typeface="Arial" panose="020B0604020202020204" pitchFamily="34" charset="0"/>
              </a:rPr>
              <a:t>Resistência Elétrica</a:t>
            </a:r>
            <a:endParaRPr lang="pt-BR" sz="6600" b="1" kern="0" dirty="0">
              <a:solidFill>
                <a:srgbClr val="FF0000"/>
              </a:solidFill>
              <a:latin typeface="Arial" panose="020B0604020202020204" pitchFamily="34" charset="0"/>
            </a:endParaRPr>
          </a:p>
        </p:txBody>
      </p:sp>
      <p:pic>
        <p:nvPicPr>
          <p:cNvPr id="71" name="Imagem 70" descr="Seta&#10;&#10;Descrição gerada automaticamente">
            <a:extLst>
              <a:ext uri="{FF2B5EF4-FFF2-40B4-BE49-F238E27FC236}">
                <a16:creationId xmlns:a16="http://schemas.microsoft.com/office/drawing/2014/main" id="{0B7E50A9-77DA-3C6F-BD08-74145930B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67644" y="3074998"/>
            <a:ext cx="4826000" cy="4826000"/>
          </a:xfrm>
          <a:prstGeom prst="rect">
            <a:avLst/>
          </a:prstGeom>
        </p:spPr>
      </p:pic>
    </p:spTree>
    <p:extLst>
      <p:ext uri="{BB962C8B-B14F-4D97-AF65-F5344CB8AC3E}">
        <p14:creationId xmlns:p14="http://schemas.microsoft.com/office/powerpoint/2010/main" val="158204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8" y="94282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noGrp="1" noRot="1" noMove="1" noResize="1" noEditPoints="1" noAdjustHandles="1" noChangeArrowheads="1" noChangeShapeType="1"/>
          </p:cNvSpPr>
          <p:nvPr/>
        </p:nvSpPr>
        <p:spPr>
          <a:xfrm>
            <a:off x="1646556" y="2391065"/>
            <a:ext cx="17339922" cy="5909310"/>
          </a:xfrm>
          <a:prstGeom prst="rect">
            <a:avLst/>
          </a:prstGeom>
          <a:noFill/>
        </p:spPr>
        <p:txBody>
          <a:bodyPr wrap="square" rtlCol="0">
            <a:spAutoFit/>
          </a:bodyPr>
          <a:lstStyle/>
          <a:p>
            <a:pPr marL="685800" indent="-685800" algn="just">
              <a:buFont typeface="Arial" panose="020B0604020202020204" pitchFamily="34" charset="0"/>
              <a:buChar char="•"/>
            </a:pPr>
            <a:r>
              <a:rPr lang="pt-BR" sz="5400" dirty="0">
                <a:solidFill>
                  <a:schemeClr val="tx1">
                    <a:lumMod val="75000"/>
                    <a:lumOff val="25000"/>
                  </a:schemeClr>
                </a:solidFill>
                <a:latin typeface="Arial" panose="020B0604020202020204" pitchFamily="34" charset="0"/>
              </a:rPr>
              <a:t>Condutores são materiais que pouco se opõem à passagem de corrente elétrica. </a:t>
            </a:r>
          </a:p>
          <a:p>
            <a:pPr marL="685800" indent="-685800" algn="just">
              <a:buFont typeface="Arial" panose="020B0604020202020204" pitchFamily="34" charset="0"/>
              <a:buChar char="•"/>
            </a:pPr>
            <a:r>
              <a:rPr lang="pt-BR" sz="5400" b="0" i="0" u="none" strike="noStrike" baseline="0" dirty="0">
                <a:solidFill>
                  <a:schemeClr val="tx1">
                    <a:lumMod val="75000"/>
                    <a:lumOff val="25000"/>
                  </a:schemeClr>
                </a:solidFill>
                <a:latin typeface="Arial" panose="020B0604020202020204" pitchFamily="34" charset="0"/>
              </a:rPr>
              <a:t>Possuem baixa resistência</a:t>
            </a:r>
          </a:p>
          <a:p>
            <a:pPr marL="685800" indent="-685800" algn="just">
              <a:buFont typeface="Arial" panose="020B0604020202020204" pitchFamily="34" charset="0"/>
              <a:buChar char="•"/>
            </a:pPr>
            <a:r>
              <a:rPr lang="pt-BR" sz="5400" dirty="0">
                <a:solidFill>
                  <a:schemeClr val="tx1">
                    <a:lumMod val="75000"/>
                    <a:lumOff val="25000"/>
                  </a:schemeClr>
                </a:solidFill>
                <a:latin typeface="Arial" panose="020B0604020202020204" pitchFamily="34" charset="0"/>
              </a:rPr>
              <a:t>Os elétrons as camada de valência estão fracamente ligados ao núcleo e, assim, quebram facilmente a ligações com o átomo, tornando-se livre para compor a corrente elétrica </a:t>
            </a:r>
            <a:endParaRPr lang="pt-BR" sz="5400" b="0" i="0" u="none" strike="noStrike" baseline="0" dirty="0">
              <a:solidFill>
                <a:schemeClr val="tx1">
                  <a:lumMod val="75000"/>
                  <a:lumOff val="25000"/>
                </a:schemeClr>
              </a:solidFill>
              <a:latin typeface="Arial" panose="020B0604020202020204" pitchFamily="34" charset="0"/>
            </a:endParaRP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3651250" y="779506"/>
            <a:ext cx="11024311"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a:solidFill>
                  <a:srgbClr val="FF0000"/>
                </a:solidFill>
                <a:latin typeface="Arial" panose="020B0604020202020204" pitchFamily="34" charset="0"/>
              </a:rPr>
              <a:t>Condutores</a:t>
            </a:r>
            <a:endParaRPr lang="pt-BR" sz="6600" b="1" kern="0" dirty="0">
              <a:solidFill>
                <a:srgbClr val="FF0000"/>
              </a:solidFill>
              <a:latin typeface="Arial" panose="020B0604020202020204" pitchFamily="34" charset="0"/>
            </a:endParaRPr>
          </a:p>
        </p:txBody>
      </p:sp>
    </p:spTree>
    <p:extLst>
      <p:ext uri="{BB962C8B-B14F-4D97-AF65-F5344CB8AC3E}">
        <p14:creationId xmlns:p14="http://schemas.microsoft.com/office/powerpoint/2010/main" val="865134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06393" y="566050"/>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691087" y="1733626"/>
            <a:ext cx="17339922" cy="6740307"/>
          </a:xfrm>
          <a:prstGeom prst="rect">
            <a:avLst/>
          </a:prstGeom>
          <a:noFill/>
        </p:spPr>
        <p:txBody>
          <a:bodyPr wrap="square" rtlCol="0">
            <a:spAutoFit/>
          </a:bodyPr>
          <a:lstStyle/>
          <a:p>
            <a:pPr marL="685800" indent="-685800" algn="just">
              <a:buFont typeface="Arial" panose="020B0604020202020204" pitchFamily="34" charset="0"/>
              <a:buChar char="•"/>
            </a:pPr>
            <a:r>
              <a:rPr lang="pt-BR" sz="5400" dirty="0">
                <a:solidFill>
                  <a:schemeClr val="tx1">
                    <a:lumMod val="75000"/>
                    <a:lumOff val="25000"/>
                  </a:schemeClr>
                </a:solidFill>
                <a:latin typeface="Arial" panose="020B0604020202020204" pitchFamily="34" charset="0"/>
              </a:rPr>
              <a:t>O resistor é um componente eletrônico utilizado para limitar o fluxo de corrente</a:t>
            </a:r>
          </a:p>
          <a:p>
            <a:pPr marL="685800" indent="-685800" algn="just">
              <a:buFont typeface="Arial" panose="020B0604020202020204" pitchFamily="34" charset="0"/>
              <a:buChar char="•"/>
            </a:pPr>
            <a:r>
              <a:rPr lang="pt-BR" sz="5400" b="0" i="0" u="none" strike="noStrike" baseline="0" dirty="0">
                <a:solidFill>
                  <a:schemeClr val="tx1">
                    <a:lumMod val="75000"/>
                    <a:lumOff val="25000"/>
                  </a:schemeClr>
                </a:solidFill>
                <a:latin typeface="Arial" panose="020B0604020202020204" pitchFamily="34" charset="0"/>
              </a:rPr>
              <a:t>Os resistores podem ser do tipo fico ou do tipo variável.</a:t>
            </a:r>
          </a:p>
          <a:p>
            <a:pPr marL="685800" indent="-685800" algn="just">
              <a:buFont typeface="Arial" panose="020B0604020202020204" pitchFamily="34" charset="0"/>
              <a:buChar char="•"/>
            </a:pPr>
            <a:r>
              <a:rPr lang="pt-BR" sz="5400" dirty="0">
                <a:solidFill>
                  <a:schemeClr val="tx1">
                    <a:lumMod val="75000"/>
                    <a:lumOff val="25000"/>
                  </a:schemeClr>
                </a:solidFill>
                <a:latin typeface="Arial" panose="020B0604020202020204" pitchFamily="34" charset="0"/>
              </a:rPr>
              <a:t>Os elétrons as camada de valência estão fracamente ligados ao núcleo e, assim, quebram facilmente a ligações com o átomo, tornando-se livre para compor a corrente elétrica </a:t>
            </a:r>
            <a:endParaRPr lang="pt-BR" sz="5400" b="0" i="0" u="none" strike="noStrike" baseline="0" dirty="0">
              <a:solidFill>
                <a:schemeClr val="tx1">
                  <a:lumMod val="75000"/>
                  <a:lumOff val="25000"/>
                </a:schemeClr>
              </a:solidFill>
              <a:latin typeface="Arial" panose="020B0604020202020204" pitchFamily="34" charset="0"/>
            </a:endParaRP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6965950" y="321178"/>
            <a:ext cx="6172200"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8000" b="1" kern="0" dirty="0">
                <a:solidFill>
                  <a:srgbClr val="FF0000"/>
                </a:solidFill>
                <a:latin typeface="Arial" panose="020B0604020202020204" pitchFamily="34" charset="0"/>
              </a:rPr>
              <a:t>Resistores</a:t>
            </a:r>
            <a:endParaRPr lang="pt-BR" sz="6600" b="1" kern="0" dirty="0">
              <a:solidFill>
                <a:srgbClr val="FF0000"/>
              </a:solidFill>
              <a:latin typeface="Arial" panose="020B0604020202020204" pitchFamily="34" charset="0"/>
            </a:endParaRPr>
          </a:p>
        </p:txBody>
      </p:sp>
      <p:pic>
        <p:nvPicPr>
          <p:cNvPr id="71" name="Imagem 70" descr="Uma imagem contendo Diagrama&#10;&#10;Descrição gerada automaticamente">
            <a:extLst>
              <a:ext uri="{FF2B5EF4-FFF2-40B4-BE49-F238E27FC236}">
                <a16:creationId xmlns:a16="http://schemas.microsoft.com/office/drawing/2014/main" id="{B3E44B64-B3DD-B120-9DFD-97BE66EE129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8375650" y="7653509"/>
            <a:ext cx="11550642" cy="2660313"/>
          </a:xfrm>
          <a:prstGeom prst="rect">
            <a:avLst/>
          </a:prstGeom>
        </p:spPr>
      </p:pic>
    </p:spTree>
    <p:extLst>
      <p:ext uri="{BB962C8B-B14F-4D97-AF65-F5344CB8AC3E}">
        <p14:creationId xmlns:p14="http://schemas.microsoft.com/office/powerpoint/2010/main" val="77657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06393" y="566050"/>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4774864" y="620523"/>
            <a:ext cx="9597412" cy="84318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5400" b="1" kern="0" dirty="0">
                <a:solidFill>
                  <a:srgbClr val="FF0000"/>
                </a:solidFill>
                <a:latin typeface="Arial" panose="020B0604020202020204" pitchFamily="34" charset="0"/>
              </a:rPr>
              <a:t>Tabela de cores resistores</a:t>
            </a:r>
          </a:p>
        </p:txBody>
      </p:sp>
      <p:pic>
        <p:nvPicPr>
          <p:cNvPr id="72" name="Imagem 71" descr="Tabela&#10;&#10;Descrição gerada automaticamente">
            <a:extLst>
              <a:ext uri="{FF2B5EF4-FFF2-40B4-BE49-F238E27FC236}">
                <a16:creationId xmlns:a16="http://schemas.microsoft.com/office/drawing/2014/main" id="{8D230131-7D61-E939-DA98-9496EE32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0902" y="1892835"/>
            <a:ext cx="13282295" cy="9190592"/>
          </a:xfrm>
          <a:prstGeom prst="rect">
            <a:avLst/>
          </a:prstGeom>
        </p:spPr>
      </p:pic>
    </p:spTree>
    <p:extLst>
      <p:ext uri="{BB962C8B-B14F-4D97-AF65-F5344CB8AC3E}">
        <p14:creationId xmlns:p14="http://schemas.microsoft.com/office/powerpoint/2010/main" val="201108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06393" y="566050"/>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56EF5FE5-2391-A072-D26D-87DF3C72D02E}"/>
              </a:ext>
            </a:extLst>
          </p:cNvPr>
          <p:cNvSpPr txBox="1">
            <a:spLocks/>
          </p:cNvSpPr>
          <p:nvPr/>
        </p:nvSpPr>
        <p:spPr>
          <a:xfrm>
            <a:off x="4774864" y="620523"/>
            <a:ext cx="9597412" cy="843180"/>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ctr"/>
            <a:r>
              <a:rPr lang="pt-BR" sz="5400" b="1" kern="0" dirty="0">
                <a:solidFill>
                  <a:srgbClr val="FF0000"/>
                </a:solidFill>
                <a:latin typeface="Arial" panose="020B0604020202020204" pitchFamily="34" charset="0"/>
              </a:rPr>
              <a:t>Calculando valor resistor</a:t>
            </a:r>
          </a:p>
        </p:txBody>
      </p:sp>
      <p:pic>
        <p:nvPicPr>
          <p:cNvPr id="71" name="Imagem 70" descr="Interface gráfica do usuário&#10;&#10;Descrição gerada automaticamente">
            <a:extLst>
              <a:ext uri="{FF2B5EF4-FFF2-40B4-BE49-F238E27FC236}">
                <a16:creationId xmlns:a16="http://schemas.microsoft.com/office/drawing/2014/main" id="{DBC6716C-EDD0-DC1B-5399-6A4B15C9D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141" y="1739014"/>
            <a:ext cx="16820982" cy="9150881"/>
          </a:xfrm>
          <a:prstGeom prst="rect">
            <a:avLst/>
          </a:prstGeom>
        </p:spPr>
      </p:pic>
    </p:spTree>
    <p:extLst>
      <p:ext uri="{BB962C8B-B14F-4D97-AF65-F5344CB8AC3E}">
        <p14:creationId xmlns:p14="http://schemas.microsoft.com/office/powerpoint/2010/main" val="158117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06393" y="566050"/>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pic>
        <p:nvPicPr>
          <p:cNvPr id="72" name="Imagem 71" descr="Diagrama&#10;&#10;Descrição gerada automaticamente">
            <a:extLst>
              <a:ext uri="{FF2B5EF4-FFF2-40B4-BE49-F238E27FC236}">
                <a16:creationId xmlns:a16="http://schemas.microsoft.com/office/drawing/2014/main" id="{6B82536C-0485-3714-F852-DF5F568A8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50" y="431077"/>
            <a:ext cx="14997482" cy="10458994"/>
          </a:xfrm>
          <a:prstGeom prst="rect">
            <a:avLst/>
          </a:prstGeom>
        </p:spPr>
      </p:pic>
    </p:spTree>
    <p:extLst>
      <p:ext uri="{BB962C8B-B14F-4D97-AF65-F5344CB8AC3E}">
        <p14:creationId xmlns:p14="http://schemas.microsoft.com/office/powerpoint/2010/main" val="3420623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800116" y="57483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pic>
        <p:nvPicPr>
          <p:cNvPr id="71" name="Imagem 70" descr="Diagrama&#10;&#10;Descrição gerada automaticamente">
            <a:extLst>
              <a:ext uri="{FF2B5EF4-FFF2-40B4-BE49-F238E27FC236}">
                <a16:creationId xmlns:a16="http://schemas.microsoft.com/office/drawing/2014/main" id="{901261D8-6A19-E1C2-CB5B-99534F068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68" y="278813"/>
            <a:ext cx="15608071" cy="10260086"/>
          </a:xfrm>
          <a:prstGeom prst="rect">
            <a:avLst/>
          </a:prstGeom>
        </p:spPr>
      </p:pic>
    </p:spTree>
    <p:extLst>
      <p:ext uri="{BB962C8B-B14F-4D97-AF65-F5344CB8AC3E}">
        <p14:creationId xmlns:p14="http://schemas.microsoft.com/office/powerpoint/2010/main" val="1370584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800116" y="57483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pic>
        <p:nvPicPr>
          <p:cNvPr id="72" name="Imagem 71" descr="Diagrama&#10;&#10;Descrição gerada automaticamente">
            <a:extLst>
              <a:ext uri="{FF2B5EF4-FFF2-40B4-BE49-F238E27FC236}">
                <a16:creationId xmlns:a16="http://schemas.microsoft.com/office/drawing/2014/main" id="{DCBD9BED-555A-4EF2-9B69-F0B66D04C736}"/>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11351" y="227652"/>
            <a:ext cx="15274283" cy="10897529"/>
          </a:xfrm>
          <a:prstGeom prst="rect">
            <a:avLst/>
          </a:prstGeom>
        </p:spPr>
      </p:pic>
    </p:spTree>
    <p:extLst>
      <p:ext uri="{BB962C8B-B14F-4D97-AF65-F5344CB8AC3E}">
        <p14:creationId xmlns:p14="http://schemas.microsoft.com/office/powerpoint/2010/main" val="330988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6" name="CaixaDeTexto 5">
            <a:extLst>
              <a:ext uri="{FF2B5EF4-FFF2-40B4-BE49-F238E27FC236}">
                <a16:creationId xmlns:a16="http://schemas.microsoft.com/office/drawing/2014/main" id="{26F27D85-77C7-8394-67F7-A671B5F6EB79}"/>
              </a:ext>
            </a:extLst>
          </p:cNvPr>
          <p:cNvSpPr txBox="1"/>
          <p:nvPr/>
        </p:nvSpPr>
        <p:spPr>
          <a:xfrm>
            <a:off x="2584450" y="4330918"/>
            <a:ext cx="6701863" cy="1323439"/>
          </a:xfrm>
          <a:prstGeom prst="rect">
            <a:avLst/>
          </a:prstGeom>
          <a:noFill/>
        </p:spPr>
        <p:txBody>
          <a:bodyPr wrap="square" rtlCol="0">
            <a:spAutoFit/>
          </a:bodyPr>
          <a:lstStyle/>
          <a:p>
            <a:pPr algn="ctr"/>
            <a:r>
              <a:rPr lang="pt-BR" sz="8000" b="1" dirty="0">
                <a:solidFill>
                  <a:srgbClr val="002060"/>
                </a:solidFill>
              </a:rPr>
              <a:t>Arduino</a:t>
            </a:r>
          </a:p>
        </p:txBody>
      </p:sp>
    </p:spTree>
    <p:extLst>
      <p:ext uri="{BB962C8B-B14F-4D97-AF65-F5344CB8AC3E}">
        <p14:creationId xmlns:p14="http://schemas.microsoft.com/office/powerpoint/2010/main" val="460064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6022410" y="386297"/>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pic>
        <p:nvPicPr>
          <p:cNvPr id="71" name="Imagem 70" descr="Texto&#10;&#10;Descrição gerada automaticamente">
            <a:extLst>
              <a:ext uri="{FF2B5EF4-FFF2-40B4-BE49-F238E27FC236}">
                <a16:creationId xmlns:a16="http://schemas.microsoft.com/office/drawing/2014/main" id="{703D8484-BDAD-BBC4-CBD8-15E9D3A428D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287283" y="83254"/>
            <a:ext cx="13709650" cy="10937528"/>
          </a:xfrm>
          <a:prstGeom prst="rect">
            <a:avLst/>
          </a:prstGeom>
        </p:spPr>
      </p:pic>
    </p:spTree>
    <p:extLst>
      <p:ext uri="{BB962C8B-B14F-4D97-AF65-F5344CB8AC3E}">
        <p14:creationId xmlns:p14="http://schemas.microsoft.com/office/powerpoint/2010/main" val="2954999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6207038" y="52339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pic>
        <p:nvPicPr>
          <p:cNvPr id="72" name="Imagem 71" descr="Tabela&#10;&#10;Descrição gerada automaticamente">
            <a:extLst>
              <a:ext uri="{FF2B5EF4-FFF2-40B4-BE49-F238E27FC236}">
                <a16:creationId xmlns:a16="http://schemas.microsoft.com/office/drawing/2014/main" id="{3565F2FB-EBFA-A5DC-7CAC-FC575AFB95A9}"/>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261422" y="445160"/>
            <a:ext cx="16048989" cy="10130434"/>
          </a:xfrm>
          <a:prstGeom prst="rect">
            <a:avLst/>
          </a:prstGeom>
        </p:spPr>
      </p:pic>
    </p:spTree>
    <p:extLst>
      <p:ext uri="{BB962C8B-B14F-4D97-AF65-F5344CB8AC3E}">
        <p14:creationId xmlns:p14="http://schemas.microsoft.com/office/powerpoint/2010/main" val="2965607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2912068" y="4985450"/>
              <a:ext cx="5242560" cy="1337945"/>
            </a:xfrm>
            <a:custGeom>
              <a:avLst/>
              <a:gdLst/>
              <a:ahLst/>
              <a:cxnLst/>
              <a:rect l="l" t="t" r="r" b="b"/>
              <a:pathLst>
                <a:path w="5242559" h="1337945">
                  <a:moveTo>
                    <a:pt x="5242028" y="0"/>
                  </a:moveTo>
                  <a:lnTo>
                    <a:pt x="0" y="0"/>
                  </a:lnTo>
                  <a:lnTo>
                    <a:pt x="0" y="1337655"/>
                  </a:lnTo>
                  <a:lnTo>
                    <a:pt x="5242028" y="1337655"/>
                  </a:lnTo>
                  <a:lnTo>
                    <a:pt x="5242028" y="0"/>
                  </a:lnTo>
                  <a:close/>
                </a:path>
              </a:pathLst>
            </a:custGeom>
            <a:solidFill>
              <a:srgbClr val="E21013"/>
            </a:solidFill>
          </p:spPr>
          <p:txBody>
            <a:bodyPr wrap="square" lIns="0" tIns="0" rIns="0" bIns="0" rtlCol="0"/>
            <a:lstStyle/>
            <a:p>
              <a:endParaRPr/>
            </a:p>
          </p:txBody>
        </p:sp>
        <p:sp>
          <p:nvSpPr>
            <p:cNvPr id="5" name="object 5"/>
            <p:cNvSpPr/>
            <p:nvPr/>
          </p:nvSpPr>
          <p:spPr>
            <a:xfrm>
              <a:off x="2911983" y="5156523"/>
              <a:ext cx="5242560" cy="993775"/>
            </a:xfrm>
            <a:custGeom>
              <a:avLst/>
              <a:gdLst/>
              <a:ahLst/>
              <a:cxnLst/>
              <a:rect l="l" t="t" r="r" b="b"/>
              <a:pathLst>
                <a:path w="5242559" h="993775">
                  <a:moveTo>
                    <a:pt x="281571" y="938250"/>
                  </a:moveTo>
                  <a:lnTo>
                    <a:pt x="0" y="938250"/>
                  </a:lnTo>
                  <a:lnTo>
                    <a:pt x="0" y="973455"/>
                  </a:lnTo>
                  <a:lnTo>
                    <a:pt x="281571" y="973455"/>
                  </a:lnTo>
                  <a:lnTo>
                    <a:pt x="281571" y="938250"/>
                  </a:lnTo>
                  <a:close/>
                </a:path>
                <a:path w="5242559" h="993775">
                  <a:moveTo>
                    <a:pt x="281571" y="712901"/>
                  </a:moveTo>
                  <a:lnTo>
                    <a:pt x="0" y="712901"/>
                  </a:lnTo>
                  <a:lnTo>
                    <a:pt x="0" y="748106"/>
                  </a:lnTo>
                  <a:lnTo>
                    <a:pt x="281571" y="748106"/>
                  </a:lnTo>
                  <a:lnTo>
                    <a:pt x="281571" y="712901"/>
                  </a:lnTo>
                  <a:close/>
                </a:path>
                <a:path w="5242559" h="993775">
                  <a:moveTo>
                    <a:pt x="281571" y="479120"/>
                  </a:moveTo>
                  <a:lnTo>
                    <a:pt x="0" y="479120"/>
                  </a:lnTo>
                  <a:lnTo>
                    <a:pt x="0" y="514324"/>
                  </a:lnTo>
                  <a:lnTo>
                    <a:pt x="281571" y="514324"/>
                  </a:lnTo>
                  <a:lnTo>
                    <a:pt x="281571" y="479120"/>
                  </a:lnTo>
                  <a:close/>
                </a:path>
                <a:path w="5242559" h="993775">
                  <a:moveTo>
                    <a:pt x="281571" y="248475"/>
                  </a:moveTo>
                  <a:lnTo>
                    <a:pt x="0" y="248475"/>
                  </a:lnTo>
                  <a:lnTo>
                    <a:pt x="0" y="283730"/>
                  </a:lnTo>
                  <a:lnTo>
                    <a:pt x="281571" y="283730"/>
                  </a:lnTo>
                  <a:lnTo>
                    <a:pt x="281571" y="248475"/>
                  </a:lnTo>
                  <a:close/>
                </a:path>
                <a:path w="5242559" h="993775">
                  <a:moveTo>
                    <a:pt x="281571" y="23812"/>
                  </a:moveTo>
                  <a:lnTo>
                    <a:pt x="0" y="23812"/>
                  </a:lnTo>
                  <a:lnTo>
                    <a:pt x="0" y="59016"/>
                  </a:lnTo>
                  <a:lnTo>
                    <a:pt x="281571" y="59016"/>
                  </a:lnTo>
                  <a:lnTo>
                    <a:pt x="281571" y="23812"/>
                  </a:lnTo>
                  <a:close/>
                </a:path>
                <a:path w="5242559" h="993775">
                  <a:moveTo>
                    <a:pt x="1289888" y="204787"/>
                  </a:moveTo>
                  <a:lnTo>
                    <a:pt x="1287195" y="184924"/>
                  </a:lnTo>
                  <a:lnTo>
                    <a:pt x="1284528" y="165150"/>
                  </a:lnTo>
                  <a:lnTo>
                    <a:pt x="1272222" y="130467"/>
                  </a:lnTo>
                  <a:lnTo>
                    <a:pt x="1229385" y="74917"/>
                  </a:lnTo>
                  <a:lnTo>
                    <a:pt x="1166685" y="36169"/>
                  </a:lnTo>
                  <a:lnTo>
                    <a:pt x="1129525" y="22491"/>
                  </a:lnTo>
                  <a:lnTo>
                    <a:pt x="1089393" y="12280"/>
                  </a:lnTo>
                  <a:lnTo>
                    <a:pt x="1046924" y="5295"/>
                  </a:lnTo>
                  <a:lnTo>
                    <a:pt x="1002792" y="1282"/>
                  </a:lnTo>
                  <a:lnTo>
                    <a:pt x="957656" y="0"/>
                  </a:lnTo>
                  <a:lnTo>
                    <a:pt x="911479" y="1143"/>
                  </a:lnTo>
                  <a:lnTo>
                    <a:pt x="865327" y="4775"/>
                  </a:lnTo>
                  <a:lnTo>
                    <a:pt x="819670" y="11163"/>
                  </a:lnTo>
                  <a:lnTo>
                    <a:pt x="774928" y="20586"/>
                  </a:lnTo>
                  <a:lnTo>
                    <a:pt x="731558" y="33324"/>
                  </a:lnTo>
                  <a:lnTo>
                    <a:pt x="690016" y="49669"/>
                  </a:lnTo>
                  <a:lnTo>
                    <a:pt x="650760" y="69875"/>
                  </a:lnTo>
                  <a:lnTo>
                    <a:pt x="614222" y="94221"/>
                  </a:lnTo>
                  <a:lnTo>
                    <a:pt x="580872" y="123012"/>
                  </a:lnTo>
                  <a:lnTo>
                    <a:pt x="551141" y="156489"/>
                  </a:lnTo>
                  <a:lnTo>
                    <a:pt x="525487" y="194970"/>
                  </a:lnTo>
                  <a:lnTo>
                    <a:pt x="504355" y="238696"/>
                  </a:lnTo>
                  <a:lnTo>
                    <a:pt x="488200" y="287972"/>
                  </a:lnTo>
                  <a:lnTo>
                    <a:pt x="481558" y="338035"/>
                  </a:lnTo>
                  <a:lnTo>
                    <a:pt x="483577" y="384644"/>
                  </a:lnTo>
                  <a:lnTo>
                    <a:pt x="494474" y="427012"/>
                  </a:lnTo>
                  <a:lnTo>
                    <a:pt x="514477" y="464312"/>
                  </a:lnTo>
                  <a:lnTo>
                    <a:pt x="543801" y="495744"/>
                  </a:lnTo>
                  <a:lnTo>
                    <a:pt x="582663" y="520509"/>
                  </a:lnTo>
                  <a:lnTo>
                    <a:pt x="634098" y="542620"/>
                  </a:lnTo>
                  <a:lnTo>
                    <a:pt x="685101" y="560095"/>
                  </a:lnTo>
                  <a:lnTo>
                    <a:pt x="734580" y="574154"/>
                  </a:lnTo>
                  <a:lnTo>
                    <a:pt x="824623" y="597027"/>
                  </a:lnTo>
                  <a:lnTo>
                    <a:pt x="863003" y="608342"/>
                  </a:lnTo>
                  <a:lnTo>
                    <a:pt x="895477" y="621220"/>
                  </a:lnTo>
                  <a:lnTo>
                    <a:pt x="920978" y="636917"/>
                  </a:lnTo>
                  <a:lnTo>
                    <a:pt x="938403" y="656678"/>
                  </a:lnTo>
                  <a:lnTo>
                    <a:pt x="946658" y="681748"/>
                  </a:lnTo>
                  <a:lnTo>
                    <a:pt x="944651" y="713359"/>
                  </a:lnTo>
                  <a:lnTo>
                    <a:pt x="922705" y="754976"/>
                  </a:lnTo>
                  <a:lnTo>
                    <a:pt x="882992" y="784707"/>
                  </a:lnTo>
                  <a:lnTo>
                    <a:pt x="834351" y="802538"/>
                  </a:lnTo>
                  <a:lnTo>
                    <a:pt x="785672" y="808482"/>
                  </a:lnTo>
                  <a:lnTo>
                    <a:pt x="733640" y="802678"/>
                  </a:lnTo>
                  <a:lnTo>
                    <a:pt x="692861" y="785520"/>
                  </a:lnTo>
                  <a:lnTo>
                    <a:pt x="665060" y="757402"/>
                  </a:lnTo>
                  <a:lnTo>
                    <a:pt x="651979" y="718680"/>
                  </a:lnTo>
                  <a:lnTo>
                    <a:pt x="655332" y="669772"/>
                  </a:lnTo>
                  <a:lnTo>
                    <a:pt x="391109" y="669772"/>
                  </a:lnTo>
                  <a:lnTo>
                    <a:pt x="383362" y="726135"/>
                  </a:lnTo>
                  <a:lnTo>
                    <a:pt x="383374" y="775970"/>
                  </a:lnTo>
                  <a:lnTo>
                    <a:pt x="390588" y="819632"/>
                  </a:lnTo>
                  <a:lnTo>
                    <a:pt x="404507" y="857453"/>
                  </a:lnTo>
                  <a:lnTo>
                    <a:pt x="450291" y="917028"/>
                  </a:lnTo>
                  <a:lnTo>
                    <a:pt x="481114" y="939482"/>
                  </a:lnTo>
                  <a:lnTo>
                    <a:pt x="516521" y="957503"/>
                  </a:lnTo>
                  <a:lnTo>
                    <a:pt x="555980" y="971473"/>
                  </a:lnTo>
                  <a:lnTo>
                    <a:pt x="598970" y="981722"/>
                  </a:lnTo>
                  <a:lnTo>
                    <a:pt x="644969" y="988606"/>
                  </a:lnTo>
                  <a:lnTo>
                    <a:pt x="693445" y="992466"/>
                  </a:lnTo>
                  <a:lnTo>
                    <a:pt x="743877" y="993686"/>
                  </a:lnTo>
                  <a:lnTo>
                    <a:pt x="794664" y="991984"/>
                  </a:lnTo>
                  <a:lnTo>
                    <a:pt x="844905" y="986878"/>
                  </a:lnTo>
                  <a:lnTo>
                    <a:pt x="894105" y="978331"/>
                  </a:lnTo>
                  <a:lnTo>
                    <a:pt x="941819" y="966304"/>
                  </a:lnTo>
                  <a:lnTo>
                    <a:pt x="987564" y="950798"/>
                  </a:lnTo>
                  <a:lnTo>
                    <a:pt x="1030846" y="931760"/>
                  </a:lnTo>
                  <a:lnTo>
                    <a:pt x="1071219" y="909167"/>
                  </a:lnTo>
                  <a:lnTo>
                    <a:pt x="1108189" y="883005"/>
                  </a:lnTo>
                  <a:lnTo>
                    <a:pt x="1141298" y="853224"/>
                  </a:lnTo>
                  <a:lnTo>
                    <a:pt x="1170063" y="819823"/>
                  </a:lnTo>
                  <a:lnTo>
                    <a:pt x="1194015" y="782751"/>
                  </a:lnTo>
                  <a:lnTo>
                    <a:pt x="1212672" y="741984"/>
                  </a:lnTo>
                  <a:lnTo>
                    <a:pt x="1225575" y="697509"/>
                  </a:lnTo>
                  <a:lnTo>
                    <a:pt x="1233309" y="642226"/>
                  </a:lnTo>
                  <a:lnTo>
                    <a:pt x="1231950" y="594804"/>
                  </a:lnTo>
                  <a:lnTo>
                    <a:pt x="1222514" y="554507"/>
                  </a:lnTo>
                  <a:lnTo>
                    <a:pt x="1183284" y="492379"/>
                  </a:lnTo>
                  <a:lnTo>
                    <a:pt x="1123530" y="449999"/>
                  </a:lnTo>
                  <a:lnTo>
                    <a:pt x="1088415" y="434390"/>
                  </a:lnTo>
                  <a:lnTo>
                    <a:pt x="1051115" y="421538"/>
                  </a:lnTo>
                  <a:lnTo>
                    <a:pt x="1012647" y="410718"/>
                  </a:lnTo>
                  <a:lnTo>
                    <a:pt x="936078" y="392214"/>
                  </a:lnTo>
                  <a:lnTo>
                    <a:pt x="899960" y="383082"/>
                  </a:lnTo>
                  <a:lnTo>
                    <a:pt x="849528" y="367804"/>
                  </a:lnTo>
                  <a:lnTo>
                    <a:pt x="804138" y="346938"/>
                  </a:lnTo>
                  <a:lnTo>
                    <a:pt x="773887" y="316407"/>
                  </a:lnTo>
                  <a:lnTo>
                    <a:pt x="768934" y="272110"/>
                  </a:lnTo>
                  <a:lnTo>
                    <a:pt x="785317" y="238429"/>
                  </a:lnTo>
                  <a:lnTo>
                    <a:pt x="816013" y="210680"/>
                  </a:lnTo>
                  <a:lnTo>
                    <a:pt x="856195" y="191858"/>
                  </a:lnTo>
                  <a:lnTo>
                    <a:pt x="901052" y="184924"/>
                  </a:lnTo>
                  <a:lnTo>
                    <a:pt x="932332" y="186893"/>
                  </a:lnTo>
                  <a:lnTo>
                    <a:pt x="980084" y="202222"/>
                  </a:lnTo>
                  <a:lnTo>
                    <a:pt x="1008494" y="231711"/>
                  </a:lnTo>
                  <a:lnTo>
                    <a:pt x="1016889" y="273837"/>
                  </a:lnTo>
                  <a:lnTo>
                    <a:pt x="1012901" y="299847"/>
                  </a:lnTo>
                  <a:lnTo>
                    <a:pt x="1277099" y="299847"/>
                  </a:lnTo>
                  <a:lnTo>
                    <a:pt x="1287627" y="249605"/>
                  </a:lnTo>
                  <a:lnTo>
                    <a:pt x="1289888" y="204787"/>
                  </a:lnTo>
                  <a:close/>
                </a:path>
                <a:path w="5242559" h="993775">
                  <a:moveTo>
                    <a:pt x="2244153" y="19761"/>
                  </a:moveTo>
                  <a:lnTo>
                    <a:pt x="1517561" y="19761"/>
                  </a:lnTo>
                  <a:lnTo>
                    <a:pt x="1314792" y="973645"/>
                  </a:lnTo>
                  <a:lnTo>
                    <a:pt x="2041398" y="973645"/>
                  </a:lnTo>
                  <a:lnTo>
                    <a:pt x="2080793" y="788670"/>
                  </a:lnTo>
                  <a:lnTo>
                    <a:pt x="1618399" y="788670"/>
                  </a:lnTo>
                  <a:lnTo>
                    <a:pt x="1661350" y="586536"/>
                  </a:lnTo>
                  <a:lnTo>
                    <a:pt x="2086737" y="586536"/>
                  </a:lnTo>
                  <a:lnTo>
                    <a:pt x="2125903" y="401612"/>
                  </a:lnTo>
                  <a:lnTo>
                    <a:pt x="1700504" y="401612"/>
                  </a:lnTo>
                  <a:lnTo>
                    <a:pt x="1742351" y="204736"/>
                  </a:lnTo>
                  <a:lnTo>
                    <a:pt x="2204758" y="204736"/>
                  </a:lnTo>
                  <a:lnTo>
                    <a:pt x="2244153" y="19761"/>
                  </a:lnTo>
                  <a:close/>
                </a:path>
                <a:path w="5242559" h="993775">
                  <a:moveTo>
                    <a:pt x="3323475" y="19761"/>
                  </a:moveTo>
                  <a:lnTo>
                    <a:pt x="3085681" y="19761"/>
                  </a:lnTo>
                  <a:lnTo>
                    <a:pt x="2935084" y="727875"/>
                  </a:lnTo>
                  <a:lnTo>
                    <a:pt x="2931998" y="730554"/>
                  </a:lnTo>
                  <a:lnTo>
                    <a:pt x="2816326" y="243078"/>
                  </a:lnTo>
                  <a:lnTo>
                    <a:pt x="2763329" y="19761"/>
                  </a:lnTo>
                  <a:lnTo>
                    <a:pt x="2393416" y="19761"/>
                  </a:lnTo>
                  <a:lnTo>
                    <a:pt x="2190648" y="973645"/>
                  </a:lnTo>
                  <a:lnTo>
                    <a:pt x="2428443" y="973645"/>
                  </a:lnTo>
                  <a:lnTo>
                    <a:pt x="2583700" y="243078"/>
                  </a:lnTo>
                  <a:lnTo>
                    <a:pt x="2586329" y="243078"/>
                  </a:lnTo>
                  <a:lnTo>
                    <a:pt x="2754757" y="973645"/>
                  </a:lnTo>
                  <a:lnTo>
                    <a:pt x="3120707" y="973645"/>
                  </a:lnTo>
                  <a:lnTo>
                    <a:pt x="3172383" y="730554"/>
                  </a:lnTo>
                  <a:lnTo>
                    <a:pt x="3323475" y="19761"/>
                  </a:lnTo>
                  <a:close/>
                </a:path>
                <a:path w="5242559" h="993775">
                  <a:moveTo>
                    <a:pt x="4293857" y="973645"/>
                  </a:moveTo>
                  <a:lnTo>
                    <a:pt x="4259923" y="787361"/>
                  </a:lnTo>
                  <a:lnTo>
                    <a:pt x="4226242" y="602399"/>
                  </a:lnTo>
                  <a:lnTo>
                    <a:pt x="4154043" y="206019"/>
                  </a:lnTo>
                  <a:lnTo>
                    <a:pt x="4120121" y="19761"/>
                  </a:lnTo>
                  <a:lnTo>
                    <a:pt x="3945966" y="19761"/>
                  </a:lnTo>
                  <a:lnTo>
                    <a:pt x="3945966" y="602399"/>
                  </a:lnTo>
                  <a:lnTo>
                    <a:pt x="3690988" y="602399"/>
                  </a:lnTo>
                  <a:lnTo>
                    <a:pt x="3904780" y="206019"/>
                  </a:lnTo>
                  <a:lnTo>
                    <a:pt x="3908729" y="206019"/>
                  </a:lnTo>
                  <a:lnTo>
                    <a:pt x="3945966" y="602399"/>
                  </a:lnTo>
                  <a:lnTo>
                    <a:pt x="3945966" y="19761"/>
                  </a:lnTo>
                  <a:lnTo>
                    <a:pt x="3797770" y="19761"/>
                  </a:lnTo>
                  <a:lnTo>
                    <a:pt x="3218446" y="973645"/>
                  </a:lnTo>
                  <a:lnTo>
                    <a:pt x="3482695" y="973645"/>
                  </a:lnTo>
                  <a:lnTo>
                    <a:pt x="3584397" y="787361"/>
                  </a:lnTo>
                  <a:lnTo>
                    <a:pt x="3971506" y="787361"/>
                  </a:lnTo>
                  <a:lnTo>
                    <a:pt x="3995280" y="973645"/>
                  </a:lnTo>
                  <a:lnTo>
                    <a:pt x="4293857" y="973645"/>
                  </a:lnTo>
                  <a:close/>
                </a:path>
                <a:path w="5242559" h="993775">
                  <a:moveTo>
                    <a:pt x="4861230" y="19761"/>
                  </a:moveTo>
                  <a:lnTo>
                    <a:pt x="4597044" y="19761"/>
                  </a:lnTo>
                  <a:lnTo>
                    <a:pt x="4394225" y="973645"/>
                  </a:lnTo>
                  <a:lnTo>
                    <a:pt x="4658461" y="973645"/>
                  </a:lnTo>
                  <a:lnTo>
                    <a:pt x="4861230" y="19761"/>
                  </a:lnTo>
                  <a:close/>
                </a:path>
                <a:path w="5242559" h="993775">
                  <a:moveTo>
                    <a:pt x="5242026" y="938250"/>
                  </a:moveTo>
                  <a:lnTo>
                    <a:pt x="4960455" y="938250"/>
                  </a:lnTo>
                  <a:lnTo>
                    <a:pt x="4960455" y="973455"/>
                  </a:lnTo>
                  <a:lnTo>
                    <a:pt x="5242026" y="973455"/>
                  </a:lnTo>
                  <a:lnTo>
                    <a:pt x="5242026" y="938250"/>
                  </a:lnTo>
                  <a:close/>
                </a:path>
                <a:path w="5242559" h="993775">
                  <a:moveTo>
                    <a:pt x="5242026" y="712901"/>
                  </a:moveTo>
                  <a:lnTo>
                    <a:pt x="4960455" y="712901"/>
                  </a:lnTo>
                  <a:lnTo>
                    <a:pt x="4960455" y="748106"/>
                  </a:lnTo>
                  <a:lnTo>
                    <a:pt x="5242026" y="748106"/>
                  </a:lnTo>
                  <a:lnTo>
                    <a:pt x="5242026" y="712901"/>
                  </a:lnTo>
                  <a:close/>
                </a:path>
                <a:path w="5242559" h="993775">
                  <a:moveTo>
                    <a:pt x="5242026" y="479120"/>
                  </a:moveTo>
                  <a:lnTo>
                    <a:pt x="4960455" y="479120"/>
                  </a:lnTo>
                  <a:lnTo>
                    <a:pt x="4960455" y="514324"/>
                  </a:lnTo>
                  <a:lnTo>
                    <a:pt x="5242026" y="514324"/>
                  </a:lnTo>
                  <a:lnTo>
                    <a:pt x="5242026" y="479120"/>
                  </a:lnTo>
                  <a:close/>
                </a:path>
                <a:path w="5242559" h="993775">
                  <a:moveTo>
                    <a:pt x="5242026" y="248475"/>
                  </a:moveTo>
                  <a:lnTo>
                    <a:pt x="4960455" y="248475"/>
                  </a:lnTo>
                  <a:lnTo>
                    <a:pt x="4960455" y="283730"/>
                  </a:lnTo>
                  <a:lnTo>
                    <a:pt x="5242026" y="283730"/>
                  </a:lnTo>
                  <a:lnTo>
                    <a:pt x="5242026" y="248475"/>
                  </a:lnTo>
                  <a:close/>
                </a:path>
                <a:path w="5242559" h="993775">
                  <a:moveTo>
                    <a:pt x="5242026" y="23812"/>
                  </a:moveTo>
                  <a:lnTo>
                    <a:pt x="4960455" y="23812"/>
                  </a:lnTo>
                  <a:lnTo>
                    <a:pt x="4960455" y="59016"/>
                  </a:lnTo>
                  <a:lnTo>
                    <a:pt x="5242026" y="59016"/>
                  </a:lnTo>
                  <a:lnTo>
                    <a:pt x="5242026" y="23812"/>
                  </a:lnTo>
                  <a:close/>
                </a:path>
              </a:pathLst>
            </a:custGeom>
            <a:solidFill>
              <a:srgbClr val="FFFFFF"/>
            </a:solidFill>
          </p:spPr>
          <p:txBody>
            <a:bodyPr wrap="square" lIns="0" tIns="0" rIns="0" bIns="0" rtlCol="0"/>
            <a:lstStyle/>
            <a:p>
              <a:endParaRPr/>
            </a:p>
          </p:txBody>
        </p:sp>
      </p:grpSp>
      <p:sp>
        <p:nvSpPr>
          <p:cNvPr id="7" name="object 7"/>
          <p:cNvSpPr txBox="1"/>
          <p:nvPr/>
        </p:nvSpPr>
        <p:spPr>
          <a:xfrm>
            <a:off x="10231201" y="5107290"/>
            <a:ext cx="6974205" cy="1038746"/>
          </a:xfrm>
          <a:prstGeom prst="rect">
            <a:avLst/>
          </a:prstGeom>
        </p:spPr>
        <p:txBody>
          <a:bodyPr vert="horz" wrap="square" lIns="0" tIns="12700" rIns="0" bIns="0" rtlCol="0">
            <a:spAutoFit/>
          </a:bodyPr>
          <a:lstStyle/>
          <a:p>
            <a:pPr marL="12700">
              <a:lnSpc>
                <a:spcPts val="8009"/>
              </a:lnSpc>
            </a:pPr>
            <a:r>
              <a:rPr sz="6750" spc="-25" dirty="0">
                <a:solidFill>
                  <a:srgbClr val="FFFFFF"/>
                </a:solidFill>
                <a:latin typeface="Montserrat"/>
                <a:cs typeface="Montserrat"/>
                <a:hlinkClick r:id="rId3"/>
              </a:rPr>
              <a:t>ww</a:t>
            </a:r>
            <a:r>
              <a:rPr sz="6750" spc="-220" dirty="0">
                <a:solidFill>
                  <a:srgbClr val="FFFFFF"/>
                </a:solidFill>
                <a:latin typeface="Montserrat"/>
                <a:cs typeface="Montserrat"/>
                <a:hlinkClick r:id="rId3"/>
              </a:rPr>
              <a:t>w</a:t>
            </a:r>
            <a:r>
              <a:rPr sz="6750" dirty="0">
                <a:solidFill>
                  <a:srgbClr val="FFFFFF"/>
                </a:solidFill>
                <a:latin typeface="Montserrat"/>
                <a:cs typeface="Montserrat"/>
                <a:hlinkClick r:id="rId3"/>
              </a:rPr>
              <a:t>.s</a:t>
            </a:r>
            <a:r>
              <a:rPr sz="6750" spc="-100" dirty="0">
                <a:solidFill>
                  <a:srgbClr val="FFFFFF"/>
                </a:solidFill>
                <a:latin typeface="Montserrat"/>
                <a:cs typeface="Montserrat"/>
                <a:hlinkClick r:id="rId3"/>
              </a:rPr>
              <a:t>p</a:t>
            </a:r>
            <a:r>
              <a:rPr sz="6750" spc="5" dirty="0">
                <a:solidFill>
                  <a:srgbClr val="FFFFFF"/>
                </a:solidFill>
                <a:latin typeface="Montserrat"/>
                <a:cs typeface="Montserrat"/>
                <a:hlinkClick r:id="rId3"/>
              </a:rPr>
              <a:t>.senai.br</a:t>
            </a:r>
            <a:endParaRPr sz="6750" dirty="0">
              <a:latin typeface="Montserrat"/>
              <a:cs typeface="Montserrat"/>
            </a:endParaRPr>
          </a:p>
        </p:txBody>
      </p:sp>
      <p:grpSp>
        <p:nvGrpSpPr>
          <p:cNvPr id="8" name="object 8"/>
          <p:cNvGrpSpPr/>
          <p:nvPr/>
        </p:nvGrpSpPr>
        <p:grpSpPr>
          <a:xfrm>
            <a:off x="0" y="4154076"/>
            <a:ext cx="20104100" cy="7154545"/>
            <a:chOff x="0" y="4154076"/>
            <a:chExt cx="20104100" cy="7154545"/>
          </a:xfrm>
        </p:grpSpPr>
        <p:sp>
          <p:nvSpPr>
            <p:cNvPr id="9" name="object 9"/>
            <p:cNvSpPr/>
            <p:nvPr/>
          </p:nvSpPr>
          <p:spPr>
            <a:xfrm>
              <a:off x="9201187" y="4154076"/>
              <a:ext cx="0" cy="3001010"/>
            </a:xfrm>
            <a:custGeom>
              <a:avLst/>
              <a:gdLst/>
              <a:ahLst/>
              <a:cxnLst/>
              <a:rect l="l" t="t" r="r" b="b"/>
              <a:pathLst>
                <a:path h="3001009">
                  <a:moveTo>
                    <a:pt x="0" y="3000400"/>
                  </a:moveTo>
                  <a:lnTo>
                    <a:pt x="0" y="0"/>
                  </a:lnTo>
                </a:path>
              </a:pathLst>
            </a:custGeom>
            <a:ln w="27831">
              <a:solidFill>
                <a:srgbClr val="FFFFFF"/>
              </a:solidFill>
            </a:ln>
          </p:spPr>
          <p:txBody>
            <a:bodyPr wrap="square" lIns="0" tIns="0" rIns="0" bIns="0" rtlCol="0"/>
            <a:lstStyle/>
            <a:p>
              <a:endParaRPr/>
            </a:p>
          </p:txBody>
        </p:sp>
        <p:sp>
          <p:nvSpPr>
            <p:cNvPr id="10" name="object 10"/>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6061888" y="20956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7853462" y="114363"/>
            <a:ext cx="4533898"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Histórico</a:t>
            </a: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264597" y="1648182"/>
            <a:ext cx="19339123" cy="8894743"/>
          </a:xfrm>
          <a:prstGeom prst="rect">
            <a:avLst/>
          </a:prstGeom>
          <a:noFill/>
        </p:spPr>
        <p:txBody>
          <a:bodyPr wrap="square" rtlCol="0">
            <a:spAutoFit/>
          </a:bodyPr>
          <a:lstStyle/>
          <a:p>
            <a:pPr marL="685800" indent="-685800" algn="just">
              <a:buFont typeface="Arial" panose="020B0604020202020204" pitchFamily="34" charset="0"/>
              <a:buChar char="•"/>
            </a:pPr>
            <a:r>
              <a:rPr lang="pt-BR" sz="4400" dirty="0">
                <a:solidFill>
                  <a:schemeClr val="tx1">
                    <a:lumMod val="65000"/>
                    <a:lumOff val="35000"/>
                  </a:schemeClr>
                </a:solidFill>
                <a:latin typeface="Arial" panose="020B0604020202020204" pitchFamily="34" charset="0"/>
                <a:cs typeface="Arial" panose="020B0604020202020204" pitchFamily="34" charset="0"/>
              </a:rPr>
              <a:t>O Arduino foi criado em 2005 por um grupo de 5 pesquisadores, o objetivo era elaborar um dispositivo que fosse ao mesmo tempo barato, funcional e fácil de programar, sendo dessa forma acessível a estudantes e projetistas amadores. Além disso foi adotado conceito de hardware livre, o que significa que qualquer um pode aumentar, modificar, melhorar e personalizar o Arduino, partindo do mesmo hardware básico.</a:t>
            </a:r>
          </a:p>
          <a:p>
            <a:pPr marL="685800" indent="-685800" algn="just">
              <a:buFont typeface="Arial" panose="020B0604020202020204" pitchFamily="34" charset="0"/>
              <a:buChar char="•"/>
            </a:pPr>
            <a:endParaRPr lang="pt-BR" sz="4400" dirty="0">
              <a:solidFill>
                <a:schemeClr val="tx1">
                  <a:lumMod val="65000"/>
                  <a:lumOff val="35000"/>
                </a:schemeClr>
              </a:solidFill>
              <a:latin typeface="Arial" panose="020B0604020202020204" pitchFamily="34" charset="0"/>
              <a:cs typeface="Arial" panose="020B0604020202020204" pitchFamily="34" charset="0"/>
            </a:endParaRPr>
          </a:p>
          <a:p>
            <a:pPr marL="685800" indent="-685800" algn="just">
              <a:buFont typeface="Arial" panose="020B0604020202020204" pitchFamily="34" charset="0"/>
              <a:buChar char="•"/>
            </a:pPr>
            <a:r>
              <a:rPr lang="pt-BR" sz="4400" dirty="0">
                <a:solidFill>
                  <a:schemeClr val="tx1">
                    <a:lumMod val="65000"/>
                    <a:lumOff val="35000"/>
                  </a:schemeClr>
                </a:solidFill>
                <a:latin typeface="Arial" panose="020B0604020202020204" pitchFamily="34" charset="0"/>
                <a:cs typeface="Arial" panose="020B0604020202020204" pitchFamily="34" charset="0"/>
              </a:rPr>
              <a:t>Assim, foi criado uma placa composta por um  microcontrolador Atmel, circuitos de entrada/saída e que pode ser facilmente conectada à um computador e um programa via IDE (</a:t>
            </a:r>
            <a:r>
              <a:rPr lang="pt-BR" sz="4400" dirty="0" err="1">
                <a:solidFill>
                  <a:schemeClr val="tx1">
                    <a:lumMod val="65000"/>
                    <a:lumOff val="35000"/>
                  </a:schemeClr>
                </a:solidFill>
                <a:latin typeface="Arial" panose="020B0604020202020204" pitchFamily="34" charset="0"/>
                <a:cs typeface="Arial" panose="020B0604020202020204" pitchFamily="34" charset="0"/>
              </a:rPr>
              <a:t>Integrated</a:t>
            </a:r>
            <a:r>
              <a:rPr lang="pt-BR" sz="4400" dirty="0">
                <a:solidFill>
                  <a:schemeClr val="tx1">
                    <a:lumMod val="65000"/>
                    <a:lumOff val="35000"/>
                  </a:schemeClr>
                </a:solidFill>
                <a:latin typeface="Arial" panose="020B0604020202020204" pitchFamily="34" charset="0"/>
                <a:cs typeface="Arial" panose="020B0604020202020204" pitchFamily="34" charset="0"/>
              </a:rPr>
              <a:t> </a:t>
            </a:r>
            <a:r>
              <a:rPr lang="pt-BR" sz="4400" dirty="0" err="1">
                <a:solidFill>
                  <a:schemeClr val="tx1">
                    <a:lumMod val="65000"/>
                    <a:lumOff val="35000"/>
                  </a:schemeClr>
                </a:solidFill>
                <a:latin typeface="Arial" panose="020B0604020202020204" pitchFamily="34" charset="0"/>
                <a:cs typeface="Arial" panose="020B0604020202020204" pitchFamily="34" charset="0"/>
              </a:rPr>
              <a:t>Development</a:t>
            </a:r>
            <a:r>
              <a:rPr lang="pt-BR" sz="4400" dirty="0">
                <a:solidFill>
                  <a:schemeClr val="tx1">
                    <a:lumMod val="65000"/>
                    <a:lumOff val="35000"/>
                  </a:schemeClr>
                </a:solidFill>
                <a:latin typeface="Arial" panose="020B0604020202020204" pitchFamily="34" charset="0"/>
                <a:cs typeface="Arial" panose="020B0604020202020204" pitchFamily="34" charset="0"/>
              </a:rPr>
              <a:t> </a:t>
            </a:r>
            <a:r>
              <a:rPr lang="pt-BR" sz="4400" dirty="0" err="1">
                <a:solidFill>
                  <a:schemeClr val="tx1">
                    <a:lumMod val="65000"/>
                    <a:lumOff val="35000"/>
                  </a:schemeClr>
                </a:solidFill>
                <a:latin typeface="Arial" panose="020B0604020202020204" pitchFamily="34" charset="0"/>
                <a:cs typeface="Arial" panose="020B0604020202020204" pitchFamily="34" charset="0"/>
              </a:rPr>
              <a:t>Environment</a:t>
            </a:r>
            <a:r>
              <a:rPr lang="pt-BR" sz="4400" dirty="0">
                <a:solidFill>
                  <a:schemeClr val="tx1">
                    <a:lumMod val="65000"/>
                    <a:lumOff val="35000"/>
                  </a:schemeClr>
                </a:solidFill>
                <a:latin typeface="Arial" panose="020B0604020202020204" pitchFamily="34" charset="0"/>
                <a:cs typeface="Arial" panose="020B0604020202020204" pitchFamily="34" charset="0"/>
              </a:rPr>
              <a:t>, ou Ambiente de Desenvolvimento Integrado) utilizando uma linguagem baseada em C/C++, sem a necessidade de equipamentos extras além de um cabo USB</a:t>
            </a:r>
          </a:p>
        </p:txBody>
      </p:sp>
    </p:spTree>
    <p:extLst>
      <p:ext uri="{BB962C8B-B14F-4D97-AF65-F5344CB8AC3E}">
        <p14:creationId xmlns:p14="http://schemas.microsoft.com/office/powerpoint/2010/main" val="347254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6061888" y="20956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7385050" y="489470"/>
            <a:ext cx="4533898"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Histórico</a:t>
            </a: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784967" y="1778912"/>
            <a:ext cx="8339653" cy="7540526"/>
          </a:xfrm>
          <a:prstGeom prst="rect">
            <a:avLst/>
          </a:prstGeom>
          <a:noFill/>
        </p:spPr>
        <p:txBody>
          <a:bodyPr wrap="square" rtlCol="0">
            <a:spAutoFit/>
          </a:bodyPr>
          <a:lstStyle/>
          <a:p>
            <a:pPr algn="just"/>
            <a:r>
              <a:rPr lang="pt-BR" sz="4400" dirty="0">
                <a:solidFill>
                  <a:schemeClr val="tx1">
                    <a:lumMod val="65000"/>
                    <a:lumOff val="35000"/>
                  </a:schemeClr>
                </a:solidFill>
                <a:latin typeface="Arial" panose="020B0604020202020204" pitchFamily="34" charset="0"/>
                <a:cs typeface="Arial" panose="020B0604020202020204" pitchFamily="34" charset="0"/>
              </a:rPr>
              <a:t>Depois de programado, o microcontrolador pode ser usado de forma independente, ou seja, você pode colocado para controlar um robô, uma lixeira, um ventilador, as luzes da sua casa, a temperatura do ar condicionado, pode utilizá-lo como um aparelho de medição ou qualquer outro projeto que vier à cabeça.</a:t>
            </a:r>
          </a:p>
        </p:txBody>
      </p:sp>
      <p:pic>
        <p:nvPicPr>
          <p:cNvPr id="72" name="Imagem 71">
            <a:extLst>
              <a:ext uri="{FF2B5EF4-FFF2-40B4-BE49-F238E27FC236}">
                <a16:creationId xmlns:a16="http://schemas.microsoft.com/office/drawing/2014/main" id="{BB379286-AF73-24C4-3182-304CDD93D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7886" y="2180961"/>
            <a:ext cx="9510315" cy="6036689"/>
          </a:xfrm>
          <a:prstGeom prst="rect">
            <a:avLst/>
          </a:prstGeom>
        </p:spPr>
      </p:pic>
    </p:spTree>
    <p:extLst>
      <p:ext uri="{BB962C8B-B14F-4D97-AF65-F5344CB8AC3E}">
        <p14:creationId xmlns:p14="http://schemas.microsoft.com/office/powerpoint/2010/main" val="339766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6061888" y="20956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7715556" y="378111"/>
            <a:ext cx="4358513"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Módulos</a:t>
            </a: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628605" y="1798439"/>
            <a:ext cx="18532416" cy="6740307"/>
          </a:xfrm>
          <a:prstGeom prst="rect">
            <a:avLst/>
          </a:prstGeom>
          <a:noFill/>
        </p:spPr>
        <p:txBody>
          <a:bodyPr wrap="square" rtlCol="0">
            <a:spAutoFit/>
          </a:bodyPr>
          <a:lstStyle/>
          <a:p>
            <a:pPr algn="just"/>
            <a:r>
              <a:rPr lang="pt-BR" sz="4800" b="0" i="0" u="none" strike="noStrike" baseline="0" dirty="0">
                <a:solidFill>
                  <a:schemeClr val="tx1">
                    <a:lumMod val="75000"/>
                    <a:lumOff val="25000"/>
                  </a:schemeClr>
                </a:solidFill>
                <a:latin typeface="Arial" panose="020B0604020202020204" pitchFamily="34" charset="0"/>
              </a:rPr>
              <a:t>A lista de possibilidades é praticamente infinita. Você pode automatizar sua casa, seu carro, seu escritório, criar um novo brinquedo, um novo equipamento ou melhorar um já existente. Tudo vai depender da sua criatividade. Para isso, o Arduino possui uma quantidade enorme de sensores e componentes que você pode utilizar nos seus projetos. Grande parte do material utilizado está disponível em módulos, que são pequenas placas que contém os sensores e outros componentes auxiliares como resistores, capacitores e leds.</a:t>
            </a:r>
            <a:endParaRPr lang="pt-BR" sz="48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27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293319" y="261620"/>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118101" y="1092002"/>
            <a:ext cx="9867898" cy="1027845"/>
          </a:xfrm>
          <a:prstGeom prst="rect">
            <a:avLst/>
          </a:prstGeom>
        </p:spPr>
        <p:txBody>
          <a:bodyPr vert="horz" wrap="square" lIns="0" tIns="12065" rIns="0" bIns="0" rtlCol="0">
            <a:spAutoFit/>
          </a:bodyPr>
          <a:lstStyle/>
          <a:p>
            <a:pPr algn="ctr"/>
            <a:r>
              <a:rPr lang="pt-BR" sz="6600" b="1" dirty="0">
                <a:solidFill>
                  <a:srgbClr val="4C4C4C"/>
                </a:solidFill>
                <a:latin typeface="Arial" panose="020B0604020202020204" pitchFamily="34" charset="0"/>
              </a:rPr>
              <a:t>Shields</a:t>
            </a:r>
            <a:endParaRPr lang="pt-BR" sz="6600" b="1" i="0" dirty="0">
              <a:solidFill>
                <a:srgbClr val="4C4C4C"/>
              </a:solidFill>
              <a:effectLst/>
              <a:latin typeface="Arial" panose="020B0604020202020204" pitchFamily="34" charset="0"/>
            </a:endParaRPr>
          </a:p>
        </p:txBody>
      </p:sp>
      <p:sp>
        <p:nvSpPr>
          <p:cNvPr id="74" name="CaixaDeTexto 73">
            <a:extLst>
              <a:ext uri="{FF2B5EF4-FFF2-40B4-BE49-F238E27FC236}">
                <a16:creationId xmlns:a16="http://schemas.microsoft.com/office/drawing/2014/main" id="{55D996FD-EE19-3996-BDDD-ABAEC33CFDC1}"/>
              </a:ext>
            </a:extLst>
          </p:cNvPr>
          <p:cNvSpPr txBox="1">
            <a:spLocks/>
          </p:cNvSpPr>
          <p:nvPr/>
        </p:nvSpPr>
        <p:spPr>
          <a:xfrm>
            <a:off x="1570353" y="2391065"/>
            <a:ext cx="17487009" cy="6001643"/>
          </a:xfrm>
          <a:prstGeom prst="rect">
            <a:avLst/>
          </a:prstGeom>
          <a:noFill/>
        </p:spPr>
        <p:txBody>
          <a:bodyPr wrap="square" rtlCol="0">
            <a:spAutoFit/>
          </a:bodyPr>
          <a:lstStyle/>
          <a:p>
            <a:pPr algn="just"/>
            <a:r>
              <a:rPr lang="pt-BR" sz="4800" b="0" i="0" u="none" strike="noStrike" baseline="0" dirty="0">
                <a:solidFill>
                  <a:schemeClr val="tx1">
                    <a:lumMod val="75000"/>
                    <a:lumOff val="25000"/>
                  </a:schemeClr>
                </a:solidFill>
                <a:latin typeface="Arial" panose="020B0604020202020204" pitchFamily="34" charset="0"/>
              </a:rPr>
              <a:t>Shields são placas que encaixa no Arduino para expandir suas funcionalidades. As imagens no próximo slide demonstra alguns Shields que se encaixa no Arduino Mega. Shield de rede é capaz de conectar à uma rede ou até mesmo à internet, os </a:t>
            </a:r>
            <a:r>
              <a:rPr lang="pt-BR" sz="4800" b="0" i="0" u="none" strike="noStrike" baseline="0" dirty="0" err="1">
                <a:solidFill>
                  <a:schemeClr val="tx1">
                    <a:lumMod val="75000"/>
                    <a:lumOff val="25000"/>
                  </a:schemeClr>
                </a:solidFill>
                <a:latin typeface="Arial" panose="020B0604020202020204" pitchFamily="34" charset="0"/>
              </a:rPr>
              <a:t>Shieds</a:t>
            </a:r>
            <a:r>
              <a:rPr lang="pt-BR" sz="4800" b="0" i="0" u="none" strike="noStrike" baseline="0" dirty="0">
                <a:solidFill>
                  <a:schemeClr val="tx1">
                    <a:lumMod val="75000"/>
                    <a:lumOff val="25000"/>
                  </a:schemeClr>
                </a:solidFill>
                <a:latin typeface="Arial" panose="020B0604020202020204" pitchFamily="34" charset="0"/>
              </a:rPr>
              <a:t> mantém os demais pinos disponíveis para utilização, assim você consegue, por exemplo, utilizar os pinos para receber dados de temperatura e umidade de um ambiente, e consultar esses dados de qualquer lugar do planeta.</a:t>
            </a:r>
            <a:endParaRPr lang="pt-BR" sz="48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0826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6061888" y="209563"/>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p:cNvSpPr txBox="1">
            <a:spLocks noGrp="1"/>
          </p:cNvSpPr>
          <p:nvPr>
            <p:ph type="title"/>
          </p:nvPr>
        </p:nvSpPr>
        <p:spPr>
          <a:xfrm>
            <a:off x="5083937" y="317286"/>
            <a:ext cx="9867898" cy="1027845"/>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Aonde podemos usar?</a:t>
            </a:r>
          </a:p>
        </p:txBody>
      </p:sp>
      <p:pic>
        <p:nvPicPr>
          <p:cNvPr id="72" name="Imagem 71" descr="Uma imagem contendo eletrônico, circuito&#10;&#10;Descrição gerada automaticamente">
            <a:extLst>
              <a:ext uri="{FF2B5EF4-FFF2-40B4-BE49-F238E27FC236}">
                <a16:creationId xmlns:a16="http://schemas.microsoft.com/office/drawing/2014/main" id="{2C8128C7-1FD9-CBC3-D78F-AB5A8D1B4D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31" y="5679503"/>
            <a:ext cx="4372547" cy="4372547"/>
          </a:xfrm>
          <a:prstGeom prst="rect">
            <a:avLst/>
          </a:prstGeom>
        </p:spPr>
      </p:pic>
      <p:pic>
        <p:nvPicPr>
          <p:cNvPr id="75" name="Imagem 74" descr="Uma imagem contendo eletrônico, circuito&#10;&#10;Descrição gerada automaticamente">
            <a:extLst>
              <a:ext uri="{FF2B5EF4-FFF2-40B4-BE49-F238E27FC236}">
                <a16:creationId xmlns:a16="http://schemas.microsoft.com/office/drawing/2014/main" id="{5E86CC62-B83D-2F5F-F366-5CDEFF8145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4022" y="5249293"/>
            <a:ext cx="5771932" cy="5771932"/>
          </a:xfrm>
          <a:prstGeom prst="rect">
            <a:avLst/>
          </a:prstGeom>
        </p:spPr>
      </p:pic>
      <p:pic>
        <p:nvPicPr>
          <p:cNvPr id="77" name="Imagem 76" descr="Uma imagem contendo eletrônico, circuito&#10;&#10;Descrição gerada automaticamente">
            <a:extLst>
              <a:ext uri="{FF2B5EF4-FFF2-40B4-BE49-F238E27FC236}">
                <a16:creationId xmlns:a16="http://schemas.microsoft.com/office/drawing/2014/main" id="{DCEC288B-6A10-0BE1-3BC3-818F8F4E0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84862" y="6606582"/>
            <a:ext cx="4974463" cy="3759769"/>
          </a:xfrm>
          <a:prstGeom prst="rect">
            <a:avLst/>
          </a:prstGeom>
        </p:spPr>
      </p:pic>
      <p:pic>
        <p:nvPicPr>
          <p:cNvPr id="79" name="Imagem 78" descr="Uma imagem contendo eletrônico, circuito&#10;&#10;Descrição gerada automaticamente">
            <a:extLst>
              <a:ext uri="{FF2B5EF4-FFF2-40B4-BE49-F238E27FC236}">
                <a16:creationId xmlns:a16="http://schemas.microsoft.com/office/drawing/2014/main" id="{ED9E655A-1D23-D533-B636-7199332B67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12304" y="1500022"/>
            <a:ext cx="5549582" cy="4666179"/>
          </a:xfrm>
          <a:prstGeom prst="rect">
            <a:avLst/>
          </a:prstGeom>
        </p:spPr>
      </p:pic>
      <p:pic>
        <p:nvPicPr>
          <p:cNvPr id="81" name="Imagem 80" descr="Circuito eletrônico com fios&#10;&#10;Descrição gerada automaticamente com confiança média">
            <a:extLst>
              <a:ext uri="{FF2B5EF4-FFF2-40B4-BE49-F238E27FC236}">
                <a16:creationId xmlns:a16="http://schemas.microsoft.com/office/drawing/2014/main" id="{4DC2F5D3-1508-6DB6-B3E9-8AA9F01F6B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160879" y="5525256"/>
            <a:ext cx="3895725" cy="3895725"/>
          </a:xfrm>
          <a:prstGeom prst="rect">
            <a:avLst/>
          </a:prstGeom>
        </p:spPr>
      </p:pic>
      <p:pic>
        <p:nvPicPr>
          <p:cNvPr id="83" name="Imagem 82" descr="Uma imagem contendo eletrônico, circuito&#10;&#10;Descrição gerada automaticamente">
            <a:extLst>
              <a:ext uri="{FF2B5EF4-FFF2-40B4-BE49-F238E27FC236}">
                <a16:creationId xmlns:a16="http://schemas.microsoft.com/office/drawing/2014/main" id="{8627BD10-9B6C-3C06-B6E8-927AECCF0B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11238" y="1534137"/>
            <a:ext cx="4145366" cy="4145366"/>
          </a:xfrm>
          <a:prstGeom prst="rect">
            <a:avLst/>
          </a:prstGeom>
        </p:spPr>
      </p:pic>
      <p:pic>
        <p:nvPicPr>
          <p:cNvPr id="85" name="Imagem 84" descr="Circuito eletrônico com fios&#10;&#10;Descrição gerada automaticamente com confiança média">
            <a:extLst>
              <a:ext uri="{FF2B5EF4-FFF2-40B4-BE49-F238E27FC236}">
                <a16:creationId xmlns:a16="http://schemas.microsoft.com/office/drawing/2014/main" id="{0BEC27AB-3B36-0B67-022D-D130982A51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03126" y="1370542"/>
            <a:ext cx="5194436" cy="5194436"/>
          </a:xfrm>
          <a:prstGeom prst="rect">
            <a:avLst/>
          </a:prstGeom>
        </p:spPr>
      </p:pic>
      <p:pic>
        <p:nvPicPr>
          <p:cNvPr id="89" name="Imagem 88" descr="Uma imagem contendo eletrônico, circuito&#10;&#10;Descrição gerada automaticamente">
            <a:extLst>
              <a:ext uri="{FF2B5EF4-FFF2-40B4-BE49-F238E27FC236}">
                <a16:creationId xmlns:a16="http://schemas.microsoft.com/office/drawing/2014/main" id="{6E0746B3-FFE0-1478-2896-EF4CAB614F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2043" y="1091980"/>
            <a:ext cx="5472997" cy="5472997"/>
          </a:xfrm>
          <a:prstGeom prst="rect">
            <a:avLst/>
          </a:prstGeom>
        </p:spPr>
      </p:pic>
    </p:spTree>
    <p:extLst>
      <p:ext uri="{BB962C8B-B14F-4D97-AF65-F5344CB8AC3E}">
        <p14:creationId xmlns:p14="http://schemas.microsoft.com/office/powerpoint/2010/main" val="49535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pic>
        <p:nvPicPr>
          <p:cNvPr id="73" name="Imagem 72" descr="Diagrama, Esquemático&#10;&#10;Descrição gerada automaticamente">
            <a:extLst>
              <a:ext uri="{FF2B5EF4-FFF2-40B4-BE49-F238E27FC236}">
                <a16:creationId xmlns:a16="http://schemas.microsoft.com/office/drawing/2014/main" id="{D2B87AE3-A93E-327E-7B16-BD31152DA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2174"/>
            <a:ext cx="15210790" cy="11484656"/>
          </a:xfrm>
          <a:prstGeom prst="rect">
            <a:avLst/>
          </a:prstGeom>
        </p:spPr>
      </p:pic>
      <p:grpSp>
        <p:nvGrpSpPr>
          <p:cNvPr id="78" name="object 4">
            <a:extLst>
              <a:ext uri="{FF2B5EF4-FFF2-40B4-BE49-F238E27FC236}">
                <a16:creationId xmlns:a16="http://schemas.microsoft.com/office/drawing/2014/main" id="{C508B5F0-BAF2-3711-63E7-B7FBFF0BF481}"/>
              </a:ext>
            </a:extLst>
          </p:cNvPr>
          <p:cNvGrpSpPr/>
          <p:nvPr/>
        </p:nvGrpSpPr>
        <p:grpSpPr>
          <a:xfrm>
            <a:off x="15666501" y="999821"/>
            <a:ext cx="3693160" cy="942975"/>
            <a:chOff x="15363992" y="1047088"/>
            <a:chExt cx="3693160" cy="942975"/>
          </a:xfrm>
        </p:grpSpPr>
        <p:sp>
          <p:nvSpPr>
            <p:cNvPr id="80" name="object 5">
              <a:extLst>
                <a:ext uri="{FF2B5EF4-FFF2-40B4-BE49-F238E27FC236}">
                  <a16:creationId xmlns:a16="http://schemas.microsoft.com/office/drawing/2014/main" id="{F7E22646-818D-5067-E0C3-9F50F3D41C7D}"/>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82" name="object 6">
              <a:extLst>
                <a:ext uri="{FF2B5EF4-FFF2-40B4-BE49-F238E27FC236}">
                  <a16:creationId xmlns:a16="http://schemas.microsoft.com/office/drawing/2014/main" id="{395998C6-F983-9567-A6A7-6C7564F48357}"/>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84" name="object 71">
            <a:extLst>
              <a:ext uri="{FF2B5EF4-FFF2-40B4-BE49-F238E27FC236}">
                <a16:creationId xmlns:a16="http://schemas.microsoft.com/office/drawing/2014/main" id="{CEECAE9C-B677-3AB4-05B6-ABBF2E188146}"/>
              </a:ext>
            </a:extLst>
          </p:cNvPr>
          <p:cNvSpPr txBox="1">
            <a:spLocks noGrp="1"/>
          </p:cNvSpPr>
          <p:nvPr>
            <p:ph type="title"/>
          </p:nvPr>
        </p:nvSpPr>
        <p:spPr>
          <a:xfrm>
            <a:off x="14424660" y="3652810"/>
            <a:ext cx="5103541" cy="3059171"/>
          </a:xfrm>
          <a:prstGeom prst="rect">
            <a:avLst/>
          </a:prstGeom>
        </p:spPr>
        <p:txBody>
          <a:bodyPr vert="horz" wrap="square" lIns="0" tIns="12065" rIns="0" bIns="0" rtlCol="0">
            <a:spAutoFit/>
          </a:bodyPr>
          <a:lstStyle/>
          <a:p>
            <a:pPr algn="ctr"/>
            <a:r>
              <a:rPr lang="pt-BR" sz="6600" b="1" i="0" dirty="0">
                <a:solidFill>
                  <a:srgbClr val="4C4C4C"/>
                </a:solidFill>
                <a:effectLst/>
                <a:latin typeface="Arial" panose="020B0604020202020204" pitchFamily="34" charset="0"/>
              </a:rPr>
              <a:t>Pinagem Arduino 2560</a:t>
            </a:r>
          </a:p>
        </p:txBody>
      </p:sp>
    </p:spTree>
    <p:extLst>
      <p:ext uri="{BB962C8B-B14F-4D97-AF65-F5344CB8AC3E}">
        <p14:creationId xmlns:p14="http://schemas.microsoft.com/office/powerpoint/2010/main" val="2278911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C1C1FFBC5B64943BE6D3064162973C9" ma:contentTypeVersion="13" ma:contentTypeDescription="Crie um novo documento." ma:contentTypeScope="" ma:versionID="40fa6b34c81f3a289ccbc7b1e1965271">
  <xsd:schema xmlns:xsd="http://www.w3.org/2001/XMLSchema" xmlns:xs="http://www.w3.org/2001/XMLSchema" xmlns:p="http://schemas.microsoft.com/office/2006/metadata/properties" xmlns:ns2="2bd5af90-2c43-4f56-be08-340e2f91aafd" xmlns:ns3="b9c37b37-d0ad-42a5-892e-3cb8fae6311e" targetNamespace="http://schemas.microsoft.com/office/2006/metadata/properties" ma:root="true" ma:fieldsID="8fc80ff9e100d70d9cbefb719233993e" ns2:_="" ns3:_="">
    <xsd:import namespace="2bd5af90-2c43-4f56-be08-340e2f91aafd"/>
    <xsd:import namespace="b9c37b37-d0ad-42a5-892e-3cb8fae631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5af90-2c43-4f56-be08-340e2f91a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c37b37-d0ad-42a5-892e-3cb8fae6311e" elementFormDefault="qualified">
    <xsd:import namespace="http://schemas.microsoft.com/office/2006/documentManagement/types"/>
    <xsd:import namespace="http://schemas.microsoft.com/office/infopath/2007/PartnerControls"/>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E43EA8-E4F7-4FB4-A903-CFCDB99F0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5af90-2c43-4f56-be08-340e2f91aafd"/>
    <ds:schemaRef ds:uri="b9c37b37-d0ad-42a5-892e-3cb8fae6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F35E67-04E6-4922-B19E-6681FBF95DE2}">
  <ds:schemaRefs>
    <ds:schemaRef ds:uri="http://schemas.microsoft.com/sharepoint/v3/contenttype/forms"/>
  </ds:schemaRefs>
</ds:datastoreItem>
</file>

<file path=customXml/itemProps3.xml><?xml version="1.0" encoding="utf-8"?>
<ds:datastoreItem xmlns:ds="http://schemas.openxmlformats.org/officeDocument/2006/customXml" ds:itemID="{AAA42D19-56A1-4D0B-AB84-67451006DC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3670</TotalTime>
  <Words>1141</Words>
  <Application>Microsoft Office PowerPoint</Application>
  <PresentationFormat>Personalizar</PresentationFormat>
  <Paragraphs>117</Paragraphs>
  <Slides>32</Slides>
  <Notes>28</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32</vt:i4>
      </vt:variant>
    </vt:vector>
  </HeadingPairs>
  <TitlesOfParts>
    <vt:vector size="37" baseType="lpstr">
      <vt:lpstr>Arial</vt:lpstr>
      <vt:lpstr>Calibri</vt:lpstr>
      <vt:lpstr>Montserrat</vt:lpstr>
      <vt:lpstr>Montserrat Light</vt:lpstr>
      <vt:lpstr>Office Theme</vt:lpstr>
      <vt:lpstr>Apresentação do PowerPoint</vt:lpstr>
      <vt:lpstr>Apresentação do PowerPoint</vt:lpstr>
      <vt:lpstr>Apresentação do PowerPoint</vt:lpstr>
      <vt:lpstr>Histórico</vt:lpstr>
      <vt:lpstr>Histórico</vt:lpstr>
      <vt:lpstr>Módulos</vt:lpstr>
      <vt:lpstr>Shields</vt:lpstr>
      <vt:lpstr>Aonde podemos usar?</vt:lpstr>
      <vt:lpstr>Pinagem Arduino 2560</vt:lpstr>
      <vt:lpstr>Arduino </vt:lpstr>
      <vt:lpstr>Programação </vt:lpstr>
      <vt:lpstr>Apresentação do PowerPoint</vt:lpstr>
      <vt:lpstr>void setup () { ... } </vt:lpstr>
      <vt:lpstr>Apresentação do PowerPoint</vt:lpstr>
      <vt:lpstr>void setup () { ... } </vt:lpstr>
      <vt:lpstr>Apresentação do PowerPoint</vt:lpstr>
      <vt:lpstr>void loop () { ... }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template_ppt_senaisp</dc:title>
  <dc:creator>carlos</dc:creator>
  <cp:lastModifiedBy>Jose Mateus Ramiris</cp:lastModifiedBy>
  <cp:revision>26</cp:revision>
  <dcterms:created xsi:type="dcterms:W3CDTF">2021-08-24T16:20:14Z</dcterms:created>
  <dcterms:modified xsi:type="dcterms:W3CDTF">2024-04-10T03:00:10Z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2021-08-24T00:00:00Z</vt:filetime>
  </property>
  <property fmtid="{D5CDD505-2E9C-101B-9397-08002B2CF9AE}" pid="3" name="Creator">
    <vt:lpwstr>Adobe Illustrator 25.2 (Windows)</vt:lpwstr>
  </property>
  <property fmtid="{D5CDD505-2E9C-101B-9397-08002B2CF9AE}" pid="4" name="LastSaved">
    <vt:filetime>2021-08-24T00:00:00Z</vt:filetime>
  </property>
  <property fmtid="{D5CDD505-2E9C-101B-9397-08002B2CF9AE}" pid="5" name="ContentTypeId">
    <vt:lpwstr>0x0101001C1C1FFBC5B64943BE6D3064162973C9</vt:lpwstr>
  </property>
</Properties>
</file>