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3"/>
  </p:notesMasterIdLst>
  <p:sldIdLst>
    <p:sldId id="256" r:id="rId5"/>
    <p:sldId id="281" r:id="rId6"/>
    <p:sldId id="299" r:id="rId7"/>
    <p:sldId id="339" r:id="rId8"/>
    <p:sldId id="347" r:id="rId9"/>
    <p:sldId id="346" r:id="rId10"/>
    <p:sldId id="348" r:id="rId11"/>
    <p:sldId id="277" r:id="rId12"/>
  </p:sldIdLst>
  <p:sldSz cx="20104100" cy="11309350"/>
  <p:notesSz cx="20104100" cy="1130935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Light" panose="00000400000000000000" pitchFamily="2" charset="0"/>
      <p:regular r:id="rId18"/>
      <p:italic r:id="rId19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69A60-DB1D-4A08-BEBD-7DE00C0AECA9}" v="2" dt="2023-12-28T01:36:13.413"/>
    <p1510:client id="{D7765929-7B0E-4C60-A9AB-BAB596C446B4}" v="2" dt="2023-12-28T02:37:42.58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39" autoAdjust="0"/>
  </p:normalViewPr>
  <p:slideViewPr>
    <p:cSldViewPr>
      <p:cViewPr varScale="1">
        <p:scale>
          <a:sx n="34" d="100"/>
          <a:sy n="34" d="100"/>
        </p:scale>
        <p:origin x="1284" y="60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0F001834-70F7-4244-A30A-C49348566797}"/>
    <pc:docChg chg="undo custSel addSld delSld modSld">
      <pc:chgData name="Jose Mateus Ramiris" userId="d6dcff02-bda0-410e-b483-e9aa2ff64135" providerId="ADAL" clId="{0F001834-70F7-4244-A30A-C49348566797}" dt="2023-08-02T02:46:00.712" v="1279" actId="20577"/>
      <pc:docMkLst>
        <pc:docMk/>
      </pc:docMkLst>
      <pc:sldChg chg="addSp delSp modSp mod">
        <pc:chgData name="Jose Mateus Ramiris" userId="d6dcff02-bda0-410e-b483-e9aa2ff64135" providerId="ADAL" clId="{0F001834-70F7-4244-A30A-C49348566797}" dt="2023-08-02T02:17:03.840" v="32" actId="20577"/>
        <pc:sldMkLst>
          <pc:docMk/>
          <pc:sldMk cId="3612363744" sldId="311"/>
        </pc:sldMkLst>
        <pc:spChg chg="del">
          <ac:chgData name="Jose Mateus Ramiris" userId="d6dcff02-bda0-410e-b483-e9aa2ff64135" providerId="ADAL" clId="{0F001834-70F7-4244-A30A-C49348566797}" dt="2023-08-02T02:16:26.230" v="12" actId="478"/>
          <ac:spMkLst>
            <pc:docMk/>
            <pc:sldMk cId="3612363744" sldId="311"/>
            <ac:spMk id="2" creationId="{00000000-0000-0000-0000-000000000000}"/>
          </ac:spMkLst>
        </pc:spChg>
        <pc:spChg chg="mod">
          <ac:chgData name="Jose Mateus Ramiris" userId="d6dcff02-bda0-410e-b483-e9aa2ff64135" providerId="ADAL" clId="{0F001834-70F7-4244-A30A-C49348566797}" dt="2023-08-02T02:17:03.840" v="32" actId="20577"/>
          <ac:spMkLst>
            <pc:docMk/>
            <pc:sldMk cId="3612363744" sldId="311"/>
            <ac:spMk id="74" creationId="{D2EEDEC7-99F3-FDA8-F341-66E3055FBC87}"/>
          </ac:spMkLst>
        </pc:spChg>
        <pc:graphicFrameChg chg="add del mod">
          <ac:chgData name="Jose Mateus Ramiris" userId="d6dcff02-bda0-410e-b483-e9aa2ff64135" providerId="ADAL" clId="{0F001834-70F7-4244-A30A-C49348566797}" dt="2023-08-02T02:15:39.600" v="3"/>
          <ac:graphicFrameMkLst>
            <pc:docMk/>
            <pc:sldMk cId="3612363744" sldId="311"/>
            <ac:graphicFrameMk id="72" creationId="{4B23FAA9-8F6A-FDDA-78F3-BBD307FF6F75}"/>
          </ac:graphicFrameMkLst>
        </pc:graphicFrameChg>
      </pc:sldChg>
      <pc:sldChg chg="addSp delSp modSp mod">
        <pc:chgData name="Jose Mateus Ramiris" userId="d6dcff02-bda0-410e-b483-e9aa2ff64135" providerId="ADAL" clId="{0F001834-70F7-4244-A30A-C49348566797}" dt="2023-08-02T02:25:33.844" v="239" actId="34135"/>
        <pc:sldMkLst>
          <pc:docMk/>
          <pc:sldMk cId="855289215" sldId="312"/>
        </pc:sldMkLst>
        <pc:spChg chg="del">
          <ac:chgData name="Jose Mateus Ramiris" userId="d6dcff02-bda0-410e-b483-e9aa2ff64135" providerId="ADAL" clId="{0F001834-70F7-4244-A30A-C49348566797}" dt="2023-08-02T02:18:49.181" v="40" actId="478"/>
          <ac:spMkLst>
            <pc:docMk/>
            <pc:sldMk cId="855289215" sldId="312"/>
            <ac:spMk id="2" creationId="{00000000-0000-0000-0000-000000000000}"/>
          </ac:spMkLst>
        </pc:spChg>
        <pc:spChg chg="mod">
          <ac:chgData name="Jose Mateus Ramiris" userId="d6dcff02-bda0-410e-b483-e9aa2ff64135" providerId="ADAL" clId="{0F001834-70F7-4244-A30A-C49348566797}" dt="2023-08-02T02:25:04.192" v="231" actId="1076"/>
          <ac:spMkLst>
            <pc:docMk/>
            <pc:sldMk cId="855289215" sldId="312"/>
            <ac:spMk id="71" creationId="{00000000-0000-0000-0000-000000000000}"/>
          </ac:spMkLst>
        </pc:spChg>
        <pc:spChg chg="add mod">
          <ac:chgData name="Jose Mateus Ramiris" userId="d6dcff02-bda0-410e-b483-e9aa2ff64135" providerId="ADAL" clId="{0F001834-70F7-4244-A30A-C49348566797}" dt="2023-08-02T02:25:33.844" v="239" actId="34135"/>
          <ac:spMkLst>
            <pc:docMk/>
            <pc:sldMk cId="855289215" sldId="312"/>
            <ac:spMk id="72" creationId="{AFE43831-D011-2E89-31FF-D700FCC2542B}"/>
          </ac:spMkLst>
        </pc:spChg>
        <pc:spChg chg="del mod">
          <ac:chgData name="Jose Mateus Ramiris" userId="d6dcff02-bda0-410e-b483-e9aa2ff64135" providerId="ADAL" clId="{0F001834-70F7-4244-A30A-C49348566797}" dt="2023-08-02T02:17:26.202" v="37" actId="478"/>
          <ac:spMkLst>
            <pc:docMk/>
            <pc:sldMk cId="855289215" sldId="312"/>
            <ac:spMk id="74" creationId="{D2EEDEC7-99F3-FDA8-F341-66E3055FBC87}"/>
          </ac:spMkLst>
        </pc:spChg>
        <pc:grpChg chg="mod">
          <ac:chgData name="Jose Mateus Ramiris" userId="d6dcff02-bda0-410e-b483-e9aa2ff64135" providerId="ADAL" clId="{0F001834-70F7-4244-A30A-C49348566797}" dt="2023-08-02T02:24:53.678" v="228" actId="1076"/>
          <ac:grpSpMkLst>
            <pc:docMk/>
            <pc:sldMk cId="855289215" sldId="312"/>
            <ac:grpSpMk id="4" creationId="{00000000-0000-0000-0000-000000000000}"/>
          </ac:grpSpMkLst>
        </pc:grpChg>
      </pc:sldChg>
      <pc:sldChg chg="modSp add mod">
        <pc:chgData name="Jose Mateus Ramiris" userId="d6dcff02-bda0-410e-b483-e9aa2ff64135" providerId="ADAL" clId="{0F001834-70F7-4244-A30A-C49348566797}" dt="2023-08-02T02:29:25.280" v="255" actId="20577"/>
        <pc:sldMkLst>
          <pc:docMk/>
          <pc:sldMk cId="553751274" sldId="313"/>
        </pc:sldMkLst>
        <pc:spChg chg="mod">
          <ac:chgData name="Jose Mateus Ramiris" userId="d6dcff02-bda0-410e-b483-e9aa2ff64135" providerId="ADAL" clId="{0F001834-70F7-4244-A30A-C49348566797}" dt="2023-08-02T02:29:25.280" v="255" actId="20577"/>
          <ac:spMkLst>
            <pc:docMk/>
            <pc:sldMk cId="553751274" sldId="313"/>
            <ac:spMk id="72" creationId="{AFE43831-D011-2E89-31FF-D700FCC2542B}"/>
          </ac:spMkLst>
        </pc:spChg>
      </pc:sldChg>
      <pc:sldChg chg="del">
        <pc:chgData name="Jose Mateus Ramiris" userId="d6dcff02-bda0-410e-b483-e9aa2ff64135" providerId="ADAL" clId="{0F001834-70F7-4244-A30A-C49348566797}" dt="2023-08-02T02:27:05.864" v="240" actId="47"/>
        <pc:sldMkLst>
          <pc:docMk/>
          <pc:sldMk cId="1745780346" sldId="313"/>
        </pc:sldMkLst>
      </pc:sldChg>
      <pc:sldChg chg="del">
        <pc:chgData name="Jose Mateus Ramiris" userId="d6dcff02-bda0-410e-b483-e9aa2ff64135" providerId="ADAL" clId="{0F001834-70F7-4244-A30A-C49348566797}" dt="2023-08-02T02:27:08.028" v="241" actId="47"/>
        <pc:sldMkLst>
          <pc:docMk/>
          <pc:sldMk cId="1858031507" sldId="314"/>
        </pc:sldMkLst>
      </pc:sldChg>
      <pc:sldChg chg="modSp add mod">
        <pc:chgData name="Jose Mateus Ramiris" userId="d6dcff02-bda0-410e-b483-e9aa2ff64135" providerId="ADAL" clId="{0F001834-70F7-4244-A30A-C49348566797}" dt="2023-08-02T02:46:00.712" v="1279" actId="20577"/>
        <pc:sldMkLst>
          <pc:docMk/>
          <pc:sldMk cId="2946985243" sldId="314"/>
        </pc:sldMkLst>
        <pc:spChg chg="mod">
          <ac:chgData name="Jose Mateus Ramiris" userId="d6dcff02-bda0-410e-b483-e9aa2ff64135" providerId="ADAL" clId="{0F001834-70F7-4244-A30A-C49348566797}" dt="2023-08-02T02:46:00.712" v="1279" actId="20577"/>
          <ac:spMkLst>
            <pc:docMk/>
            <pc:sldMk cId="2946985243" sldId="314"/>
            <ac:spMk id="72" creationId="{AFE43831-D011-2E89-31FF-D700FCC2542B}"/>
          </ac:spMkLst>
        </pc:spChg>
      </pc:sldChg>
      <pc:sldChg chg="add">
        <pc:chgData name="Jose Mateus Ramiris" userId="d6dcff02-bda0-410e-b483-e9aa2ff64135" providerId="ADAL" clId="{0F001834-70F7-4244-A30A-C49348566797}" dt="2023-08-02T02:29:44.349" v="257" actId="2890"/>
        <pc:sldMkLst>
          <pc:docMk/>
          <pc:sldMk cId="1485134614" sldId="315"/>
        </pc:sldMkLst>
      </pc:sldChg>
    </pc:docChg>
  </pc:docChgLst>
  <pc:docChgLst>
    <pc:chgData name="Jose Mateus Ramiris" userId="d6dcff02-bda0-410e-b483-e9aa2ff64135" providerId="ADAL" clId="{BD469A60-DB1D-4A08-BEBD-7DE00C0AECA9}"/>
    <pc:docChg chg="custSel addSld delSld modSld">
      <pc:chgData name="Jose Mateus Ramiris" userId="d6dcff02-bda0-410e-b483-e9aa2ff64135" providerId="ADAL" clId="{BD469A60-DB1D-4A08-BEBD-7DE00C0AECA9}" dt="2023-12-28T01:52:52.058" v="4010" actId="20577"/>
      <pc:docMkLst>
        <pc:docMk/>
      </pc:docMkLst>
      <pc:sldChg chg="modSp mod">
        <pc:chgData name="Jose Mateus Ramiris" userId="d6dcff02-bda0-410e-b483-e9aa2ff64135" providerId="ADAL" clId="{BD469A60-DB1D-4A08-BEBD-7DE00C0AECA9}" dt="2023-12-27T22:10:09.325" v="9" actId="20577"/>
        <pc:sldMkLst>
          <pc:docMk/>
          <pc:sldMk cId="460064704" sldId="299"/>
        </pc:sldMkLst>
        <pc:spChg chg="mod">
          <ac:chgData name="Jose Mateus Ramiris" userId="d6dcff02-bda0-410e-b483-e9aa2ff64135" providerId="ADAL" clId="{BD469A60-DB1D-4A08-BEBD-7DE00C0AECA9}" dt="2023-12-27T22:10:09.325" v="9" actId="20577"/>
          <ac:spMkLst>
            <pc:docMk/>
            <pc:sldMk cId="460064704" sldId="299"/>
            <ac:spMk id="6" creationId="{26F27D85-77C7-8394-67F7-A671B5F6EB79}"/>
          </ac:spMkLst>
        </pc:spChg>
      </pc:sldChg>
      <pc:sldChg chg="modSp mod">
        <pc:chgData name="Jose Mateus Ramiris" userId="d6dcff02-bda0-410e-b483-e9aa2ff64135" providerId="ADAL" clId="{BD469A60-DB1D-4A08-BEBD-7DE00C0AECA9}" dt="2023-12-28T00:56:36.096" v="849" actId="34135"/>
        <pc:sldMkLst>
          <pc:docMk/>
          <pc:sldMk cId="3472546591" sldId="301"/>
        </pc:sldMkLst>
        <pc:spChg chg="mod">
          <ac:chgData name="Jose Mateus Ramiris" userId="d6dcff02-bda0-410e-b483-e9aa2ff64135" providerId="ADAL" clId="{BD469A60-DB1D-4A08-BEBD-7DE00C0AECA9}" dt="2023-12-28T00:56:36.096" v="849" actId="34135"/>
          <ac:spMkLst>
            <pc:docMk/>
            <pc:sldMk cId="3472546591" sldId="301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0:56:31.697" v="847" actId="34135"/>
          <ac:spMkLst>
            <pc:docMk/>
            <pc:sldMk cId="3472546591" sldId="301"/>
            <ac:spMk id="74" creationId="{55D996FD-EE19-3996-BDDD-ABAEC33CFDC1}"/>
          </ac:spMkLst>
        </pc:spChg>
      </pc:sldChg>
      <pc:sldChg chg="modSp add mod modNotesTx">
        <pc:chgData name="Jose Mateus Ramiris" userId="d6dcff02-bda0-410e-b483-e9aa2ff64135" providerId="ADAL" clId="{BD469A60-DB1D-4A08-BEBD-7DE00C0AECA9}" dt="2023-12-28T01:04:06.387" v="1352" actId="20577"/>
        <pc:sldMkLst>
          <pc:docMk/>
          <pc:sldMk cId="3250988096" sldId="302"/>
        </pc:sldMkLst>
        <pc:spChg chg="mod">
          <ac:chgData name="Jose Mateus Ramiris" userId="d6dcff02-bda0-410e-b483-e9aa2ff64135" providerId="ADAL" clId="{BD469A60-DB1D-4A08-BEBD-7DE00C0AECA9}" dt="2023-12-28T00:56:25.310" v="845" actId="34135"/>
          <ac:spMkLst>
            <pc:docMk/>
            <pc:sldMk cId="3250988096" sldId="302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0:56:21.496" v="843" actId="34135"/>
          <ac:spMkLst>
            <pc:docMk/>
            <pc:sldMk cId="3250988096" sldId="302"/>
            <ac:spMk id="74" creationId="{55D996FD-EE19-3996-BDDD-ABAEC33CFDC1}"/>
          </ac:spMkLst>
        </pc:spChg>
      </pc:sldChg>
      <pc:sldChg chg="modSp add mod modNotesTx">
        <pc:chgData name="Jose Mateus Ramiris" userId="d6dcff02-bda0-410e-b483-e9aa2ff64135" providerId="ADAL" clId="{BD469A60-DB1D-4A08-BEBD-7DE00C0AECA9}" dt="2023-12-28T01:11:51.209" v="2187" actId="6549"/>
        <pc:sldMkLst>
          <pc:docMk/>
          <pc:sldMk cId="189257550" sldId="303"/>
        </pc:sldMkLst>
        <pc:spChg chg="mod">
          <ac:chgData name="Jose Mateus Ramiris" userId="d6dcff02-bda0-410e-b483-e9aa2ff64135" providerId="ADAL" clId="{BD469A60-DB1D-4A08-BEBD-7DE00C0AECA9}" dt="2023-12-28T01:04:51.034" v="1373" actId="20577"/>
          <ac:spMkLst>
            <pc:docMk/>
            <pc:sldMk cId="189257550" sldId="303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1:07:28.875" v="1659" actId="113"/>
          <ac:spMkLst>
            <pc:docMk/>
            <pc:sldMk cId="189257550" sldId="303"/>
            <ac:spMk id="74" creationId="{55D996FD-EE19-3996-BDDD-ABAEC33CFDC1}"/>
          </ac:spMkLst>
        </pc:spChg>
      </pc:sldChg>
      <pc:sldChg chg="modSp add mod modNotesTx">
        <pc:chgData name="Jose Mateus Ramiris" userId="d6dcff02-bda0-410e-b483-e9aa2ff64135" providerId="ADAL" clId="{BD469A60-DB1D-4A08-BEBD-7DE00C0AECA9}" dt="2023-12-28T01:13:36.105" v="2250" actId="20577"/>
        <pc:sldMkLst>
          <pc:docMk/>
          <pc:sldMk cId="1710160549" sldId="304"/>
        </pc:sldMkLst>
        <pc:spChg chg="mod">
          <ac:chgData name="Jose Mateus Ramiris" userId="d6dcff02-bda0-410e-b483-e9aa2ff64135" providerId="ADAL" clId="{BD469A60-DB1D-4A08-BEBD-7DE00C0AECA9}" dt="2023-12-28T01:07:49.514" v="1666" actId="20577"/>
          <ac:spMkLst>
            <pc:docMk/>
            <pc:sldMk cId="1710160549" sldId="304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1:13:36.105" v="2250" actId="20577"/>
          <ac:spMkLst>
            <pc:docMk/>
            <pc:sldMk cId="1710160549" sldId="304"/>
            <ac:spMk id="74" creationId="{55D996FD-EE19-3996-BDDD-ABAEC33CFDC1}"/>
          </ac:spMkLst>
        </pc:spChg>
      </pc:sldChg>
      <pc:sldChg chg="delSp modSp add mod modNotesTx">
        <pc:chgData name="Jose Mateus Ramiris" userId="d6dcff02-bda0-410e-b483-e9aa2ff64135" providerId="ADAL" clId="{BD469A60-DB1D-4A08-BEBD-7DE00C0AECA9}" dt="2023-12-28T01:52:52.058" v="4010" actId="20577"/>
        <pc:sldMkLst>
          <pc:docMk/>
          <pc:sldMk cId="361799313" sldId="305"/>
        </pc:sldMkLst>
        <pc:spChg chg="del">
          <ac:chgData name="Jose Mateus Ramiris" userId="d6dcff02-bda0-410e-b483-e9aa2ff64135" providerId="ADAL" clId="{BD469A60-DB1D-4A08-BEBD-7DE00C0AECA9}" dt="2023-12-28T01:51:23.390" v="3855" actId="478"/>
          <ac:spMkLst>
            <pc:docMk/>
            <pc:sldMk cId="361799313" sldId="305"/>
            <ac:spMk id="2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1:52:30.715" v="3946" actId="34135"/>
          <ac:spMkLst>
            <pc:docMk/>
            <pc:sldMk cId="361799313" sldId="305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1:52:32.495" v="3947" actId="34135"/>
          <ac:spMkLst>
            <pc:docMk/>
            <pc:sldMk cId="361799313" sldId="305"/>
            <ac:spMk id="74" creationId="{55D996FD-EE19-3996-BDDD-ABAEC33CFDC1}"/>
          </ac:spMkLst>
        </pc:spChg>
      </pc:sldChg>
      <pc:sldChg chg="del">
        <pc:chgData name="Jose Mateus Ramiris" userId="d6dcff02-bda0-410e-b483-e9aa2ff64135" providerId="ADAL" clId="{BD469A60-DB1D-4A08-BEBD-7DE00C0AECA9}" dt="2023-12-28T00:51:54.750" v="352" actId="47"/>
        <pc:sldMkLst>
          <pc:docMk/>
          <pc:sldMk cId="1038920594" sldId="316"/>
        </pc:sldMkLst>
      </pc:sldChg>
      <pc:sldChg chg="del">
        <pc:chgData name="Jose Mateus Ramiris" userId="d6dcff02-bda0-410e-b483-e9aa2ff64135" providerId="ADAL" clId="{BD469A60-DB1D-4A08-BEBD-7DE00C0AECA9}" dt="2023-12-28T00:51:56.062" v="353" actId="47"/>
        <pc:sldMkLst>
          <pc:docMk/>
          <pc:sldMk cId="1497038194" sldId="317"/>
        </pc:sldMkLst>
      </pc:sldChg>
      <pc:sldChg chg="del">
        <pc:chgData name="Jose Mateus Ramiris" userId="d6dcff02-bda0-410e-b483-e9aa2ff64135" providerId="ADAL" clId="{BD469A60-DB1D-4A08-BEBD-7DE00C0AECA9}" dt="2023-12-28T00:51:57.191" v="354" actId="47"/>
        <pc:sldMkLst>
          <pc:docMk/>
          <pc:sldMk cId="1551545950" sldId="319"/>
        </pc:sldMkLst>
      </pc:sldChg>
      <pc:sldChg chg="del">
        <pc:chgData name="Jose Mateus Ramiris" userId="d6dcff02-bda0-410e-b483-e9aa2ff64135" providerId="ADAL" clId="{BD469A60-DB1D-4A08-BEBD-7DE00C0AECA9}" dt="2023-12-28T00:51:58.294" v="355" actId="47"/>
        <pc:sldMkLst>
          <pc:docMk/>
          <pc:sldMk cId="1341610995" sldId="320"/>
        </pc:sldMkLst>
      </pc:sldChg>
      <pc:sldChg chg="del">
        <pc:chgData name="Jose Mateus Ramiris" userId="d6dcff02-bda0-410e-b483-e9aa2ff64135" providerId="ADAL" clId="{BD469A60-DB1D-4A08-BEBD-7DE00C0AECA9}" dt="2023-12-28T00:51:59.344" v="356" actId="47"/>
        <pc:sldMkLst>
          <pc:docMk/>
          <pc:sldMk cId="1933205834" sldId="321"/>
        </pc:sldMkLst>
      </pc:sldChg>
      <pc:sldChg chg="del">
        <pc:chgData name="Jose Mateus Ramiris" userId="d6dcff02-bda0-410e-b483-e9aa2ff64135" providerId="ADAL" clId="{BD469A60-DB1D-4A08-BEBD-7DE00C0AECA9}" dt="2023-12-28T00:52:00.439" v="357" actId="47"/>
        <pc:sldMkLst>
          <pc:docMk/>
          <pc:sldMk cId="1140371209" sldId="322"/>
        </pc:sldMkLst>
      </pc:sldChg>
      <pc:sldChg chg="del">
        <pc:chgData name="Jose Mateus Ramiris" userId="d6dcff02-bda0-410e-b483-e9aa2ff64135" providerId="ADAL" clId="{BD469A60-DB1D-4A08-BEBD-7DE00C0AECA9}" dt="2023-12-28T00:52:01.503" v="358" actId="47"/>
        <pc:sldMkLst>
          <pc:docMk/>
          <pc:sldMk cId="384078105" sldId="323"/>
        </pc:sldMkLst>
      </pc:sldChg>
      <pc:sldChg chg="del">
        <pc:chgData name="Jose Mateus Ramiris" userId="d6dcff02-bda0-410e-b483-e9aa2ff64135" providerId="ADAL" clId="{BD469A60-DB1D-4A08-BEBD-7DE00C0AECA9}" dt="2023-12-28T00:52:02.479" v="359" actId="47"/>
        <pc:sldMkLst>
          <pc:docMk/>
          <pc:sldMk cId="1324840804" sldId="324"/>
        </pc:sldMkLst>
      </pc:sldChg>
      <pc:sldChg chg="del">
        <pc:chgData name="Jose Mateus Ramiris" userId="d6dcff02-bda0-410e-b483-e9aa2ff64135" providerId="ADAL" clId="{BD469A60-DB1D-4A08-BEBD-7DE00C0AECA9}" dt="2023-12-28T00:52:03.646" v="360" actId="47"/>
        <pc:sldMkLst>
          <pc:docMk/>
          <pc:sldMk cId="4123915331" sldId="325"/>
        </pc:sldMkLst>
      </pc:sldChg>
      <pc:sldChg chg="del">
        <pc:chgData name="Jose Mateus Ramiris" userId="d6dcff02-bda0-410e-b483-e9aa2ff64135" providerId="ADAL" clId="{BD469A60-DB1D-4A08-BEBD-7DE00C0AECA9}" dt="2023-12-28T00:52:04.717" v="361" actId="47"/>
        <pc:sldMkLst>
          <pc:docMk/>
          <pc:sldMk cId="1770334481" sldId="326"/>
        </pc:sldMkLst>
      </pc:sldChg>
      <pc:sldChg chg="del">
        <pc:chgData name="Jose Mateus Ramiris" userId="d6dcff02-bda0-410e-b483-e9aa2ff64135" providerId="ADAL" clId="{BD469A60-DB1D-4A08-BEBD-7DE00C0AECA9}" dt="2023-12-28T00:52:05.767" v="362" actId="47"/>
        <pc:sldMkLst>
          <pc:docMk/>
          <pc:sldMk cId="509068466" sldId="327"/>
        </pc:sldMkLst>
      </pc:sldChg>
      <pc:sldChg chg="del">
        <pc:chgData name="Jose Mateus Ramiris" userId="d6dcff02-bda0-410e-b483-e9aa2ff64135" providerId="ADAL" clId="{BD469A60-DB1D-4A08-BEBD-7DE00C0AECA9}" dt="2023-12-28T00:52:06.831" v="363" actId="47"/>
        <pc:sldMkLst>
          <pc:docMk/>
          <pc:sldMk cId="548264680" sldId="328"/>
        </pc:sldMkLst>
      </pc:sldChg>
      <pc:sldChg chg="del">
        <pc:chgData name="Jose Mateus Ramiris" userId="d6dcff02-bda0-410e-b483-e9aa2ff64135" providerId="ADAL" clId="{BD469A60-DB1D-4A08-BEBD-7DE00C0AECA9}" dt="2023-12-28T00:52:07.887" v="364" actId="47"/>
        <pc:sldMkLst>
          <pc:docMk/>
          <pc:sldMk cId="1108217691" sldId="329"/>
        </pc:sldMkLst>
      </pc:sldChg>
      <pc:sldChg chg="del">
        <pc:chgData name="Jose Mateus Ramiris" userId="d6dcff02-bda0-410e-b483-e9aa2ff64135" providerId="ADAL" clId="{BD469A60-DB1D-4A08-BEBD-7DE00C0AECA9}" dt="2023-12-28T00:52:08.934" v="365" actId="47"/>
        <pc:sldMkLst>
          <pc:docMk/>
          <pc:sldMk cId="3208342477" sldId="330"/>
        </pc:sldMkLst>
      </pc:sldChg>
      <pc:sldChg chg="del">
        <pc:chgData name="Jose Mateus Ramiris" userId="d6dcff02-bda0-410e-b483-e9aa2ff64135" providerId="ADAL" clId="{BD469A60-DB1D-4A08-BEBD-7DE00C0AECA9}" dt="2023-12-28T00:52:10.321" v="366" actId="47"/>
        <pc:sldMkLst>
          <pc:docMk/>
          <pc:sldMk cId="61900546" sldId="331"/>
        </pc:sldMkLst>
      </pc:sldChg>
      <pc:sldChg chg="del">
        <pc:chgData name="Jose Mateus Ramiris" userId="d6dcff02-bda0-410e-b483-e9aa2ff64135" providerId="ADAL" clId="{BD469A60-DB1D-4A08-BEBD-7DE00C0AECA9}" dt="2023-12-28T00:52:11.263" v="367" actId="47"/>
        <pc:sldMkLst>
          <pc:docMk/>
          <pc:sldMk cId="4234600384" sldId="332"/>
        </pc:sldMkLst>
      </pc:sldChg>
      <pc:sldChg chg="del">
        <pc:chgData name="Jose Mateus Ramiris" userId="d6dcff02-bda0-410e-b483-e9aa2ff64135" providerId="ADAL" clId="{BD469A60-DB1D-4A08-BEBD-7DE00C0AECA9}" dt="2023-12-28T00:52:12.193" v="368" actId="47"/>
        <pc:sldMkLst>
          <pc:docMk/>
          <pc:sldMk cId="2342924212" sldId="333"/>
        </pc:sldMkLst>
      </pc:sldChg>
      <pc:sldChg chg="del">
        <pc:chgData name="Jose Mateus Ramiris" userId="d6dcff02-bda0-410e-b483-e9aa2ff64135" providerId="ADAL" clId="{BD469A60-DB1D-4A08-BEBD-7DE00C0AECA9}" dt="2023-12-28T00:52:13.350" v="369" actId="47"/>
        <pc:sldMkLst>
          <pc:docMk/>
          <pc:sldMk cId="1960214629" sldId="334"/>
        </pc:sldMkLst>
      </pc:sldChg>
      <pc:sldChg chg="del">
        <pc:chgData name="Jose Mateus Ramiris" userId="d6dcff02-bda0-410e-b483-e9aa2ff64135" providerId="ADAL" clId="{BD469A60-DB1D-4A08-BEBD-7DE00C0AECA9}" dt="2023-12-28T00:52:14.215" v="370" actId="47"/>
        <pc:sldMkLst>
          <pc:docMk/>
          <pc:sldMk cId="1181155204" sldId="335"/>
        </pc:sldMkLst>
      </pc:sldChg>
      <pc:sldChg chg="del">
        <pc:chgData name="Jose Mateus Ramiris" userId="d6dcff02-bda0-410e-b483-e9aa2ff64135" providerId="ADAL" clId="{BD469A60-DB1D-4A08-BEBD-7DE00C0AECA9}" dt="2023-12-28T00:52:16.646" v="372" actId="47"/>
        <pc:sldMkLst>
          <pc:docMk/>
          <pc:sldMk cId="1432753528" sldId="336"/>
        </pc:sldMkLst>
      </pc:sldChg>
      <pc:sldChg chg="del">
        <pc:chgData name="Jose Mateus Ramiris" userId="d6dcff02-bda0-410e-b483-e9aa2ff64135" providerId="ADAL" clId="{BD469A60-DB1D-4A08-BEBD-7DE00C0AECA9}" dt="2023-12-28T00:52:15.431" v="371" actId="47"/>
        <pc:sldMkLst>
          <pc:docMk/>
          <pc:sldMk cId="3090684476" sldId="337"/>
        </pc:sldMkLst>
      </pc:sldChg>
    </pc:docChg>
  </pc:docChgLst>
  <pc:docChgLst>
    <pc:chgData name="Jose Mateus Ramiris" userId="d6dcff02-bda0-410e-b483-e9aa2ff64135" providerId="ADAL" clId="{D7765929-7B0E-4C60-A9AB-BAB596C446B4}"/>
    <pc:docChg chg="custSel addSld delSld modSld">
      <pc:chgData name="Jose Mateus Ramiris" userId="d6dcff02-bda0-410e-b483-e9aa2ff64135" providerId="ADAL" clId="{D7765929-7B0E-4C60-A9AB-BAB596C446B4}" dt="2023-12-28T03:02:15.163" v="4315" actId="47"/>
      <pc:docMkLst>
        <pc:docMk/>
      </pc:docMkLst>
      <pc:sldChg chg="delSp modSp mod modNotesTx">
        <pc:chgData name="Jose Mateus Ramiris" userId="d6dcff02-bda0-410e-b483-e9aa2ff64135" providerId="ADAL" clId="{D7765929-7B0E-4C60-A9AB-BAB596C446B4}" dt="2023-12-28T02:27:54.474" v="2112" actId="20577"/>
        <pc:sldMkLst>
          <pc:docMk/>
          <pc:sldMk cId="3472546591" sldId="301"/>
        </pc:sldMkLst>
        <pc:spChg chg="del">
          <ac:chgData name="Jose Mateus Ramiris" userId="d6dcff02-bda0-410e-b483-e9aa2ff64135" providerId="ADAL" clId="{D7765929-7B0E-4C60-A9AB-BAB596C446B4}" dt="2023-12-28T02:09:44.119" v="244" actId="478"/>
          <ac:spMkLst>
            <pc:docMk/>
            <pc:sldMk cId="3472546591" sldId="301"/>
            <ac:spMk id="2" creationId="{00000000-0000-0000-0000-000000000000}"/>
          </ac:spMkLst>
        </pc:spChg>
        <pc:spChg chg="mod">
          <ac:chgData name="Jose Mateus Ramiris" userId="d6dcff02-bda0-410e-b483-e9aa2ff64135" providerId="ADAL" clId="{D7765929-7B0E-4C60-A9AB-BAB596C446B4}" dt="2023-12-28T02:08:03.815" v="93" actId="1076"/>
          <ac:spMkLst>
            <pc:docMk/>
            <pc:sldMk cId="3472546591" sldId="301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D7765929-7B0E-4C60-A9AB-BAB596C446B4}" dt="2023-12-28T02:13:11.323" v="711" actId="20577"/>
          <ac:spMkLst>
            <pc:docMk/>
            <pc:sldMk cId="3472546591" sldId="301"/>
            <ac:spMk id="74" creationId="{55D996FD-EE19-3996-BDDD-ABAEC33CFDC1}"/>
          </ac:spMkLst>
        </pc:spChg>
      </pc:sldChg>
      <pc:sldChg chg="delSp modSp mod modNotesTx">
        <pc:chgData name="Jose Mateus Ramiris" userId="d6dcff02-bda0-410e-b483-e9aa2ff64135" providerId="ADAL" clId="{D7765929-7B0E-4C60-A9AB-BAB596C446B4}" dt="2023-12-28T02:46:36.864" v="3327" actId="20577"/>
        <pc:sldMkLst>
          <pc:docMk/>
          <pc:sldMk cId="3250988096" sldId="302"/>
        </pc:sldMkLst>
        <pc:spChg chg="del">
          <ac:chgData name="Jose Mateus Ramiris" userId="d6dcff02-bda0-410e-b483-e9aa2ff64135" providerId="ADAL" clId="{D7765929-7B0E-4C60-A9AB-BAB596C446B4}" dt="2023-12-28T02:32:33.246" v="2482" actId="478"/>
          <ac:spMkLst>
            <pc:docMk/>
            <pc:sldMk cId="3250988096" sldId="302"/>
            <ac:spMk id="2" creationId="{00000000-0000-0000-0000-000000000000}"/>
          </ac:spMkLst>
        </pc:spChg>
        <pc:spChg chg="mod">
          <ac:chgData name="Jose Mateus Ramiris" userId="d6dcff02-bda0-410e-b483-e9aa2ff64135" providerId="ADAL" clId="{D7765929-7B0E-4C60-A9AB-BAB596C446B4}" dt="2023-12-28T02:37:36.571" v="2960" actId="14100"/>
          <ac:spMkLst>
            <pc:docMk/>
            <pc:sldMk cId="3250988096" sldId="302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D7765929-7B0E-4C60-A9AB-BAB596C446B4}" dt="2023-12-28T02:38:04.177" v="2969" actId="14100"/>
          <ac:spMkLst>
            <pc:docMk/>
            <pc:sldMk cId="3250988096" sldId="302"/>
            <ac:spMk id="74" creationId="{55D996FD-EE19-3996-BDDD-ABAEC33CFDC1}"/>
          </ac:spMkLst>
        </pc:spChg>
      </pc:sldChg>
      <pc:sldChg chg="del">
        <pc:chgData name="Jose Mateus Ramiris" userId="d6dcff02-bda0-410e-b483-e9aa2ff64135" providerId="ADAL" clId="{D7765929-7B0E-4C60-A9AB-BAB596C446B4}" dt="2023-12-28T03:02:13.790" v="4314" actId="47"/>
        <pc:sldMkLst>
          <pc:docMk/>
          <pc:sldMk cId="1710160549" sldId="304"/>
        </pc:sldMkLst>
      </pc:sldChg>
      <pc:sldChg chg="del">
        <pc:chgData name="Jose Mateus Ramiris" userId="d6dcff02-bda0-410e-b483-e9aa2ff64135" providerId="ADAL" clId="{D7765929-7B0E-4C60-A9AB-BAB596C446B4}" dt="2023-12-28T03:02:15.163" v="4315" actId="47"/>
        <pc:sldMkLst>
          <pc:docMk/>
          <pc:sldMk cId="361799313" sldId="305"/>
        </pc:sldMkLst>
      </pc:sldChg>
      <pc:sldChg chg="modSp add mod modNotesTx">
        <pc:chgData name="Jose Mateus Ramiris" userId="d6dcff02-bda0-410e-b483-e9aa2ff64135" providerId="ADAL" clId="{D7765929-7B0E-4C60-A9AB-BAB596C446B4}" dt="2023-12-28T03:00:14.066" v="4313" actId="20577"/>
        <pc:sldMkLst>
          <pc:docMk/>
          <pc:sldMk cId="2483572216" sldId="306"/>
        </pc:sldMkLst>
        <pc:spChg chg="mod">
          <ac:chgData name="Jose Mateus Ramiris" userId="d6dcff02-bda0-410e-b483-e9aa2ff64135" providerId="ADAL" clId="{D7765929-7B0E-4C60-A9AB-BAB596C446B4}" dt="2023-12-28T02:38:38.955" v="2983" actId="6549"/>
          <ac:spMkLst>
            <pc:docMk/>
            <pc:sldMk cId="2483572216" sldId="306"/>
            <ac:spMk id="74" creationId="{55D996FD-EE19-3996-BDDD-ABAEC33CFDC1}"/>
          </ac:spMkLst>
        </pc:spChg>
      </pc:sldChg>
    </pc:docChg>
  </pc:docChgLst>
  <pc:docChgLst>
    <pc:chgData name="Jose Mateus Ramiris" userId="d6dcff02-bda0-410e-b483-e9aa2ff64135" providerId="ADAL" clId="{551ACC72-2600-46EC-8A03-AA8E432D9077}"/>
    <pc:docChg chg="custSel delSld modSld">
      <pc:chgData name="Jose Mateus Ramiris" userId="d6dcff02-bda0-410e-b483-e9aa2ff64135" providerId="ADAL" clId="{551ACC72-2600-46EC-8A03-AA8E432D9077}" dt="2023-02-11T02:58:56.814" v="221" actId="20577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11T02:58:56.814" v="221" actId="20577"/>
        <pc:sldMkLst>
          <pc:docMk/>
          <pc:sldMk cId="3925058246" sldId="291"/>
        </pc:sldMkLst>
        <pc:spChg chg="add mod">
          <ac:chgData name="Jose Mateus Ramiris" userId="d6dcff02-bda0-410e-b483-e9aa2ff64135" providerId="ADAL" clId="{551ACC72-2600-46EC-8A03-AA8E432D9077}" dt="2023-02-11T02:58:56.814" v="221" actId="20577"/>
          <ac:spMkLst>
            <pc:docMk/>
            <pc:sldMk cId="3925058246" sldId="291"/>
            <ac:spMk id="2" creationId="{A95E3FE0-F6AC-CC71-9886-DA7624A664F1}"/>
          </ac:spMkLst>
        </pc:spChg>
        <pc:spChg chg="add del mod">
          <ac:chgData name="Jose Mateus Ramiris" userId="d6dcff02-bda0-410e-b483-e9aa2ff64135" providerId="ADAL" clId="{551ACC72-2600-46EC-8A03-AA8E432D9077}" dt="2023-02-08T03:15:38.964" v="192"/>
          <ac:spMkLst>
            <pc:docMk/>
            <pc:sldMk cId="3925058246" sldId="291"/>
            <ac:spMk id="8" creationId="{D17D15B8-0DA2-8782-8354-A5A5A2AFD285}"/>
          </ac:spMkLst>
        </pc:spChg>
        <pc:picChg chg="add del mod">
          <ac:chgData name="Jose Mateus Ramiris" userId="d6dcff02-bda0-410e-b483-e9aa2ff64135" providerId="ADAL" clId="{551ACC72-2600-46EC-8A03-AA8E432D9077}" dt="2023-02-08T03:15:00.256" v="184" actId="478"/>
          <ac:picMkLst>
            <pc:docMk/>
            <pc:sldMk cId="3925058246" sldId="291"/>
            <ac:picMk id="7" creationId="{2EDE47A5-8254-32D4-985C-F2E9C825D732}"/>
          </ac:picMkLst>
        </pc:picChg>
      </pc:sldChg>
      <pc:sldChg chg="addSp delSp modSp mod">
        <pc:chgData name="Jose Mateus Ramiris" userId="d6dcff02-bda0-410e-b483-e9aa2ff64135" providerId="ADAL" clId="{551ACC72-2600-46EC-8A03-AA8E432D9077}" dt="2023-02-10T19:26:55.963" v="209" actId="14100"/>
        <pc:sldMkLst>
          <pc:docMk/>
          <pc:sldMk cId="1556692816" sldId="298"/>
        </pc:sldMkLst>
        <pc:spChg chg="mod">
          <ac:chgData name="Jose Mateus Ramiris" userId="d6dcff02-bda0-410e-b483-e9aa2ff64135" providerId="ADAL" clId="{551ACC72-2600-46EC-8A03-AA8E432D9077}" dt="2023-02-10T19:26:55.963" v="209" actId="14100"/>
          <ac:spMkLst>
            <pc:docMk/>
            <pc:sldMk cId="1556692816" sldId="298"/>
            <ac:spMk id="72" creationId="{88D27CD9-36FA-5EE9-0008-FB2D27A9E41F}"/>
          </ac:spMkLst>
        </pc:spChg>
        <pc:spChg chg="add mod">
          <ac:chgData name="Jose Mateus Ramiris" userId="d6dcff02-bda0-410e-b483-e9aa2ff64135" providerId="ADAL" clId="{551ACC72-2600-46EC-8A03-AA8E432D9077}" dt="2023-02-08T03:09:36.945" v="72" actId="1076"/>
          <ac:spMkLst>
            <pc:docMk/>
            <pc:sldMk cId="1556692816" sldId="298"/>
            <ac:spMk id="73" creationId="{E8BC92DE-DA35-AC20-DBA1-E98A2AE1EFD8}"/>
          </ac:spMkLst>
        </pc:spChg>
        <pc:picChg chg="add del mod">
          <ac:chgData name="Jose Mateus Ramiris" userId="d6dcff02-bda0-410e-b483-e9aa2ff64135" providerId="ADAL" clId="{551ACC72-2600-46EC-8A03-AA8E432D9077}" dt="2023-02-08T03:10:46.107" v="75" actId="478"/>
          <ac:picMkLst>
            <pc:docMk/>
            <pc:sldMk cId="1556692816" sldId="298"/>
            <ac:picMk id="75" creationId="{FCEB4FB2-10DA-0B1E-0872-695124C72AA1}"/>
          </ac:picMkLst>
        </pc:picChg>
        <pc:picChg chg="add mod">
          <ac:chgData name="Jose Mateus Ramiris" userId="d6dcff02-bda0-410e-b483-e9aa2ff64135" providerId="ADAL" clId="{551ACC72-2600-46EC-8A03-AA8E432D9077}" dt="2023-02-08T03:11:19.861" v="81" actId="34135"/>
          <ac:picMkLst>
            <pc:docMk/>
            <pc:sldMk cId="1556692816" sldId="298"/>
            <ac:picMk id="77" creationId="{F91A27D1-DE52-765B-8465-193B3FA89B88}"/>
          </ac:picMkLst>
        </pc:picChg>
      </pc:sldChg>
      <pc:sldChg chg="del">
        <pc:chgData name="Jose Mateus Ramiris" userId="d6dcff02-bda0-410e-b483-e9aa2ff64135" providerId="ADAL" clId="{551ACC72-2600-46EC-8A03-AA8E432D9077}" dt="2023-02-10T02:02:55.800" v="195" actId="47"/>
        <pc:sldMkLst>
          <pc:docMk/>
          <pc:sldMk cId="2550302055" sldId="299"/>
        </pc:sldMkLst>
      </pc:sldChg>
    </pc:docChg>
  </pc:docChgLst>
  <pc:docChgLst>
    <pc:chgData name="Jose Mateus Ramiris" userId="d6dcff02-bda0-410e-b483-e9aa2ff64135" providerId="ADAL" clId="{7A90BCF8-DFEB-4DC2-9923-2E1B7C631953}"/>
    <pc:docChg chg="undo redo custSel addSld delSld modSld sldOrd">
      <pc:chgData name="Jose Mateus Ramiris" userId="d6dcff02-bda0-410e-b483-e9aa2ff64135" providerId="ADAL" clId="{7A90BCF8-DFEB-4DC2-9923-2E1B7C631953}" dt="2023-07-26T00:17:02.194" v="2960" actId="20577"/>
      <pc:docMkLst>
        <pc:docMk/>
      </pc:docMkLst>
      <pc:sldChg chg="addSp delSp modSp mod">
        <pc:chgData name="Jose Mateus Ramiris" userId="d6dcff02-bda0-410e-b483-e9aa2ff64135" providerId="ADAL" clId="{7A90BCF8-DFEB-4DC2-9923-2E1B7C631953}" dt="2023-07-11T14:19:53.229" v="120" actId="113"/>
        <pc:sldMkLst>
          <pc:docMk/>
          <pc:sldMk cId="0" sldId="257"/>
        </pc:sldMkLst>
        <pc:spChg chg="del">
          <ac:chgData name="Jose Mateus Ramiris" userId="d6dcff02-bda0-410e-b483-e9aa2ff64135" providerId="ADAL" clId="{7A90BCF8-DFEB-4DC2-9923-2E1B7C631953}" dt="2023-07-11T14:15:43.745" v="64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Jose Mateus Ramiris" userId="d6dcff02-bda0-410e-b483-e9aa2ff64135" providerId="ADAL" clId="{7A90BCF8-DFEB-4DC2-9923-2E1B7C631953}" dt="2023-07-11T14:17:42.354" v="82" actId="478"/>
          <ac:spMkLst>
            <pc:docMk/>
            <pc:sldMk cId="0" sldId="257"/>
            <ac:spMk id="71" creationId="{00000000-0000-0000-0000-000000000000}"/>
          </ac:spMkLst>
        </pc:spChg>
        <pc:spChg chg="del">
          <ac:chgData name="Jose Mateus Ramiris" userId="d6dcff02-bda0-410e-b483-e9aa2ff64135" providerId="ADAL" clId="{7A90BCF8-DFEB-4DC2-9923-2E1B7C631953}" dt="2023-07-11T14:14:33.235" v="52" actId="478"/>
          <ac:spMkLst>
            <pc:docMk/>
            <pc:sldMk cId="0" sldId="257"/>
            <ac:spMk id="72" creationId="{88D27CD9-36FA-5EE9-0008-FB2D27A9E41F}"/>
          </ac:spMkLst>
        </pc:spChg>
        <pc:spChg chg="add del mod">
          <ac:chgData name="Jose Mateus Ramiris" userId="d6dcff02-bda0-410e-b483-e9aa2ff64135" providerId="ADAL" clId="{7A90BCF8-DFEB-4DC2-9923-2E1B7C631953}" dt="2023-07-11T14:17:44.948" v="83" actId="478"/>
          <ac:spMkLst>
            <pc:docMk/>
            <pc:sldMk cId="0" sldId="257"/>
            <ac:spMk id="78" creationId="{71E59D52-BB5A-F0EA-F644-BCB6712557F2}"/>
          </ac:spMkLst>
        </pc:spChg>
        <pc:spChg chg="mod">
          <ac:chgData name="Jose Mateus Ramiris" userId="d6dcff02-bda0-410e-b483-e9aa2ff64135" providerId="ADAL" clId="{7A90BCF8-DFEB-4DC2-9923-2E1B7C631953}" dt="2023-07-11T14:18:31.197" v="89"/>
          <ac:spMkLst>
            <pc:docMk/>
            <pc:sldMk cId="0" sldId="257"/>
            <ac:spMk id="80" creationId="{79AF2D95-41DF-4790-28A9-D1A9E2991048}"/>
          </ac:spMkLst>
        </pc:spChg>
        <pc:spChg chg="mod">
          <ac:chgData name="Jose Mateus Ramiris" userId="d6dcff02-bda0-410e-b483-e9aa2ff64135" providerId="ADAL" clId="{7A90BCF8-DFEB-4DC2-9923-2E1B7C631953}" dt="2023-07-11T14:18:31.197" v="89"/>
          <ac:spMkLst>
            <pc:docMk/>
            <pc:sldMk cId="0" sldId="257"/>
            <ac:spMk id="81" creationId="{932BBB99-3F1C-22FF-5A0A-DA4A343BA571}"/>
          </ac:spMkLst>
        </pc:spChg>
        <pc:spChg chg="add mod">
          <ac:chgData name="Jose Mateus Ramiris" userId="d6dcff02-bda0-410e-b483-e9aa2ff64135" providerId="ADAL" clId="{7A90BCF8-DFEB-4DC2-9923-2E1B7C631953}" dt="2023-07-11T14:19:53.229" v="120" actId="113"/>
          <ac:spMkLst>
            <pc:docMk/>
            <pc:sldMk cId="0" sldId="257"/>
            <ac:spMk id="82" creationId="{DD7C118D-35E4-836D-2B9A-C1D73EF560BA}"/>
          </ac:spMkLst>
        </pc:spChg>
        <pc:grpChg chg="del mod">
          <ac:chgData name="Jose Mateus Ramiris" userId="d6dcff02-bda0-410e-b483-e9aa2ff64135" providerId="ADAL" clId="{7A90BCF8-DFEB-4DC2-9923-2E1B7C631953}" dt="2023-07-11T14:15:34.186" v="62" actId="478"/>
          <ac:grpSpMkLst>
            <pc:docMk/>
            <pc:sldMk cId="0" sldId="257"/>
            <ac:grpSpMk id="4" creationId="{00000000-0000-0000-0000-000000000000}"/>
          </ac:grpSpMkLst>
        </pc:grpChg>
        <pc:grpChg chg="add mod">
          <ac:chgData name="Jose Mateus Ramiris" userId="d6dcff02-bda0-410e-b483-e9aa2ff64135" providerId="ADAL" clId="{7A90BCF8-DFEB-4DC2-9923-2E1B7C631953}" dt="2023-07-11T14:18:44.250" v="92" actId="1076"/>
          <ac:grpSpMkLst>
            <pc:docMk/>
            <pc:sldMk cId="0" sldId="257"/>
            <ac:grpSpMk id="79" creationId="{5B7EC1F3-4A39-272E-8628-2644472B04A1}"/>
          </ac:grpSpMkLst>
        </pc:grpChg>
        <pc:graphicFrameChg chg="mod modGraphic">
          <ac:chgData name="Jose Mateus Ramiris" userId="d6dcff02-bda0-410e-b483-e9aa2ff64135" providerId="ADAL" clId="{7A90BCF8-DFEB-4DC2-9923-2E1B7C631953}" dt="2023-07-11T14:18:35.961" v="91" actId="1076"/>
          <ac:graphicFrameMkLst>
            <pc:docMk/>
            <pc:sldMk cId="0" sldId="257"/>
            <ac:graphicFrameMk id="73" creationId="{6FC942B1-85E5-C90F-4252-6DB82FDBD30B}"/>
          </ac:graphicFrameMkLst>
        </pc:graphicFrameChg>
        <pc:graphicFrameChg chg="add mod">
          <ac:chgData name="Jose Mateus Ramiris" userId="d6dcff02-bda0-410e-b483-e9aa2ff64135" providerId="ADAL" clId="{7A90BCF8-DFEB-4DC2-9923-2E1B7C631953}" dt="2023-07-11T14:17:52.622" v="84" actId="1076"/>
          <ac:graphicFrameMkLst>
            <pc:docMk/>
            <pc:sldMk cId="0" sldId="257"/>
            <ac:graphicFrameMk id="74" creationId="{AC06F8D7-1694-1F07-CF85-F5D1F94DF0BA}"/>
          </ac:graphicFrameMkLst>
        </pc:graphicFrameChg>
        <pc:graphicFrameChg chg="add del mod">
          <ac:chgData name="Jose Mateus Ramiris" userId="d6dcff02-bda0-410e-b483-e9aa2ff64135" providerId="ADAL" clId="{7A90BCF8-DFEB-4DC2-9923-2E1B7C631953}" dt="2023-07-11T14:16:07.381" v="68" actId="478"/>
          <ac:graphicFrameMkLst>
            <pc:docMk/>
            <pc:sldMk cId="0" sldId="257"/>
            <ac:graphicFrameMk id="75" creationId="{9F20C209-2273-5DEC-A138-9EC8B63EF5E6}"/>
          </ac:graphicFrameMkLst>
        </pc:graphicFrameChg>
        <pc:graphicFrameChg chg="add mod modGraphic">
          <ac:chgData name="Jose Mateus Ramiris" userId="d6dcff02-bda0-410e-b483-e9aa2ff64135" providerId="ADAL" clId="{7A90BCF8-DFEB-4DC2-9923-2E1B7C631953}" dt="2023-07-11T14:18:16.836" v="88" actId="1076"/>
          <ac:graphicFrameMkLst>
            <pc:docMk/>
            <pc:sldMk cId="0" sldId="257"/>
            <ac:graphicFrameMk id="76" creationId="{DC9F2E8B-D3A3-7189-D658-2F1A0CCA8998}"/>
          </ac:graphicFrameMkLst>
        </pc:graphicFrameChg>
      </pc:sldChg>
      <pc:sldChg chg="delSp modSp mod">
        <pc:chgData name="Jose Mateus Ramiris" userId="d6dcff02-bda0-410e-b483-e9aa2ff64135" providerId="ADAL" clId="{7A90BCF8-DFEB-4DC2-9923-2E1B7C631953}" dt="2023-07-11T14:12:31.124" v="37" actId="1076"/>
        <pc:sldMkLst>
          <pc:docMk/>
          <pc:sldMk cId="2479405693" sldId="281"/>
        </pc:sldMkLst>
        <pc:spChg chg="del">
          <ac:chgData name="Jose Mateus Ramiris" userId="d6dcff02-bda0-410e-b483-e9aa2ff64135" providerId="ADAL" clId="{7A90BCF8-DFEB-4DC2-9923-2E1B7C631953}" dt="2023-07-11T14:12:08.590" v="4" actId="478"/>
          <ac:spMkLst>
            <pc:docMk/>
            <pc:sldMk cId="2479405693" sldId="281"/>
            <ac:spMk id="6" creationId="{26F27D85-77C7-8394-67F7-A671B5F6EB79}"/>
          </ac:spMkLst>
        </pc:spChg>
        <pc:spChg chg="mod">
          <ac:chgData name="Jose Mateus Ramiris" userId="d6dcff02-bda0-410e-b483-e9aa2ff64135" providerId="ADAL" clId="{7A90BCF8-DFEB-4DC2-9923-2E1B7C631953}" dt="2023-07-11T14:12:31.124" v="37" actId="1076"/>
          <ac:spMkLst>
            <pc:docMk/>
            <pc:sldMk cId="2479405693" sldId="281"/>
            <ac:spMk id="8" creationId="{D1CD6D78-A23F-5A65-0DAF-E0408A78D3D7}"/>
          </ac:spMkLst>
        </pc:spChg>
      </pc:sldChg>
      <pc:sldChg chg="delSp modSp del mod">
        <pc:chgData name="Jose Mateus Ramiris" userId="d6dcff02-bda0-410e-b483-e9aa2ff64135" providerId="ADAL" clId="{7A90BCF8-DFEB-4DC2-9923-2E1B7C631953}" dt="2023-07-11T14:31:26.464" v="194" actId="47"/>
        <pc:sldMkLst>
          <pc:docMk/>
          <pc:sldMk cId="3925058246" sldId="291"/>
        </pc:sldMkLst>
        <pc:spChg chg="del mod">
          <ac:chgData name="Jose Mateus Ramiris" userId="d6dcff02-bda0-410e-b483-e9aa2ff64135" providerId="ADAL" clId="{7A90BCF8-DFEB-4DC2-9923-2E1B7C631953}" dt="2023-07-11T14:13:59.240" v="51" actId="478"/>
          <ac:spMkLst>
            <pc:docMk/>
            <pc:sldMk cId="3925058246" sldId="291"/>
            <ac:spMk id="2" creationId="{A95E3FE0-F6AC-CC71-9886-DA7624A664F1}"/>
          </ac:spMkLst>
        </pc:spChg>
      </pc:sldChg>
      <pc:sldChg chg="delSp del mod">
        <pc:chgData name="Jose Mateus Ramiris" userId="d6dcff02-bda0-410e-b483-e9aa2ff64135" providerId="ADAL" clId="{7A90BCF8-DFEB-4DC2-9923-2E1B7C631953}" dt="2023-07-11T14:14:57.402" v="56" actId="2696"/>
        <pc:sldMkLst>
          <pc:docMk/>
          <pc:sldMk cId="3883505640" sldId="296"/>
        </pc:sldMkLst>
        <pc:graphicFrameChg chg="del">
          <ac:chgData name="Jose Mateus Ramiris" userId="d6dcff02-bda0-410e-b483-e9aa2ff64135" providerId="ADAL" clId="{7A90BCF8-DFEB-4DC2-9923-2E1B7C631953}" dt="2023-07-11T14:14:53.119" v="55" actId="478"/>
          <ac:graphicFrameMkLst>
            <pc:docMk/>
            <pc:sldMk cId="3883505640" sldId="296"/>
            <ac:graphicFrameMk id="73" creationId="{6FC942B1-85E5-C90F-4252-6DB82FDBD30B}"/>
          </ac:graphicFrameMkLst>
        </pc:graphicFrameChg>
      </pc:sldChg>
      <pc:sldChg chg="del">
        <pc:chgData name="Jose Mateus Ramiris" userId="d6dcff02-bda0-410e-b483-e9aa2ff64135" providerId="ADAL" clId="{7A90BCF8-DFEB-4DC2-9923-2E1B7C631953}" dt="2023-07-11T14:20:06.055" v="121" actId="2696"/>
        <pc:sldMkLst>
          <pc:docMk/>
          <pc:sldMk cId="1416139816" sldId="297"/>
        </pc:sldMkLst>
      </pc:sldChg>
      <pc:sldChg chg="addSp delSp modSp mod">
        <pc:chgData name="Jose Mateus Ramiris" userId="d6dcff02-bda0-410e-b483-e9aa2ff64135" providerId="ADAL" clId="{7A90BCF8-DFEB-4DC2-9923-2E1B7C631953}" dt="2023-07-11T14:40:39.406" v="376" actId="20577"/>
        <pc:sldMkLst>
          <pc:docMk/>
          <pc:sldMk cId="1556692816" sldId="298"/>
        </pc:sldMkLst>
        <pc:spChg chg="del mod">
          <ac:chgData name="Jose Mateus Ramiris" userId="d6dcff02-bda0-410e-b483-e9aa2ff64135" providerId="ADAL" clId="{7A90BCF8-DFEB-4DC2-9923-2E1B7C631953}" dt="2023-07-11T14:34:29.014" v="235" actId="478"/>
          <ac:spMkLst>
            <pc:docMk/>
            <pc:sldMk cId="1556692816" sldId="298"/>
            <ac:spMk id="71" creationId="{00000000-0000-0000-0000-000000000000}"/>
          </ac:spMkLst>
        </pc:spChg>
        <pc:spChg chg="add del mod">
          <ac:chgData name="Jose Mateus Ramiris" userId="d6dcff02-bda0-410e-b483-e9aa2ff64135" providerId="ADAL" clId="{7A90BCF8-DFEB-4DC2-9923-2E1B7C631953}" dt="2023-07-11T14:34:40.261" v="237" actId="1076"/>
          <ac:spMkLst>
            <pc:docMk/>
            <pc:sldMk cId="1556692816" sldId="298"/>
            <ac:spMk id="72" creationId="{88D27CD9-36FA-5EE9-0008-FB2D27A9E41F}"/>
          </ac:spMkLst>
        </pc:spChg>
        <pc:spChg chg="del">
          <ac:chgData name="Jose Mateus Ramiris" userId="d6dcff02-bda0-410e-b483-e9aa2ff64135" providerId="ADAL" clId="{7A90BCF8-DFEB-4DC2-9923-2E1B7C631953}" dt="2023-07-11T14:22:19.016" v="165" actId="478"/>
          <ac:spMkLst>
            <pc:docMk/>
            <pc:sldMk cId="1556692816" sldId="298"/>
            <ac:spMk id="73" creationId="{E8BC92DE-DA35-AC20-DBA1-E98A2AE1EFD8}"/>
          </ac:spMkLst>
        </pc:spChg>
        <pc:spChg chg="add mod">
          <ac:chgData name="Jose Mateus Ramiris" userId="d6dcff02-bda0-410e-b483-e9aa2ff64135" providerId="ADAL" clId="{7A90BCF8-DFEB-4DC2-9923-2E1B7C631953}" dt="2023-07-11T14:40:39.406" v="376" actId="20577"/>
          <ac:spMkLst>
            <pc:docMk/>
            <pc:sldMk cId="1556692816" sldId="298"/>
            <ac:spMk id="74" creationId="{BBB455C4-2F08-9A8F-B118-8095E7327383}"/>
          </ac:spMkLst>
        </pc:spChg>
        <pc:grpChg chg="mod">
          <ac:chgData name="Jose Mateus Ramiris" userId="d6dcff02-bda0-410e-b483-e9aa2ff64135" providerId="ADAL" clId="{7A90BCF8-DFEB-4DC2-9923-2E1B7C631953}" dt="2023-07-11T14:34:35.237" v="236" actId="1076"/>
          <ac:grpSpMkLst>
            <pc:docMk/>
            <pc:sldMk cId="1556692816" sldId="298"/>
            <ac:grpSpMk id="4" creationId="{00000000-0000-0000-0000-000000000000}"/>
          </ac:grpSpMkLst>
        </pc:grpChg>
        <pc:picChg chg="add mod">
          <ac:chgData name="Jose Mateus Ramiris" userId="d6dcff02-bda0-410e-b483-e9aa2ff64135" providerId="ADAL" clId="{7A90BCF8-DFEB-4DC2-9923-2E1B7C631953}" dt="2023-07-11T14:35:34.037" v="294" actId="1076"/>
          <ac:picMkLst>
            <pc:docMk/>
            <pc:sldMk cId="1556692816" sldId="298"/>
            <ac:picMk id="75" creationId="{C7FA5099-4747-2232-7634-F7A7DD7591D4}"/>
          </ac:picMkLst>
        </pc:picChg>
        <pc:picChg chg="mod">
          <ac:chgData name="Jose Mateus Ramiris" userId="d6dcff02-bda0-410e-b483-e9aa2ff64135" providerId="ADAL" clId="{7A90BCF8-DFEB-4DC2-9923-2E1B7C631953}" dt="2023-07-11T14:34:46.641" v="240" actId="1076"/>
          <ac:picMkLst>
            <pc:docMk/>
            <pc:sldMk cId="1556692816" sldId="298"/>
            <ac:picMk id="77" creationId="{F91A27D1-DE52-765B-8465-193B3FA89B88}"/>
          </ac:picMkLst>
        </pc:picChg>
      </pc:sldChg>
      <pc:sldChg chg="delSp modSp add mod">
        <pc:chgData name="Jose Mateus Ramiris" userId="d6dcff02-bda0-410e-b483-e9aa2ff64135" providerId="ADAL" clId="{7A90BCF8-DFEB-4DC2-9923-2E1B7C631953}" dt="2023-07-11T14:12:52.660" v="49" actId="1076"/>
        <pc:sldMkLst>
          <pc:docMk/>
          <pc:sldMk cId="460064704" sldId="299"/>
        </pc:sldMkLst>
        <pc:spChg chg="mod">
          <ac:chgData name="Jose Mateus Ramiris" userId="d6dcff02-bda0-410e-b483-e9aa2ff64135" providerId="ADAL" clId="{7A90BCF8-DFEB-4DC2-9923-2E1B7C631953}" dt="2023-07-11T14:12:52.660" v="49" actId="1076"/>
          <ac:spMkLst>
            <pc:docMk/>
            <pc:sldMk cId="460064704" sldId="299"/>
            <ac:spMk id="6" creationId="{26F27D85-77C7-8394-67F7-A671B5F6EB79}"/>
          </ac:spMkLst>
        </pc:spChg>
        <pc:spChg chg="del">
          <ac:chgData name="Jose Mateus Ramiris" userId="d6dcff02-bda0-410e-b483-e9aa2ff64135" providerId="ADAL" clId="{7A90BCF8-DFEB-4DC2-9923-2E1B7C631953}" dt="2023-07-11T14:12:37.540" v="38" actId="478"/>
          <ac:spMkLst>
            <pc:docMk/>
            <pc:sldMk cId="460064704" sldId="299"/>
            <ac:spMk id="8" creationId="{D1CD6D78-A23F-5A65-0DAF-E0408A78D3D7}"/>
          </ac:spMkLst>
        </pc:spChg>
      </pc:sldChg>
      <pc:sldChg chg="delSp modSp add del mod">
        <pc:chgData name="Jose Mateus Ramiris" userId="d6dcff02-bda0-410e-b483-e9aa2ff64135" providerId="ADAL" clId="{7A90BCF8-DFEB-4DC2-9923-2E1B7C631953}" dt="2023-07-11T14:29:16.099" v="178" actId="2696"/>
        <pc:sldMkLst>
          <pc:docMk/>
          <pc:sldMk cId="3295476248" sldId="300"/>
        </pc:sldMkLst>
        <pc:spChg chg="del">
          <ac:chgData name="Jose Mateus Ramiris" userId="d6dcff02-bda0-410e-b483-e9aa2ff64135" providerId="ADAL" clId="{7A90BCF8-DFEB-4DC2-9923-2E1B7C631953}" dt="2023-07-11T14:28:22.037" v="175" actId="478"/>
          <ac:spMkLst>
            <pc:docMk/>
            <pc:sldMk cId="3295476248" sldId="300"/>
            <ac:spMk id="82" creationId="{DD7C118D-35E4-836D-2B9A-C1D73EF560BA}"/>
          </ac:spMkLst>
        </pc:spChg>
        <pc:graphicFrameChg chg="del">
          <ac:chgData name="Jose Mateus Ramiris" userId="d6dcff02-bda0-410e-b483-e9aa2ff64135" providerId="ADAL" clId="{7A90BCF8-DFEB-4DC2-9923-2E1B7C631953}" dt="2023-07-11T14:28:17.681" v="173" actId="478"/>
          <ac:graphicFrameMkLst>
            <pc:docMk/>
            <pc:sldMk cId="3295476248" sldId="300"/>
            <ac:graphicFrameMk id="73" creationId="{6FC942B1-85E5-C90F-4252-6DB82FDBD30B}"/>
          </ac:graphicFrameMkLst>
        </pc:graphicFrameChg>
        <pc:graphicFrameChg chg="del">
          <ac:chgData name="Jose Mateus Ramiris" userId="d6dcff02-bda0-410e-b483-e9aa2ff64135" providerId="ADAL" clId="{7A90BCF8-DFEB-4DC2-9923-2E1B7C631953}" dt="2023-07-11T14:28:15.339" v="171" actId="478"/>
          <ac:graphicFrameMkLst>
            <pc:docMk/>
            <pc:sldMk cId="3295476248" sldId="300"/>
            <ac:graphicFrameMk id="74" creationId="{AC06F8D7-1694-1F07-CF85-F5D1F94DF0BA}"/>
          </ac:graphicFrameMkLst>
        </pc:graphicFrameChg>
        <pc:graphicFrameChg chg="del modGraphic">
          <ac:chgData name="Jose Mateus Ramiris" userId="d6dcff02-bda0-410e-b483-e9aa2ff64135" providerId="ADAL" clId="{7A90BCF8-DFEB-4DC2-9923-2E1B7C631953}" dt="2023-07-11T14:28:20.229" v="174" actId="478"/>
          <ac:graphicFrameMkLst>
            <pc:docMk/>
            <pc:sldMk cId="3295476248" sldId="300"/>
            <ac:graphicFrameMk id="76" creationId="{DC9F2E8B-D3A3-7189-D658-2F1A0CCA8998}"/>
          </ac:graphicFrameMkLst>
        </pc:graphicFrameChg>
      </pc:sldChg>
      <pc:sldChg chg="add">
        <pc:chgData name="Jose Mateus Ramiris" userId="d6dcff02-bda0-410e-b483-e9aa2ff64135" providerId="ADAL" clId="{7A90BCF8-DFEB-4DC2-9923-2E1B7C631953}" dt="2023-07-11T14:29:08.902" v="177"/>
        <pc:sldMkLst>
          <pc:docMk/>
          <pc:sldMk cId="3472546591" sldId="301"/>
        </pc:sldMkLst>
      </pc:sldChg>
      <pc:sldChg chg="add">
        <pc:chgData name="Jose Mateus Ramiris" userId="d6dcff02-bda0-410e-b483-e9aa2ff64135" providerId="ADAL" clId="{7A90BCF8-DFEB-4DC2-9923-2E1B7C631953}" dt="2023-07-11T14:30:25.743" v="180"/>
        <pc:sldMkLst>
          <pc:docMk/>
          <pc:sldMk cId="2821306521" sldId="302"/>
        </pc:sldMkLst>
      </pc:sldChg>
      <pc:sldChg chg="add del">
        <pc:chgData name="Jose Mateus Ramiris" userId="d6dcff02-bda0-410e-b483-e9aa2ff64135" providerId="ADAL" clId="{7A90BCF8-DFEB-4DC2-9923-2E1B7C631953}" dt="2023-07-11T14:30:35.200" v="183" actId="47"/>
        <pc:sldMkLst>
          <pc:docMk/>
          <pc:sldMk cId="42031076" sldId="303"/>
        </pc:sldMkLst>
      </pc:sldChg>
      <pc:sldChg chg="add del">
        <pc:chgData name="Jose Mateus Ramiris" userId="d6dcff02-bda0-410e-b483-e9aa2ff64135" providerId="ADAL" clId="{7A90BCF8-DFEB-4DC2-9923-2E1B7C631953}" dt="2023-07-11T14:37:05.946" v="297" actId="47"/>
        <pc:sldMkLst>
          <pc:docMk/>
          <pc:sldMk cId="3008437914" sldId="303"/>
        </pc:sldMkLst>
      </pc:sldChg>
      <pc:sldChg chg="addSp delSp modSp add mod">
        <pc:chgData name="Jose Mateus Ramiris" userId="d6dcff02-bda0-410e-b483-e9aa2ff64135" providerId="ADAL" clId="{7A90BCF8-DFEB-4DC2-9923-2E1B7C631953}" dt="2023-07-11T14:41:20.999" v="507" actId="6549"/>
        <pc:sldMkLst>
          <pc:docMk/>
          <pc:sldMk cId="4283032968" sldId="303"/>
        </pc:sldMkLst>
        <pc:spChg chg="del">
          <ac:chgData name="Jose Mateus Ramiris" userId="d6dcff02-bda0-410e-b483-e9aa2ff64135" providerId="ADAL" clId="{7A90BCF8-DFEB-4DC2-9923-2E1B7C631953}" dt="2023-07-11T14:38:42.924" v="303" actId="478"/>
          <ac:spMkLst>
            <pc:docMk/>
            <pc:sldMk cId="4283032968" sldId="303"/>
            <ac:spMk id="71" creationId="{00000000-0000-0000-0000-000000000000}"/>
          </ac:spMkLst>
        </pc:spChg>
        <pc:spChg chg="del">
          <ac:chgData name="Jose Mateus Ramiris" userId="d6dcff02-bda0-410e-b483-e9aa2ff64135" providerId="ADAL" clId="{7A90BCF8-DFEB-4DC2-9923-2E1B7C631953}" dt="2023-07-11T14:38:57.564" v="305" actId="478"/>
          <ac:spMkLst>
            <pc:docMk/>
            <pc:sldMk cId="4283032968" sldId="303"/>
            <ac:spMk id="72" creationId="{2B1A9BD6-125F-52C2-E011-3CBD658AB755}"/>
          </ac:spMkLst>
        </pc:spChg>
        <pc:spChg chg="add del mod">
          <ac:chgData name="Jose Mateus Ramiris" userId="d6dcff02-bda0-410e-b483-e9aa2ff64135" providerId="ADAL" clId="{7A90BCF8-DFEB-4DC2-9923-2E1B7C631953}" dt="2023-07-11T14:38:45.082" v="304" actId="478"/>
          <ac:spMkLst>
            <pc:docMk/>
            <pc:sldMk cId="4283032968" sldId="303"/>
            <ac:spMk id="74" creationId="{4D1E869B-06B5-D38A-C142-A9AB22380A8C}"/>
          </ac:spMkLst>
        </pc:spChg>
        <pc:spChg chg="add mod">
          <ac:chgData name="Jose Mateus Ramiris" userId="d6dcff02-bda0-410e-b483-e9aa2ff64135" providerId="ADAL" clId="{7A90BCF8-DFEB-4DC2-9923-2E1B7C631953}" dt="2023-07-11T14:41:20.999" v="507" actId="6549"/>
          <ac:spMkLst>
            <pc:docMk/>
            <pc:sldMk cId="4283032968" sldId="303"/>
            <ac:spMk id="76" creationId="{59071154-37DE-D8EF-3FC4-9DE5E6BD8A77}"/>
          </ac:spMkLst>
        </pc:spChg>
      </pc:sldChg>
      <pc:sldChg chg="add del">
        <pc:chgData name="Jose Mateus Ramiris" userId="d6dcff02-bda0-410e-b483-e9aa2ff64135" providerId="ADAL" clId="{7A90BCF8-DFEB-4DC2-9923-2E1B7C631953}" dt="2023-07-11T14:31:23.323" v="192" actId="47"/>
        <pc:sldMkLst>
          <pc:docMk/>
          <pc:sldMk cId="284477159" sldId="304"/>
        </pc:sldMkLst>
      </pc:sldChg>
      <pc:sldChg chg="add del">
        <pc:chgData name="Jose Mateus Ramiris" userId="d6dcff02-bda0-410e-b483-e9aa2ff64135" providerId="ADAL" clId="{7A90BCF8-DFEB-4DC2-9923-2E1B7C631953}" dt="2023-07-11T14:38:19.734" v="302" actId="47"/>
        <pc:sldMkLst>
          <pc:docMk/>
          <pc:sldMk cId="3436879126" sldId="304"/>
        </pc:sldMkLst>
      </pc:sldChg>
      <pc:sldChg chg="add del">
        <pc:chgData name="Jose Mateus Ramiris" userId="d6dcff02-bda0-410e-b483-e9aa2ff64135" providerId="ADAL" clId="{7A90BCF8-DFEB-4DC2-9923-2E1B7C631953}" dt="2023-07-11T14:43:35.505" v="512" actId="47"/>
        <pc:sldMkLst>
          <pc:docMk/>
          <pc:sldMk cId="3883505640" sldId="304"/>
        </pc:sldMkLst>
      </pc:sldChg>
      <pc:sldChg chg="delSp add del mod">
        <pc:chgData name="Jose Mateus Ramiris" userId="d6dcff02-bda0-410e-b483-e9aa2ff64135" providerId="ADAL" clId="{7A90BCF8-DFEB-4DC2-9923-2E1B7C631953}" dt="2023-07-11T14:44:56.291" v="520" actId="47"/>
        <pc:sldMkLst>
          <pc:docMk/>
          <pc:sldMk cId="3552590893" sldId="305"/>
        </pc:sldMkLst>
        <pc:picChg chg="del">
          <ac:chgData name="Jose Mateus Ramiris" userId="d6dcff02-bda0-410e-b483-e9aa2ff64135" providerId="ADAL" clId="{7A90BCF8-DFEB-4DC2-9923-2E1B7C631953}" dt="2023-07-11T14:44:32.749" v="517" actId="478"/>
          <ac:picMkLst>
            <pc:docMk/>
            <pc:sldMk cId="3552590893" sldId="305"/>
            <ac:picMk id="76" creationId="{79902127-E7EC-98D2-6438-837CB0DF3954}"/>
          </ac:picMkLst>
        </pc:picChg>
      </pc:sldChg>
      <pc:sldChg chg="add del">
        <pc:chgData name="Jose Mateus Ramiris" userId="d6dcff02-bda0-410e-b483-e9aa2ff64135" providerId="ADAL" clId="{7A90BCF8-DFEB-4DC2-9923-2E1B7C631953}" dt="2023-07-11T14:31:24.900" v="193" actId="47"/>
        <pc:sldMkLst>
          <pc:docMk/>
          <pc:sldMk cId="3883505640" sldId="305"/>
        </pc:sldMkLst>
      </pc:sldChg>
      <pc:sldChg chg="modSp add mod">
        <pc:chgData name="Jose Mateus Ramiris" userId="d6dcff02-bda0-410e-b483-e9aa2ff64135" providerId="ADAL" clId="{7A90BCF8-DFEB-4DC2-9923-2E1B7C631953}" dt="2023-07-11T15:05:15.793" v="522" actId="1076"/>
        <pc:sldMkLst>
          <pc:docMk/>
          <pc:sldMk cId="3294296809" sldId="306"/>
        </pc:sldMkLst>
        <pc:spChg chg="mod">
          <ac:chgData name="Jose Mateus Ramiris" userId="d6dcff02-bda0-410e-b483-e9aa2ff64135" providerId="ADAL" clId="{7A90BCF8-DFEB-4DC2-9923-2E1B7C631953}" dt="2023-07-11T15:05:11.310" v="521" actId="6549"/>
          <ac:spMkLst>
            <pc:docMk/>
            <pc:sldMk cId="3294296809" sldId="306"/>
            <ac:spMk id="73" creationId="{3437C745-F245-9598-A781-2858200243B3}"/>
          </ac:spMkLst>
        </pc:spChg>
        <pc:picChg chg="mod">
          <ac:chgData name="Jose Mateus Ramiris" userId="d6dcff02-bda0-410e-b483-e9aa2ff64135" providerId="ADAL" clId="{7A90BCF8-DFEB-4DC2-9923-2E1B7C631953}" dt="2023-07-11T15:05:15.793" v="522" actId="1076"/>
          <ac:picMkLst>
            <pc:docMk/>
            <pc:sldMk cId="3294296809" sldId="306"/>
            <ac:picMk id="74" creationId="{50A585B3-CC74-3CCE-90C8-95F0E4873914}"/>
          </ac:picMkLst>
        </pc:picChg>
      </pc:sldChg>
      <pc:sldChg chg="add del ord">
        <pc:chgData name="Jose Mateus Ramiris" userId="d6dcff02-bda0-410e-b483-e9aa2ff64135" providerId="ADAL" clId="{7A90BCF8-DFEB-4DC2-9923-2E1B7C631953}" dt="2023-07-11T14:35:53.179" v="296" actId="2696"/>
        <pc:sldMkLst>
          <pc:docMk/>
          <pc:sldMk cId="4184111145" sldId="306"/>
        </pc:sldMkLst>
      </pc:sldChg>
      <pc:sldChg chg="add del">
        <pc:chgData name="Jose Mateus Ramiris" userId="d6dcff02-bda0-410e-b483-e9aa2ff64135" providerId="ADAL" clId="{7A90BCF8-DFEB-4DC2-9923-2E1B7C631953}" dt="2023-07-11T15:12:43.663" v="525" actId="47"/>
        <pc:sldMkLst>
          <pc:docMk/>
          <pc:sldMk cId="3883505640" sldId="307"/>
        </pc:sldMkLst>
      </pc:sldChg>
      <pc:sldChg chg="add">
        <pc:chgData name="Jose Mateus Ramiris" userId="d6dcff02-bda0-410e-b483-e9aa2ff64135" providerId="ADAL" clId="{7A90BCF8-DFEB-4DC2-9923-2E1B7C631953}" dt="2023-07-11T14:44:53.130" v="519"/>
        <pc:sldMkLst>
          <pc:docMk/>
          <pc:sldMk cId="3488946045" sldId="308"/>
        </pc:sldMkLst>
      </pc:sldChg>
      <pc:sldChg chg="modSp add mod">
        <pc:chgData name="Jose Mateus Ramiris" userId="d6dcff02-bda0-410e-b483-e9aa2ff64135" providerId="ADAL" clId="{7A90BCF8-DFEB-4DC2-9923-2E1B7C631953}" dt="2023-07-11T15:13:07.003" v="528" actId="207"/>
        <pc:sldMkLst>
          <pc:docMk/>
          <pc:sldMk cId="1676669100" sldId="309"/>
        </pc:sldMkLst>
        <pc:spChg chg="mod">
          <ac:chgData name="Jose Mateus Ramiris" userId="d6dcff02-bda0-410e-b483-e9aa2ff64135" providerId="ADAL" clId="{7A90BCF8-DFEB-4DC2-9923-2E1B7C631953}" dt="2023-07-11T15:13:07.003" v="528" actId="207"/>
          <ac:spMkLst>
            <pc:docMk/>
            <pc:sldMk cId="1676669100" sldId="309"/>
            <ac:spMk id="73" creationId="{3437C745-F245-9598-A781-2858200243B3}"/>
          </ac:spMkLst>
        </pc:spChg>
      </pc:sldChg>
      <pc:sldChg chg="add">
        <pc:chgData name="Jose Mateus Ramiris" userId="d6dcff02-bda0-410e-b483-e9aa2ff64135" providerId="ADAL" clId="{7A90BCF8-DFEB-4DC2-9923-2E1B7C631953}" dt="2023-07-11T15:35:36.398" v="530"/>
        <pc:sldMkLst>
          <pc:docMk/>
          <pc:sldMk cId="2093428840" sldId="310"/>
        </pc:sldMkLst>
      </pc:sldChg>
      <pc:sldChg chg="modSp add mod">
        <pc:chgData name="Jose Mateus Ramiris" userId="d6dcff02-bda0-410e-b483-e9aa2ff64135" providerId="ADAL" clId="{7A90BCF8-DFEB-4DC2-9923-2E1B7C631953}" dt="2023-07-19T15:27:19.778" v="2218" actId="20577"/>
        <pc:sldMkLst>
          <pc:docMk/>
          <pc:sldMk cId="3612363744" sldId="311"/>
        </pc:sldMkLst>
        <pc:spChg chg="mod">
          <ac:chgData name="Jose Mateus Ramiris" userId="d6dcff02-bda0-410e-b483-e9aa2ff64135" providerId="ADAL" clId="{7A90BCF8-DFEB-4DC2-9923-2E1B7C631953}" dt="2023-07-11T15:51:40.526" v="788" actId="1076"/>
          <ac:spMkLst>
            <pc:docMk/>
            <pc:sldMk cId="3612363744" sldId="311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7A90BCF8-DFEB-4DC2-9923-2E1B7C631953}" dt="2023-07-19T15:27:19.778" v="2218" actId="20577"/>
          <ac:spMkLst>
            <pc:docMk/>
            <pc:sldMk cId="3612363744" sldId="311"/>
            <ac:spMk id="74" creationId="{D2EEDEC7-99F3-FDA8-F341-66E3055FBC87}"/>
          </ac:spMkLst>
        </pc:spChg>
        <pc:grpChg chg="mod">
          <ac:chgData name="Jose Mateus Ramiris" userId="d6dcff02-bda0-410e-b483-e9aa2ff64135" providerId="ADAL" clId="{7A90BCF8-DFEB-4DC2-9923-2E1B7C631953}" dt="2023-07-11T15:51:38.087" v="787" actId="1076"/>
          <ac:grpSpMkLst>
            <pc:docMk/>
            <pc:sldMk cId="3612363744" sldId="311"/>
            <ac:grpSpMk id="4" creationId="{00000000-0000-0000-0000-000000000000}"/>
          </ac:grpSpMkLst>
        </pc:grpChg>
      </pc:sldChg>
      <pc:sldChg chg="modSp add mod">
        <pc:chgData name="Jose Mateus Ramiris" userId="d6dcff02-bda0-410e-b483-e9aa2ff64135" providerId="ADAL" clId="{7A90BCF8-DFEB-4DC2-9923-2E1B7C631953}" dt="2023-07-19T15:05:21.015" v="2179" actId="20577"/>
        <pc:sldMkLst>
          <pc:docMk/>
          <pc:sldMk cId="855289215" sldId="312"/>
        </pc:sldMkLst>
        <pc:spChg chg="mod">
          <ac:chgData name="Jose Mateus Ramiris" userId="d6dcff02-bda0-410e-b483-e9aa2ff64135" providerId="ADAL" clId="{7A90BCF8-DFEB-4DC2-9923-2E1B7C631953}" dt="2023-07-19T15:05:21.015" v="2179" actId="20577"/>
          <ac:spMkLst>
            <pc:docMk/>
            <pc:sldMk cId="855289215" sldId="312"/>
            <ac:spMk id="74" creationId="{D2EEDEC7-99F3-FDA8-F341-66E3055FBC87}"/>
          </ac:spMkLst>
        </pc:spChg>
      </pc:sldChg>
      <pc:sldChg chg="addSp modSp add mod">
        <pc:chgData name="Jose Mateus Ramiris" userId="d6dcff02-bda0-410e-b483-e9aa2ff64135" providerId="ADAL" clId="{7A90BCF8-DFEB-4DC2-9923-2E1B7C631953}" dt="2023-07-21T04:11:39.199" v="2432" actId="14100"/>
        <pc:sldMkLst>
          <pc:docMk/>
          <pc:sldMk cId="1745780346" sldId="313"/>
        </pc:sldMkLst>
        <pc:spChg chg="mod">
          <ac:chgData name="Jose Mateus Ramiris" userId="d6dcff02-bda0-410e-b483-e9aa2ff64135" providerId="ADAL" clId="{7A90BCF8-DFEB-4DC2-9923-2E1B7C631953}" dt="2023-07-21T04:08:40.041" v="2425" actId="1076"/>
          <ac:spMkLst>
            <pc:docMk/>
            <pc:sldMk cId="1745780346" sldId="313"/>
            <ac:spMk id="74" creationId="{D2EEDEC7-99F3-FDA8-F341-66E3055FBC87}"/>
          </ac:spMkLst>
        </pc:spChg>
        <pc:picChg chg="add mod">
          <ac:chgData name="Jose Mateus Ramiris" userId="d6dcff02-bda0-410e-b483-e9aa2ff64135" providerId="ADAL" clId="{7A90BCF8-DFEB-4DC2-9923-2E1B7C631953}" dt="2023-07-21T04:11:39.199" v="2432" actId="14100"/>
          <ac:picMkLst>
            <pc:docMk/>
            <pc:sldMk cId="1745780346" sldId="313"/>
            <ac:picMk id="73" creationId="{0AA70FA6-3464-25C3-E519-4F245A299D8F}"/>
          </ac:picMkLst>
        </pc:picChg>
      </pc:sldChg>
      <pc:sldChg chg="delSp modSp add mod">
        <pc:chgData name="Jose Mateus Ramiris" userId="d6dcff02-bda0-410e-b483-e9aa2ff64135" providerId="ADAL" clId="{7A90BCF8-DFEB-4DC2-9923-2E1B7C631953}" dt="2023-07-26T00:17:02.194" v="2960" actId="20577"/>
        <pc:sldMkLst>
          <pc:docMk/>
          <pc:sldMk cId="1858031507" sldId="314"/>
        </pc:sldMkLst>
        <pc:spChg chg="mod">
          <ac:chgData name="Jose Mateus Ramiris" userId="d6dcff02-bda0-410e-b483-e9aa2ff64135" providerId="ADAL" clId="{7A90BCF8-DFEB-4DC2-9923-2E1B7C631953}" dt="2023-07-26T00:17:02.194" v="2960" actId="20577"/>
          <ac:spMkLst>
            <pc:docMk/>
            <pc:sldMk cId="1858031507" sldId="314"/>
            <ac:spMk id="74" creationId="{D2EEDEC7-99F3-FDA8-F341-66E3055FBC87}"/>
          </ac:spMkLst>
        </pc:spChg>
        <pc:picChg chg="del">
          <ac:chgData name="Jose Mateus Ramiris" userId="d6dcff02-bda0-410e-b483-e9aa2ff64135" providerId="ADAL" clId="{7A90BCF8-DFEB-4DC2-9923-2E1B7C631953}" dt="2023-07-26T00:07:56.926" v="2434" actId="478"/>
          <ac:picMkLst>
            <pc:docMk/>
            <pc:sldMk cId="1858031507" sldId="314"/>
            <ac:picMk id="73" creationId="{0AA70FA6-3464-25C3-E519-4F245A299D8F}"/>
          </ac:picMkLst>
        </pc:picChg>
      </pc:sldChg>
    </pc:docChg>
  </pc:docChgLst>
  <pc:docChgLst>
    <pc:chgData name="Jose Mateus Ramiris" userId="d6dcff02-bda0-410e-b483-e9aa2ff64135" providerId="ADAL" clId="{9662E829-97FA-4019-B1CA-51735E8DF518}"/>
    <pc:docChg chg="custSel addSld delSld modSld">
      <pc:chgData name="Jose Mateus Ramiris" userId="d6dcff02-bda0-410e-b483-e9aa2ff64135" providerId="ADAL" clId="{9662E829-97FA-4019-B1CA-51735E8DF518}" dt="2023-12-26T17:54:27.538" v="498" actId="2890"/>
      <pc:docMkLst>
        <pc:docMk/>
      </pc:docMkLst>
      <pc:sldChg chg="del">
        <pc:chgData name="Jose Mateus Ramiris" userId="d6dcff02-bda0-410e-b483-e9aa2ff64135" providerId="ADAL" clId="{9662E829-97FA-4019-B1CA-51735E8DF518}" dt="2023-12-26T15:14:10.078" v="71" actId="47"/>
        <pc:sldMkLst>
          <pc:docMk/>
          <pc:sldMk cId="0" sldId="257"/>
        </pc:sldMkLst>
      </pc:sldChg>
      <pc:sldChg chg="modSp mod">
        <pc:chgData name="Jose Mateus Ramiris" userId="d6dcff02-bda0-410e-b483-e9aa2ff64135" providerId="ADAL" clId="{9662E829-97FA-4019-B1CA-51735E8DF518}" dt="2023-12-26T15:13:33.208" v="60" actId="20577"/>
        <pc:sldMkLst>
          <pc:docMk/>
          <pc:sldMk cId="2479405693" sldId="281"/>
        </pc:sldMkLst>
        <pc:spChg chg="mod">
          <ac:chgData name="Jose Mateus Ramiris" userId="d6dcff02-bda0-410e-b483-e9aa2ff64135" providerId="ADAL" clId="{9662E829-97FA-4019-B1CA-51735E8DF518}" dt="2023-12-26T15:13:33.208" v="60" actId="20577"/>
          <ac:spMkLst>
            <pc:docMk/>
            <pc:sldMk cId="2479405693" sldId="281"/>
            <ac:spMk id="8" creationId="{D1CD6D78-A23F-5A65-0DAF-E0408A78D3D7}"/>
          </ac:spMkLst>
        </pc:spChg>
      </pc:sldChg>
      <pc:sldChg chg="del">
        <pc:chgData name="Jose Mateus Ramiris" userId="d6dcff02-bda0-410e-b483-e9aa2ff64135" providerId="ADAL" clId="{9662E829-97FA-4019-B1CA-51735E8DF518}" dt="2023-12-26T17:45:23.588" v="446" actId="47"/>
        <pc:sldMkLst>
          <pc:docMk/>
          <pc:sldMk cId="1556692816" sldId="298"/>
        </pc:sldMkLst>
      </pc:sldChg>
      <pc:sldChg chg="modSp mod">
        <pc:chgData name="Jose Mateus Ramiris" userId="d6dcff02-bda0-410e-b483-e9aa2ff64135" providerId="ADAL" clId="{9662E829-97FA-4019-B1CA-51735E8DF518}" dt="2023-12-26T17:31:47.044" v="102" actId="20577"/>
        <pc:sldMkLst>
          <pc:docMk/>
          <pc:sldMk cId="460064704" sldId="299"/>
        </pc:sldMkLst>
        <pc:spChg chg="mod">
          <ac:chgData name="Jose Mateus Ramiris" userId="d6dcff02-bda0-410e-b483-e9aa2ff64135" providerId="ADAL" clId="{9662E829-97FA-4019-B1CA-51735E8DF518}" dt="2023-12-26T17:31:47.044" v="102" actId="20577"/>
          <ac:spMkLst>
            <pc:docMk/>
            <pc:sldMk cId="460064704" sldId="299"/>
            <ac:spMk id="6" creationId="{26F27D85-77C7-8394-67F7-A671B5F6EB79}"/>
          </ac:spMkLst>
        </pc:spChg>
      </pc:sldChg>
      <pc:sldChg chg="addSp delSp modSp mod">
        <pc:chgData name="Jose Mateus Ramiris" userId="d6dcff02-bda0-410e-b483-e9aa2ff64135" providerId="ADAL" clId="{9662E829-97FA-4019-B1CA-51735E8DF518}" dt="2023-12-26T17:44:58.286" v="432" actId="1076"/>
        <pc:sldMkLst>
          <pc:docMk/>
          <pc:sldMk cId="3472546591" sldId="301"/>
        </pc:sldMkLst>
        <pc:spChg chg="mod">
          <ac:chgData name="Jose Mateus Ramiris" userId="d6dcff02-bda0-410e-b483-e9aa2ff64135" providerId="ADAL" clId="{9662E829-97FA-4019-B1CA-51735E8DF518}" dt="2023-12-26T17:44:58.286" v="432" actId="1076"/>
          <ac:spMkLst>
            <pc:docMk/>
            <pc:sldMk cId="3472546591" sldId="301"/>
            <ac:spMk id="71" creationId="{00000000-0000-0000-0000-000000000000}"/>
          </ac:spMkLst>
        </pc:spChg>
        <pc:spChg chg="add mod">
          <ac:chgData name="Jose Mateus Ramiris" userId="d6dcff02-bda0-410e-b483-e9aa2ff64135" providerId="ADAL" clId="{9662E829-97FA-4019-B1CA-51735E8DF518}" dt="2023-12-26T17:36:54.694" v="382" actId="1076"/>
          <ac:spMkLst>
            <pc:docMk/>
            <pc:sldMk cId="3472546591" sldId="301"/>
            <ac:spMk id="74" creationId="{55D996FD-EE19-3996-BDDD-ABAEC33CFDC1}"/>
          </ac:spMkLst>
        </pc:spChg>
        <pc:graphicFrameChg chg="del">
          <ac:chgData name="Jose Mateus Ramiris" userId="d6dcff02-bda0-410e-b483-e9aa2ff64135" providerId="ADAL" clId="{9662E829-97FA-4019-B1CA-51735E8DF518}" dt="2023-12-26T15:14:16.971" v="73" actId="478"/>
          <ac:graphicFrameMkLst>
            <pc:docMk/>
            <pc:sldMk cId="3472546591" sldId="301"/>
            <ac:graphicFrameMk id="72" creationId="{E76D71C4-C211-8639-AC87-183471CCBE5C}"/>
          </ac:graphicFrameMkLst>
        </pc:graphicFrameChg>
        <pc:graphicFrameChg chg="del">
          <ac:chgData name="Jose Mateus Ramiris" userId="d6dcff02-bda0-410e-b483-e9aa2ff64135" providerId="ADAL" clId="{9662E829-97FA-4019-B1CA-51735E8DF518}" dt="2023-12-26T15:14:16.138" v="72" actId="478"/>
          <ac:graphicFrameMkLst>
            <pc:docMk/>
            <pc:sldMk cId="3472546591" sldId="301"/>
            <ac:graphicFrameMk id="73" creationId="{6FC942B1-85E5-C90F-4252-6DB82FDBD30B}"/>
          </ac:graphicFrameMkLst>
        </pc:graphicFrameChg>
      </pc:sldChg>
      <pc:sldChg chg="delSp modSp del mod">
        <pc:chgData name="Jose Mateus Ramiris" userId="d6dcff02-bda0-410e-b483-e9aa2ff64135" providerId="ADAL" clId="{9662E829-97FA-4019-B1CA-51735E8DF518}" dt="2023-12-26T17:45:21.861" v="445" actId="47"/>
        <pc:sldMkLst>
          <pc:docMk/>
          <pc:sldMk cId="2821306521" sldId="302"/>
        </pc:sldMkLst>
        <pc:graphicFrameChg chg="del modGraphic">
          <ac:chgData name="Jose Mateus Ramiris" userId="d6dcff02-bda0-410e-b483-e9aa2ff64135" providerId="ADAL" clId="{9662E829-97FA-4019-B1CA-51735E8DF518}" dt="2023-12-26T15:20:11.198" v="76" actId="478"/>
          <ac:graphicFrameMkLst>
            <pc:docMk/>
            <pc:sldMk cId="2821306521" sldId="302"/>
            <ac:graphicFrameMk id="72" creationId="{E76D71C4-C211-8639-AC87-183471CCBE5C}"/>
          </ac:graphicFrameMkLst>
        </pc:graphicFrameChg>
        <pc:graphicFrameChg chg="del">
          <ac:chgData name="Jose Mateus Ramiris" userId="d6dcff02-bda0-410e-b483-e9aa2ff64135" providerId="ADAL" clId="{9662E829-97FA-4019-B1CA-51735E8DF518}" dt="2023-12-26T15:20:07.901" v="74" actId="478"/>
          <ac:graphicFrameMkLst>
            <pc:docMk/>
            <pc:sldMk cId="2821306521" sldId="302"/>
            <ac:graphicFrameMk id="73" creationId="{6FC942B1-85E5-C90F-4252-6DB82FDBD30B}"/>
          </ac:graphicFrameMkLst>
        </pc:graphicFrameChg>
      </pc:sldChg>
      <pc:sldChg chg="del">
        <pc:chgData name="Jose Mateus Ramiris" userId="d6dcff02-bda0-410e-b483-e9aa2ff64135" providerId="ADAL" clId="{9662E829-97FA-4019-B1CA-51735E8DF518}" dt="2023-12-26T17:45:24.825" v="447" actId="47"/>
        <pc:sldMkLst>
          <pc:docMk/>
          <pc:sldMk cId="4283032968" sldId="303"/>
        </pc:sldMkLst>
      </pc:sldChg>
      <pc:sldChg chg="del">
        <pc:chgData name="Jose Mateus Ramiris" userId="d6dcff02-bda0-410e-b483-e9aa2ff64135" providerId="ADAL" clId="{9662E829-97FA-4019-B1CA-51735E8DF518}" dt="2023-12-26T17:45:27.036" v="449" actId="47"/>
        <pc:sldMkLst>
          <pc:docMk/>
          <pc:sldMk cId="3294296809" sldId="306"/>
        </pc:sldMkLst>
      </pc:sldChg>
      <pc:sldChg chg="del">
        <pc:chgData name="Jose Mateus Ramiris" userId="d6dcff02-bda0-410e-b483-e9aa2ff64135" providerId="ADAL" clId="{9662E829-97FA-4019-B1CA-51735E8DF518}" dt="2023-12-26T17:45:25.921" v="448" actId="47"/>
        <pc:sldMkLst>
          <pc:docMk/>
          <pc:sldMk cId="3488946045" sldId="308"/>
        </pc:sldMkLst>
      </pc:sldChg>
      <pc:sldChg chg="del">
        <pc:chgData name="Jose Mateus Ramiris" userId="d6dcff02-bda0-410e-b483-e9aa2ff64135" providerId="ADAL" clId="{9662E829-97FA-4019-B1CA-51735E8DF518}" dt="2023-12-26T17:45:28.203" v="450" actId="47"/>
        <pc:sldMkLst>
          <pc:docMk/>
          <pc:sldMk cId="1676669100" sldId="309"/>
        </pc:sldMkLst>
      </pc:sldChg>
      <pc:sldChg chg="del">
        <pc:chgData name="Jose Mateus Ramiris" userId="d6dcff02-bda0-410e-b483-e9aa2ff64135" providerId="ADAL" clId="{9662E829-97FA-4019-B1CA-51735E8DF518}" dt="2023-12-26T17:45:29.211" v="451" actId="47"/>
        <pc:sldMkLst>
          <pc:docMk/>
          <pc:sldMk cId="2093428840" sldId="310"/>
        </pc:sldMkLst>
      </pc:sldChg>
      <pc:sldChg chg="del">
        <pc:chgData name="Jose Mateus Ramiris" userId="d6dcff02-bda0-410e-b483-e9aa2ff64135" providerId="ADAL" clId="{9662E829-97FA-4019-B1CA-51735E8DF518}" dt="2023-12-26T17:45:30.411" v="452" actId="47"/>
        <pc:sldMkLst>
          <pc:docMk/>
          <pc:sldMk cId="3612363744" sldId="311"/>
        </pc:sldMkLst>
      </pc:sldChg>
      <pc:sldChg chg="del">
        <pc:chgData name="Jose Mateus Ramiris" userId="d6dcff02-bda0-410e-b483-e9aa2ff64135" providerId="ADAL" clId="{9662E829-97FA-4019-B1CA-51735E8DF518}" dt="2023-12-26T17:45:31.720" v="453" actId="47"/>
        <pc:sldMkLst>
          <pc:docMk/>
          <pc:sldMk cId="855289215" sldId="312"/>
        </pc:sldMkLst>
      </pc:sldChg>
      <pc:sldChg chg="del">
        <pc:chgData name="Jose Mateus Ramiris" userId="d6dcff02-bda0-410e-b483-e9aa2ff64135" providerId="ADAL" clId="{9662E829-97FA-4019-B1CA-51735E8DF518}" dt="2023-12-26T17:45:32.819" v="454" actId="47"/>
        <pc:sldMkLst>
          <pc:docMk/>
          <pc:sldMk cId="553751274" sldId="313"/>
        </pc:sldMkLst>
      </pc:sldChg>
      <pc:sldChg chg="del">
        <pc:chgData name="Jose Mateus Ramiris" userId="d6dcff02-bda0-410e-b483-e9aa2ff64135" providerId="ADAL" clId="{9662E829-97FA-4019-B1CA-51735E8DF518}" dt="2023-12-26T17:45:34.624" v="455" actId="47"/>
        <pc:sldMkLst>
          <pc:docMk/>
          <pc:sldMk cId="2946985243" sldId="314"/>
        </pc:sldMkLst>
      </pc:sldChg>
      <pc:sldChg chg="del">
        <pc:chgData name="Jose Mateus Ramiris" userId="d6dcff02-bda0-410e-b483-e9aa2ff64135" providerId="ADAL" clId="{9662E829-97FA-4019-B1CA-51735E8DF518}" dt="2023-12-26T17:45:36.113" v="456" actId="47"/>
        <pc:sldMkLst>
          <pc:docMk/>
          <pc:sldMk cId="1485134614" sldId="315"/>
        </pc:sldMkLst>
      </pc:sldChg>
      <pc:sldChg chg="modSp add mod">
        <pc:chgData name="Jose Mateus Ramiris" userId="d6dcff02-bda0-410e-b483-e9aa2ff64135" providerId="ADAL" clId="{9662E829-97FA-4019-B1CA-51735E8DF518}" dt="2023-12-26T17:45:16.501" v="444" actId="14100"/>
        <pc:sldMkLst>
          <pc:docMk/>
          <pc:sldMk cId="1038920594" sldId="316"/>
        </pc:sldMkLst>
        <pc:spChg chg="mod">
          <ac:chgData name="Jose Mateus Ramiris" userId="d6dcff02-bda0-410e-b483-e9aa2ff64135" providerId="ADAL" clId="{9662E829-97FA-4019-B1CA-51735E8DF518}" dt="2023-12-26T17:45:16.501" v="444" actId="14100"/>
          <ac:spMkLst>
            <pc:docMk/>
            <pc:sldMk cId="1038920594" sldId="316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9662E829-97FA-4019-B1CA-51735E8DF518}" dt="2023-12-26T17:41:23.394" v="401" actId="20577"/>
          <ac:spMkLst>
            <pc:docMk/>
            <pc:sldMk cId="1038920594" sldId="316"/>
            <ac:spMk id="74" creationId="{55D996FD-EE19-3996-BDDD-ABAEC33CFDC1}"/>
          </ac:spMkLst>
        </pc:spChg>
      </pc:sldChg>
      <pc:sldChg chg="modSp add mod">
        <pc:chgData name="Jose Mateus Ramiris" userId="d6dcff02-bda0-410e-b483-e9aa2ff64135" providerId="ADAL" clId="{9662E829-97FA-4019-B1CA-51735E8DF518}" dt="2023-12-26T17:54:21.356" v="497" actId="6549"/>
        <pc:sldMkLst>
          <pc:docMk/>
          <pc:sldMk cId="1497038194" sldId="317"/>
        </pc:sldMkLst>
        <pc:spChg chg="mod">
          <ac:chgData name="Jose Mateus Ramiris" userId="d6dcff02-bda0-410e-b483-e9aa2ff64135" providerId="ADAL" clId="{9662E829-97FA-4019-B1CA-51735E8DF518}" dt="2023-12-26T17:49:56.333" v="478" actId="1076"/>
          <ac:spMkLst>
            <pc:docMk/>
            <pc:sldMk cId="1497038194" sldId="317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9662E829-97FA-4019-B1CA-51735E8DF518}" dt="2023-12-26T17:54:21.356" v="497" actId="6549"/>
          <ac:spMkLst>
            <pc:docMk/>
            <pc:sldMk cId="1497038194" sldId="317"/>
            <ac:spMk id="74" creationId="{55D996FD-EE19-3996-BDDD-ABAEC33CFDC1}"/>
          </ac:spMkLst>
        </pc:spChg>
      </pc:sldChg>
      <pc:sldChg chg="add">
        <pc:chgData name="Jose Mateus Ramiris" userId="d6dcff02-bda0-410e-b483-e9aa2ff64135" providerId="ADAL" clId="{9662E829-97FA-4019-B1CA-51735E8DF518}" dt="2023-12-26T17:54:27.538" v="498" actId="2890"/>
        <pc:sldMkLst>
          <pc:docMk/>
          <pc:sldMk cId="2430971517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2EBB6-5862-494B-8207-748368CD48D6}" type="datetimeFigureOut">
              <a:rPr lang="pt-BR" smtClean="0"/>
              <a:t>10/04/2024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A86BC-2743-4ED8-9D36-466CE28E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9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38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5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46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93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rduino.cc/reference/p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1735506" y="3239430"/>
            <a:ext cx="90859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Projeto </a:t>
            </a:r>
            <a:br>
              <a:rPr lang="pt-BR" sz="8000" b="1" dirty="0">
                <a:solidFill>
                  <a:srgbClr val="FF0000"/>
                </a:solidFill>
              </a:rPr>
            </a:br>
            <a:r>
              <a:rPr lang="pt-BR" sz="8000" b="1" dirty="0">
                <a:solidFill>
                  <a:srgbClr val="FF0000"/>
                </a:solidFill>
              </a:rPr>
              <a:t>Integrador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2584450" y="4330918"/>
            <a:ext cx="6701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Atividade</a:t>
            </a:r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46006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061888" y="20956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5" name="Imagem 74" descr="Circuito eletrônico com fios&#10;&#10;Descrição gerada automaticamente com confiança média">
            <a:extLst>
              <a:ext uri="{FF2B5EF4-FFF2-40B4-BE49-F238E27FC236}">
                <a16:creationId xmlns:a16="http://schemas.microsoft.com/office/drawing/2014/main" id="{BFED10F6-CA69-2161-2A0C-BF0DC5401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6" y="2832008"/>
            <a:ext cx="20068599" cy="7874648"/>
          </a:xfrm>
          <a:prstGeom prst="rect">
            <a:avLst/>
          </a:prstGeom>
        </p:spPr>
      </p:pic>
      <p:sp>
        <p:nvSpPr>
          <p:cNvPr id="76" name="CaixaDeTexto 75">
            <a:extLst>
              <a:ext uri="{FF2B5EF4-FFF2-40B4-BE49-F238E27FC236}">
                <a16:creationId xmlns:a16="http://schemas.microsoft.com/office/drawing/2014/main" id="{CF0B6E7A-AB0C-AB4A-DCD3-E99F307EA68C}"/>
              </a:ext>
            </a:extLst>
          </p:cNvPr>
          <p:cNvSpPr txBox="1"/>
          <p:nvPr/>
        </p:nvSpPr>
        <p:spPr>
          <a:xfrm>
            <a:off x="6009054" y="134053"/>
            <a:ext cx="6701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Montagem</a:t>
            </a:r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Arduino</a:t>
            </a:r>
          </a:p>
        </p:txBody>
      </p:sp>
    </p:spTree>
    <p:extLst>
      <p:ext uri="{BB962C8B-B14F-4D97-AF65-F5344CB8AC3E}">
        <p14:creationId xmlns:p14="http://schemas.microsoft.com/office/powerpoint/2010/main" val="208279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293318" y="94282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5" name="Imagem 74" descr="Tabela&#10;&#10;Descrição gerada automaticamente">
            <a:extLst>
              <a:ext uri="{FF2B5EF4-FFF2-40B4-BE49-F238E27FC236}">
                <a16:creationId xmlns:a16="http://schemas.microsoft.com/office/drawing/2014/main" id="{11C234A6-E669-E885-E035-A2E636AD8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17" y="2900785"/>
            <a:ext cx="18452816" cy="6192431"/>
          </a:xfrm>
          <a:prstGeom prst="rect">
            <a:avLst/>
          </a:prstGeom>
        </p:spPr>
      </p:pic>
      <p:sp>
        <p:nvSpPr>
          <p:cNvPr id="76" name="CaixaDeTexto 75">
            <a:extLst>
              <a:ext uri="{FF2B5EF4-FFF2-40B4-BE49-F238E27FC236}">
                <a16:creationId xmlns:a16="http://schemas.microsoft.com/office/drawing/2014/main" id="{A1527425-44EE-8E49-B52A-AE17AA613116}"/>
              </a:ext>
            </a:extLst>
          </p:cNvPr>
          <p:cNvSpPr txBox="1"/>
          <p:nvPr/>
        </p:nvSpPr>
        <p:spPr>
          <a:xfrm>
            <a:off x="6009054" y="134053"/>
            <a:ext cx="6701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Lista de componente</a:t>
            </a:r>
          </a:p>
        </p:txBody>
      </p:sp>
    </p:spTree>
    <p:extLst>
      <p:ext uri="{BB962C8B-B14F-4D97-AF65-F5344CB8AC3E}">
        <p14:creationId xmlns:p14="http://schemas.microsoft.com/office/powerpoint/2010/main" val="314224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293318" y="94282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Imagem 70" descr="Texto&#10;&#10;Descrição gerada automaticamente">
            <a:extLst>
              <a:ext uri="{FF2B5EF4-FFF2-40B4-BE49-F238E27FC236}">
                <a16:creationId xmlns:a16="http://schemas.microsoft.com/office/drawing/2014/main" id="{8705CBF5-92E9-16B5-5795-F72FC0909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41" y="-3175"/>
            <a:ext cx="10052050" cy="11141763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4916DEE7-9C3A-BE36-78C7-C0764FB952A1}"/>
              </a:ext>
            </a:extLst>
          </p:cNvPr>
          <p:cNvSpPr txBox="1"/>
          <p:nvPr/>
        </p:nvSpPr>
        <p:spPr>
          <a:xfrm>
            <a:off x="14564083" y="4429879"/>
            <a:ext cx="47550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Código </a:t>
            </a:r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81182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293318" y="94282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916DEE7-9C3A-BE36-78C7-C0764FB952A1}"/>
              </a:ext>
            </a:extLst>
          </p:cNvPr>
          <p:cNvSpPr txBox="1"/>
          <p:nvPr/>
        </p:nvSpPr>
        <p:spPr>
          <a:xfrm>
            <a:off x="5708650" y="751835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Material de apoio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59FFE8-C800-016C-F407-561B0582672D}"/>
              </a:ext>
            </a:extLst>
          </p:cNvPr>
          <p:cNvSpPr txBox="1"/>
          <p:nvPr/>
        </p:nvSpPr>
        <p:spPr>
          <a:xfrm>
            <a:off x="1746250" y="2398574"/>
            <a:ext cx="17049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Tinkercad</a:t>
            </a:r>
            <a:r>
              <a:rPr lang="pt-BR" sz="6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Crie projetos digitais 3D com o CAD online</a:t>
            </a:r>
            <a:endParaRPr lang="pt-BR" sz="6000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AA63B0D-9977-F2B4-7C47-FF3D12880000}"/>
              </a:ext>
            </a:extLst>
          </p:cNvPr>
          <p:cNvSpPr txBox="1"/>
          <p:nvPr/>
        </p:nvSpPr>
        <p:spPr>
          <a:xfrm>
            <a:off x="1830707" y="4870162"/>
            <a:ext cx="17781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https://playful-jingle-7dc.notion.site/AULA-01-Acender-um-LED-615cbe0f3de84b10abfa4c1729db0883?pvs=4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DB09672-F279-04E7-F53A-37F244909E91}"/>
              </a:ext>
            </a:extLst>
          </p:cNvPr>
          <p:cNvSpPr txBox="1"/>
          <p:nvPr/>
        </p:nvSpPr>
        <p:spPr>
          <a:xfrm>
            <a:off x="1845944" y="3761313"/>
            <a:ext cx="17781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de Referência do Arduino -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273174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3683</TotalTime>
  <Words>59</Words>
  <Application>Microsoft Office PowerPoint</Application>
  <PresentationFormat>Personalizar</PresentationFormat>
  <Paragraphs>14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</vt:lpstr>
      <vt:lpstr>Montserrat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27</cp:revision>
  <dcterms:created xsi:type="dcterms:W3CDTF">2021-08-24T16:20:14Z</dcterms:created>
  <dcterms:modified xsi:type="dcterms:W3CDTF">2024-04-10T03:14:25Z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