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8.jp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15.jpg" ContentType="image/jpeg"/>
  <Override PartName="/ppt/notesSlides/notesSlide9.xml" ContentType="application/vnd.openxmlformats-officedocument.presentationml.notesSlide+xml"/>
  <Override PartName="/ppt/media/image18.jpg" ContentType="image/jpeg"/>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20.jpg" ContentType="image/jpeg"/>
  <Override PartName="/ppt/notesSlides/notesSlide12.xml" ContentType="application/vnd.openxmlformats-officedocument.presentationml.notesSlide+xml"/>
  <Override PartName="/ppt/media/image22.jpg" ContentType="image/jpeg"/>
  <Override PartName="/ppt/media/image23.jpg" ContentType="image/jpe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Lst>
  <p:notesMasterIdLst>
    <p:notesMasterId r:id="rId23"/>
  </p:notesMasterIdLst>
  <p:sldIdLst>
    <p:sldId id="256" r:id="rId5"/>
    <p:sldId id="281" r:id="rId6"/>
    <p:sldId id="304" r:id="rId7"/>
    <p:sldId id="301" r:id="rId8"/>
    <p:sldId id="315" r:id="rId9"/>
    <p:sldId id="308" r:id="rId10"/>
    <p:sldId id="317" r:id="rId11"/>
    <p:sldId id="307" r:id="rId12"/>
    <p:sldId id="314" r:id="rId13"/>
    <p:sldId id="302" r:id="rId14"/>
    <p:sldId id="309" r:id="rId15"/>
    <p:sldId id="300" r:id="rId16"/>
    <p:sldId id="305" r:id="rId17"/>
    <p:sldId id="313" r:id="rId18"/>
    <p:sldId id="303" r:id="rId19"/>
    <p:sldId id="311" r:id="rId20"/>
    <p:sldId id="310" r:id="rId21"/>
    <p:sldId id="277" r:id="rId22"/>
  </p:sldIdLst>
  <p:sldSz cx="20104100" cy="11309350"/>
  <p:notesSz cx="20104100" cy="11309350"/>
  <p:embeddedFontLst>
    <p:embeddedFont>
      <p:font typeface="Montserrat" panose="00000500000000000000" pitchFamily="2" charset="0"/>
      <p:regular r:id="rId24"/>
      <p:bold r:id="rId25"/>
      <p:italic r:id="rId26"/>
      <p:boldItalic r:id="rId27"/>
    </p:embeddedFont>
    <p:embeddedFont>
      <p:font typeface="Montserrat Light" panose="00000400000000000000" pitchFamily="2" charset="0"/>
      <p:regular r:id="rId28"/>
      <p:italic r:id="rId29"/>
    </p:embeddedFont>
  </p:embeddedFontLst>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0" userDrawn="1">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69455" autoAdjust="0"/>
  </p:normalViewPr>
  <p:slideViewPr>
    <p:cSldViewPr>
      <p:cViewPr varScale="1">
        <p:scale>
          <a:sx n="29" d="100"/>
          <a:sy n="29" d="100"/>
        </p:scale>
        <p:origin x="1638" y="72"/>
      </p:cViewPr>
      <p:guideLst>
        <p:guide orient="horz" pos="289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Mateus Ramiris" userId="d6dcff02-bda0-410e-b483-e9aa2ff64135" providerId="ADAL" clId="{B7395E96-4151-4AA5-BB73-B2F766FCA464}"/>
    <pc:docChg chg="delSld">
      <pc:chgData name="Jose Mateus Ramiris" userId="d6dcff02-bda0-410e-b483-e9aa2ff64135" providerId="ADAL" clId="{B7395E96-4151-4AA5-BB73-B2F766FCA464}" dt="2024-01-19T22:52:57.164" v="0" actId="47"/>
      <pc:docMkLst>
        <pc:docMk/>
      </pc:docMkLst>
      <pc:sldChg chg="del">
        <pc:chgData name="Jose Mateus Ramiris" userId="d6dcff02-bda0-410e-b483-e9aa2ff64135" providerId="ADAL" clId="{B7395E96-4151-4AA5-BB73-B2F766FCA464}" dt="2024-01-19T22:52:57.164" v="0" actId="47"/>
        <pc:sldMkLst>
          <pc:docMk/>
          <pc:sldMk cId="2220723038" sldId="316"/>
        </pc:sldMkLst>
      </pc:sldChg>
    </pc:docChg>
  </pc:docChgLst>
  <pc:docChgLst>
    <pc:chgData name="Jose Mateus Ramiris" userId="d6dcff02-bda0-410e-b483-e9aa2ff64135" providerId="ADAL" clId="{D3E6E149-C95C-4406-AA19-530690178C27}"/>
    <pc:docChg chg="custSel modSld">
      <pc:chgData name="Jose Mateus Ramiris" userId="d6dcff02-bda0-410e-b483-e9aa2ff64135" providerId="ADAL" clId="{D3E6E149-C95C-4406-AA19-530690178C27}" dt="2024-01-20T00:18:37.003" v="77" actId="20577"/>
      <pc:docMkLst>
        <pc:docMk/>
      </pc:docMkLst>
      <pc:sldChg chg="modSp mod">
        <pc:chgData name="Jose Mateus Ramiris" userId="d6dcff02-bda0-410e-b483-e9aa2ff64135" providerId="ADAL" clId="{D3E6E149-C95C-4406-AA19-530690178C27}" dt="2024-01-20T00:18:37.003" v="77" actId="20577"/>
        <pc:sldMkLst>
          <pc:docMk/>
          <pc:sldMk cId="2479405693" sldId="281"/>
        </pc:sldMkLst>
        <pc:spChg chg="mod">
          <ac:chgData name="Jose Mateus Ramiris" userId="d6dcff02-bda0-410e-b483-e9aa2ff64135" providerId="ADAL" clId="{D3E6E149-C95C-4406-AA19-530690178C27}" dt="2024-01-20T00:18:37.003" v="77" actId="20577"/>
          <ac:spMkLst>
            <pc:docMk/>
            <pc:sldMk cId="2479405693" sldId="281"/>
            <ac:spMk id="6" creationId="{26F27D85-77C7-8394-67F7-A671B5F6EB79}"/>
          </ac:spMkLst>
        </pc:spChg>
        <pc:spChg chg="mod">
          <ac:chgData name="Jose Mateus Ramiris" userId="d6dcff02-bda0-410e-b483-e9aa2ff64135" providerId="ADAL" clId="{D3E6E149-C95C-4406-AA19-530690178C27}" dt="2024-01-20T00:17:31.965" v="32" actId="20577"/>
          <ac:spMkLst>
            <pc:docMk/>
            <pc:sldMk cId="2479405693" sldId="281"/>
            <ac:spMk id="8" creationId="{D1CD6D78-A23F-5A65-0DAF-E0408A78D3D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3A079645-94ED-4325-ACFA-61BF744D793E}" type="datetimeFigureOut">
              <a:rPr lang="pt-BR" smtClean="0"/>
              <a:t>22/01/2024</a:t>
            </a:fld>
            <a:endParaRPr lang="pt-BR"/>
          </a:p>
        </p:txBody>
      </p:sp>
      <p:sp>
        <p:nvSpPr>
          <p:cNvPr id="4" name="Espaço Reservado para Imagem de Slide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58FAA859-DBF4-4CEE-9ACB-90435F4C0C4F}" type="slidenum">
              <a:rPr lang="pt-BR" smtClean="0"/>
              <a:t>‹nº›</a:t>
            </a:fld>
            <a:endParaRPr lang="pt-BR"/>
          </a:p>
        </p:txBody>
      </p:sp>
    </p:spTree>
    <p:extLst>
      <p:ext uri="{BB962C8B-B14F-4D97-AF65-F5344CB8AC3E}">
        <p14:creationId xmlns:p14="http://schemas.microsoft.com/office/powerpoint/2010/main" val="1578810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Documentação do </a:t>
            </a:r>
            <a:r>
              <a:rPr lang="pt-BR" dirty="0" err="1"/>
              <a:t>ARPANet</a:t>
            </a:r>
            <a:r>
              <a:rPr lang="pt-BR" dirty="0"/>
              <a:t> Disponível em : &lt; http://docplayer.net/4288280-Multiple-computer-networks-and-intercomputer-communication-lawrence-g-roberts-advanced-research-projects-agency-washington-d-c.html?fbclid=IwAR1TsnUHJzWxBolF0NnbZlmaNnmroTRHvYFFXSZCefBvnzloXbN8RMhlEoE &gt; Acesso em 27 fev. 2023</a:t>
            </a:r>
          </a:p>
          <a:p>
            <a:endParaRPr lang="pt-BR" dirty="0"/>
          </a:p>
          <a:p>
            <a:r>
              <a:rPr lang="pt-BR" dirty="0"/>
              <a:t>História da internet Disponível em : &lt; https://www.youtube.com/watch?v=pKxWPo73pX0 &gt; Acesso em 27 fev. 2023</a:t>
            </a:r>
          </a:p>
          <a:p>
            <a:endParaRPr lang="pt-BR" dirty="0"/>
          </a:p>
          <a:p>
            <a:r>
              <a:rPr lang="pt-BR" dirty="0"/>
              <a:t>História da Internet no Brasil Disponível em: &lt; https://www.youtube.com/watch?v=k_inQhpKprg &gt; Acesso em 27 fev. 2023</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3</a:t>
            </a:fld>
            <a:endParaRPr lang="pt-BR"/>
          </a:p>
        </p:txBody>
      </p:sp>
    </p:spTree>
    <p:extLst>
      <p:ext uri="{BB962C8B-B14F-4D97-AF65-F5344CB8AC3E}">
        <p14:creationId xmlns:p14="http://schemas.microsoft.com/office/powerpoint/2010/main" val="1551576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12</a:t>
            </a:fld>
            <a:endParaRPr lang="pt-BR"/>
          </a:p>
        </p:txBody>
      </p:sp>
    </p:spTree>
    <p:extLst>
      <p:ext uri="{BB962C8B-B14F-4D97-AF65-F5344CB8AC3E}">
        <p14:creationId xmlns:p14="http://schemas.microsoft.com/office/powerpoint/2010/main" val="325130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13</a:t>
            </a:fld>
            <a:endParaRPr lang="pt-BR"/>
          </a:p>
        </p:txBody>
      </p:sp>
    </p:spTree>
    <p:extLst>
      <p:ext uri="{BB962C8B-B14F-4D97-AF65-F5344CB8AC3E}">
        <p14:creationId xmlns:p14="http://schemas.microsoft.com/office/powerpoint/2010/main" val="2138561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000000"/>
                </a:solidFill>
                <a:effectLst/>
                <a:latin typeface="Inter"/>
              </a:rPr>
              <a:t>Muitos de nós passamos várias horas por dia usando a internet, tanto para fazer coisas cotidianas como assistir vídeos, comprar, jogar e pagar contas, como para gerenciar projetos complexos do trabalho e participar de reuniões de vídeo confidenciais. Uma </a:t>
            </a:r>
            <a:r>
              <a:rPr lang="pt-BR" b="1" i="0" dirty="0">
                <a:solidFill>
                  <a:srgbClr val="000000"/>
                </a:solidFill>
                <a:effectLst/>
                <a:latin typeface="Inter"/>
              </a:rPr>
              <a:t>rede privada virtual (VPN)</a:t>
            </a:r>
            <a:r>
              <a:rPr lang="pt-BR" b="0" i="0" dirty="0">
                <a:solidFill>
                  <a:srgbClr val="000000"/>
                </a:solidFill>
                <a:effectLst/>
                <a:latin typeface="Inter"/>
              </a:rPr>
              <a:t> é uma das melhores formas de permanecer privativo e seguro online e manter suas informações pessoais protegidas.</a:t>
            </a:r>
          </a:p>
          <a:p>
            <a:pPr algn="l"/>
            <a:r>
              <a:rPr lang="pt-BR" b="1" i="0" dirty="0">
                <a:solidFill>
                  <a:srgbClr val="000000"/>
                </a:solidFill>
                <a:effectLst/>
                <a:latin typeface="Zilla Slab"/>
              </a:rPr>
              <a:t>Como funcionam as </a:t>
            </a:r>
            <a:r>
              <a:rPr lang="pt-BR" b="1" i="0" dirty="0" err="1">
                <a:solidFill>
                  <a:srgbClr val="000000"/>
                </a:solidFill>
                <a:effectLst/>
                <a:latin typeface="Zilla Slab"/>
              </a:rPr>
              <a:t>VPNs</a:t>
            </a:r>
            <a:r>
              <a:rPr lang="pt-BR" b="1" i="0" dirty="0">
                <a:solidFill>
                  <a:srgbClr val="000000"/>
                </a:solidFill>
                <a:effectLst/>
                <a:latin typeface="Zilla Slab"/>
              </a:rPr>
              <a:t>?</a:t>
            </a:r>
          </a:p>
          <a:p>
            <a:pPr algn="l"/>
            <a:r>
              <a:rPr lang="pt-BR" b="0" i="0" dirty="0">
                <a:solidFill>
                  <a:srgbClr val="000000"/>
                </a:solidFill>
                <a:effectLst/>
                <a:latin typeface="Inter"/>
              </a:rPr>
              <a:t>VPN é uma ferramenta que permite acessar a internet com segurança, independente de onde você esteja. Uma VPN funciona criando um “túnel” seguro entre seu dispositivo e o provedor de VPN. Ela te protege de duas principais maneiras:</a:t>
            </a:r>
          </a:p>
          <a:p>
            <a:pPr algn="l">
              <a:buFont typeface="+mj-lt"/>
              <a:buAutoNum type="arabicPeriod"/>
            </a:pPr>
            <a:r>
              <a:rPr lang="pt-BR" b="0" i="0" dirty="0">
                <a:solidFill>
                  <a:srgbClr val="000000"/>
                </a:solidFill>
                <a:effectLst/>
                <a:latin typeface="Inter"/>
              </a:rPr>
              <a:t>Oculta seu endereço IP, protegendo sua identidade e localização.</a:t>
            </a:r>
          </a:p>
          <a:p>
            <a:pPr algn="l">
              <a:buFont typeface="+mj-lt"/>
              <a:buAutoNum type="arabicPeriod"/>
            </a:pPr>
            <a:r>
              <a:rPr lang="pt-BR" b="0" i="0" dirty="0">
                <a:solidFill>
                  <a:srgbClr val="000000"/>
                </a:solidFill>
                <a:effectLst/>
                <a:latin typeface="Inter"/>
              </a:rPr>
              <a:t>Criptografa o tráfego entre você e seu provedor de VPN para que ninguém em sua rede local possa decifrar ou modificar.</a:t>
            </a:r>
          </a:p>
          <a:p>
            <a:pPr algn="l"/>
            <a:r>
              <a:rPr lang="pt-BR" b="0" i="0" dirty="0">
                <a:solidFill>
                  <a:srgbClr val="000000"/>
                </a:solidFill>
                <a:effectLst/>
                <a:latin typeface="Inter"/>
              </a:rPr>
              <a:t>No passado, </a:t>
            </a:r>
            <a:r>
              <a:rPr lang="pt-BR" b="0" i="0" dirty="0" err="1">
                <a:solidFill>
                  <a:srgbClr val="000000"/>
                </a:solidFill>
                <a:effectLst/>
                <a:latin typeface="Inter"/>
              </a:rPr>
              <a:t>VPNs</a:t>
            </a:r>
            <a:r>
              <a:rPr lang="pt-BR" b="0" i="0" dirty="0">
                <a:solidFill>
                  <a:srgbClr val="000000"/>
                </a:solidFill>
                <a:effectLst/>
                <a:latin typeface="Inter"/>
              </a:rPr>
              <a:t> eram usadas principalmente por empresas para permitir acesso remoto seguro a seus serviços internos e dados proprietários. Mas agora, </a:t>
            </a:r>
            <a:r>
              <a:rPr lang="pt-BR" b="0" i="0" dirty="0" err="1">
                <a:solidFill>
                  <a:srgbClr val="000000"/>
                </a:solidFill>
                <a:effectLst/>
                <a:latin typeface="Inter"/>
              </a:rPr>
              <a:t>VPNs</a:t>
            </a:r>
            <a:r>
              <a:rPr lang="pt-BR" b="0" i="0" dirty="0">
                <a:solidFill>
                  <a:srgbClr val="000000"/>
                </a:solidFill>
                <a:effectLst/>
                <a:latin typeface="Inter"/>
              </a:rPr>
              <a:t> estão disponíveis para qualquer um que queira proteger sua conexão com a internet, especialmente quando estiver usando redes não seguras como um WiFi público, mas também é útil em uma rede doméstica.</a:t>
            </a:r>
          </a:p>
          <a:p>
            <a:pPr algn="l"/>
            <a:r>
              <a:rPr lang="pt-BR" b="0" i="0" dirty="0">
                <a:solidFill>
                  <a:srgbClr val="000000"/>
                </a:solidFill>
                <a:effectLst/>
                <a:latin typeface="Inter"/>
              </a:rPr>
              <a:t>Uma VPN protege o tráfego enviado entre você e seu provedor de VPN, pelo navegador, aplicativos ou outros serviços. Para configurar uma VPN, você precisa criar uma conta em um provedor de VPN e instalar um software de VPN em seu computador ou celular. Quando ativada, uma VPN controla o tráfego de todos os aplicativos e softwares em execução no seu dispositivo, para você poder navegar e se comunicar livremente através de uma conexão de rede privativa e segura.</a:t>
            </a:r>
          </a:p>
          <a:p>
            <a:pPr algn="l"/>
            <a:r>
              <a:rPr lang="pt-BR" b="0" i="0" dirty="0">
                <a:solidFill>
                  <a:srgbClr val="000000"/>
                </a:solidFill>
                <a:effectLst/>
                <a:latin typeface="Inter"/>
              </a:rPr>
              <a:t>Tipicamente, um provedor de VPN oferece uma série de pontos de conexão em diferentes partes do mundo, permitindo que você use um endereço IP de uma região diferente da sua. Assim, qualquer lugar onde você se conectar enxerga o IP da VPN, em vez de seu IP real, como origem do tráfego. </a:t>
            </a:r>
          </a:p>
          <a:p>
            <a:pPr algn="l"/>
            <a:endParaRPr lang="pt-BR" b="0" i="0" dirty="0">
              <a:solidFill>
                <a:srgbClr val="000000"/>
              </a:solidFill>
              <a:effectLst/>
              <a:latin typeface="Inter"/>
            </a:endParaRPr>
          </a:p>
          <a:p>
            <a:pPr algn="l"/>
            <a:r>
              <a:rPr lang="pt-BR" b="0" i="0" dirty="0">
                <a:solidFill>
                  <a:srgbClr val="000000"/>
                </a:solidFill>
                <a:effectLst/>
                <a:latin typeface="Inter"/>
              </a:rPr>
              <a:t>Disponível em: &lt; https://www.mozilla.org/pt-BR/products/vpn/more/what-is-a-vpn/ : Acesso 07 março 2023</a:t>
            </a:r>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15</a:t>
            </a:fld>
            <a:endParaRPr lang="pt-BR"/>
          </a:p>
        </p:txBody>
      </p:sp>
    </p:spTree>
    <p:extLst>
      <p:ext uri="{BB962C8B-B14F-4D97-AF65-F5344CB8AC3E}">
        <p14:creationId xmlns:p14="http://schemas.microsoft.com/office/powerpoint/2010/main" val="1728454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br>
              <a:rPr lang="pt-BR" dirty="0"/>
            </a:br>
            <a:br>
              <a:rPr lang="pt-BR" dirty="0"/>
            </a:br>
            <a:r>
              <a:rPr lang="pt-BR" dirty="0"/>
              <a:t>Disponível em &lt; https://developer.mozilla.org/pt-BR/docs/Learn/Common_questions/Web_mechanics/How_does_the_Internet_work &gt; Acesso em 07 março 2023</a:t>
            </a:r>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4</a:t>
            </a:fld>
            <a:endParaRPr lang="pt-BR"/>
          </a:p>
        </p:txBody>
      </p:sp>
    </p:spTree>
    <p:extLst>
      <p:ext uri="{BB962C8B-B14F-4D97-AF65-F5344CB8AC3E}">
        <p14:creationId xmlns:p14="http://schemas.microsoft.com/office/powerpoint/2010/main" val="3899917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br>
              <a:rPr lang="pt-BR" dirty="0"/>
            </a:br>
            <a:br>
              <a:rPr lang="pt-BR" dirty="0"/>
            </a:br>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5</a:t>
            </a:fld>
            <a:endParaRPr lang="pt-BR"/>
          </a:p>
        </p:txBody>
      </p:sp>
    </p:spTree>
    <p:extLst>
      <p:ext uri="{BB962C8B-B14F-4D97-AF65-F5344CB8AC3E}">
        <p14:creationId xmlns:p14="http://schemas.microsoft.com/office/powerpoint/2010/main" val="1228140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6</a:t>
            </a:fld>
            <a:endParaRPr lang="pt-BR"/>
          </a:p>
        </p:txBody>
      </p:sp>
    </p:spTree>
    <p:extLst>
      <p:ext uri="{BB962C8B-B14F-4D97-AF65-F5344CB8AC3E}">
        <p14:creationId xmlns:p14="http://schemas.microsoft.com/office/powerpoint/2010/main" val="2398508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7</a:t>
            </a:fld>
            <a:endParaRPr lang="pt-BR"/>
          </a:p>
        </p:txBody>
      </p:sp>
    </p:spTree>
    <p:extLst>
      <p:ext uri="{BB962C8B-B14F-4D97-AF65-F5344CB8AC3E}">
        <p14:creationId xmlns:p14="http://schemas.microsoft.com/office/powerpoint/2010/main" val="2370920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Assistam em : &lt; https://www.youtube.com/watch?v=BmOMG7rdf8A &gt; Acesso em 01 março 2023</a:t>
            </a:r>
          </a:p>
          <a:p>
            <a:endParaRPr lang="pt-BR" dirty="0"/>
          </a:p>
          <a:p>
            <a:r>
              <a:rPr lang="pt-BR" dirty="0"/>
              <a:t>Meios de comunicação com fio: cabo trançado, fibra óptica, cabo coaxial.</a:t>
            </a:r>
          </a:p>
          <a:p>
            <a:endParaRPr lang="pt-BR" dirty="0"/>
          </a:p>
          <a:p>
            <a:r>
              <a:rPr lang="pt-BR" dirty="0"/>
              <a:t>Meios sem fio: RFID, Wi-Fi, Bluetooth</a:t>
            </a:r>
          </a:p>
          <a:p>
            <a:endParaRPr lang="pt-BR" dirty="0"/>
          </a:p>
          <a:p>
            <a:r>
              <a:rPr lang="pt-BR" dirty="0"/>
              <a:t>RFID https://www.gs1br.org/codigos-e-padroes/captura/epc-rfid   </a:t>
            </a:r>
          </a:p>
          <a:p>
            <a:r>
              <a:rPr lang="pt-BR" dirty="0"/>
              <a:t>RFID exemplos: cartão de crédito por aproximação, </a:t>
            </a:r>
            <a:r>
              <a:rPr lang="pt-BR" dirty="0" err="1"/>
              <a:t>tag</a:t>
            </a:r>
            <a:r>
              <a:rPr lang="pt-BR" dirty="0"/>
              <a:t> de pedágio, </a:t>
            </a:r>
            <a:r>
              <a:rPr lang="pt-BR" dirty="0" err="1"/>
              <a:t>tag</a:t>
            </a:r>
            <a:r>
              <a:rPr lang="pt-BR" dirty="0"/>
              <a:t> de portão eletrônico usado normalmente em condomínios</a:t>
            </a:r>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8</a:t>
            </a:fld>
            <a:endParaRPr lang="pt-BR"/>
          </a:p>
        </p:txBody>
      </p:sp>
    </p:spTree>
    <p:extLst>
      <p:ext uri="{BB962C8B-B14F-4D97-AF65-F5344CB8AC3E}">
        <p14:creationId xmlns:p14="http://schemas.microsoft.com/office/powerpoint/2010/main" val="3943131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9</a:t>
            </a:fld>
            <a:endParaRPr lang="pt-BR"/>
          </a:p>
        </p:txBody>
      </p:sp>
    </p:spTree>
    <p:extLst>
      <p:ext uri="{BB962C8B-B14F-4D97-AF65-F5344CB8AC3E}">
        <p14:creationId xmlns:p14="http://schemas.microsoft.com/office/powerpoint/2010/main" val="3987480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Uma rede PAN é utilizada como conexão entre dispositivos, como impressoras, teclados, mouse, headset, </a:t>
            </a:r>
            <a:r>
              <a:rPr lang="pt-BR" dirty="0" err="1"/>
              <a:t>smarthphone</a:t>
            </a:r>
            <a:r>
              <a:rPr lang="pt-BR" dirty="0"/>
              <a:t>, tablet, </a:t>
            </a:r>
            <a:r>
              <a:rPr lang="pt-BR" dirty="0" err="1"/>
              <a:t>SmartTv</a:t>
            </a:r>
            <a:r>
              <a:rPr lang="pt-BR" dirty="0"/>
              <a:t>...</a:t>
            </a:r>
          </a:p>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10</a:t>
            </a:fld>
            <a:endParaRPr lang="pt-BR"/>
          </a:p>
        </p:txBody>
      </p:sp>
    </p:spTree>
    <p:extLst>
      <p:ext uri="{BB962C8B-B14F-4D97-AF65-F5344CB8AC3E}">
        <p14:creationId xmlns:p14="http://schemas.microsoft.com/office/powerpoint/2010/main" val="2283335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8FAA859-DBF4-4CEE-9ACB-90435F4C0C4F}" type="slidenum">
              <a:rPr lang="pt-BR" smtClean="0"/>
              <a:t>11</a:t>
            </a:fld>
            <a:endParaRPr lang="pt-BR"/>
          </a:p>
        </p:txBody>
      </p:sp>
    </p:spTree>
    <p:extLst>
      <p:ext uri="{BB962C8B-B14F-4D97-AF65-F5344CB8AC3E}">
        <p14:creationId xmlns:p14="http://schemas.microsoft.com/office/powerpoint/2010/main" val="3615430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100" b="0" i="0">
                <a:solidFill>
                  <a:srgbClr val="333333"/>
                </a:solidFill>
                <a:latin typeface="Montserrat Light"/>
                <a:cs typeface="Montserrat Light"/>
              </a:defRPr>
            </a:lvl1pPr>
          </a:lstStyle>
          <a:p>
            <a:endParaRPr/>
          </a:p>
        </p:txBody>
      </p:sp>
      <p:sp>
        <p:nvSpPr>
          <p:cNvPr id="3" name="Holder 3"/>
          <p:cNvSpPr>
            <a:spLocks noGrp="1"/>
          </p:cNvSpPr>
          <p:nvPr>
            <p:ph type="body" idx="1"/>
          </p:nvPr>
        </p:nvSpPr>
        <p:spPr/>
        <p:txBody>
          <a:bodyPr lIns="0" tIns="0" rIns="0" bIns="0"/>
          <a:lstStyle>
            <a:lvl1pPr>
              <a:defRPr sz="2400" b="0" i="0">
                <a:solidFill>
                  <a:srgbClr val="4D4D4D"/>
                </a:solidFill>
                <a:latin typeface="Montserrat"/>
                <a:cs typeface="Montserra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052050" y="0"/>
            <a:ext cx="10052050" cy="11151870"/>
          </a:xfrm>
          <a:custGeom>
            <a:avLst/>
            <a:gdLst/>
            <a:ahLst/>
            <a:cxnLst/>
            <a:rect l="l" t="t" r="r" b="b"/>
            <a:pathLst>
              <a:path w="10052050" h="11151870">
                <a:moveTo>
                  <a:pt x="0" y="11151492"/>
                </a:moveTo>
                <a:lnTo>
                  <a:pt x="10052039" y="11151492"/>
                </a:lnTo>
                <a:lnTo>
                  <a:pt x="10052039" y="0"/>
                </a:lnTo>
                <a:lnTo>
                  <a:pt x="0" y="0"/>
                </a:lnTo>
                <a:lnTo>
                  <a:pt x="0" y="11151492"/>
                </a:lnTo>
                <a:close/>
              </a:path>
            </a:pathLst>
          </a:custGeom>
          <a:solidFill>
            <a:srgbClr val="1A1A1A"/>
          </a:solidFill>
        </p:spPr>
        <p:txBody>
          <a:bodyPr wrap="square" lIns="0" tIns="0" rIns="0" bIns="0" rtlCol="0"/>
          <a:lstStyle/>
          <a:p>
            <a:endParaRPr/>
          </a:p>
        </p:txBody>
      </p:sp>
      <p:sp>
        <p:nvSpPr>
          <p:cNvPr id="17" name="bg object 17"/>
          <p:cNvSpPr/>
          <p:nvPr/>
        </p:nvSpPr>
        <p:spPr>
          <a:xfrm>
            <a:off x="1047151" y="9319087"/>
            <a:ext cx="3693160" cy="942975"/>
          </a:xfrm>
          <a:custGeom>
            <a:avLst/>
            <a:gdLst/>
            <a:ahLst/>
            <a:cxnLst/>
            <a:rect l="l" t="t" r="r" b="b"/>
            <a:pathLst>
              <a:path w="3693160"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18" name="bg object 18"/>
          <p:cNvSpPr/>
          <p:nvPr/>
        </p:nvSpPr>
        <p:spPr>
          <a:xfrm>
            <a:off x="1047076" y="9439611"/>
            <a:ext cx="3693160" cy="700405"/>
          </a:xfrm>
          <a:custGeom>
            <a:avLst/>
            <a:gdLst/>
            <a:ahLst/>
            <a:cxnLst/>
            <a:rect l="l" t="t" r="r" b="b"/>
            <a:pathLst>
              <a:path w="3693160" h="700404">
                <a:moveTo>
                  <a:pt x="198361" y="660984"/>
                </a:moveTo>
                <a:lnTo>
                  <a:pt x="0" y="660984"/>
                </a:lnTo>
                <a:lnTo>
                  <a:pt x="0" y="685812"/>
                </a:lnTo>
                <a:lnTo>
                  <a:pt x="198361" y="685812"/>
                </a:lnTo>
                <a:lnTo>
                  <a:pt x="198361" y="660984"/>
                </a:lnTo>
                <a:close/>
              </a:path>
              <a:path w="3693160" h="700404">
                <a:moveTo>
                  <a:pt x="198361" y="502246"/>
                </a:moveTo>
                <a:lnTo>
                  <a:pt x="0" y="502246"/>
                </a:lnTo>
                <a:lnTo>
                  <a:pt x="0" y="527050"/>
                </a:lnTo>
                <a:lnTo>
                  <a:pt x="198361" y="527050"/>
                </a:lnTo>
                <a:lnTo>
                  <a:pt x="198361" y="502246"/>
                </a:lnTo>
                <a:close/>
              </a:path>
              <a:path w="3693160" h="700404">
                <a:moveTo>
                  <a:pt x="198361" y="337553"/>
                </a:moveTo>
                <a:lnTo>
                  <a:pt x="0" y="337553"/>
                </a:lnTo>
                <a:lnTo>
                  <a:pt x="0" y="362356"/>
                </a:lnTo>
                <a:lnTo>
                  <a:pt x="198361" y="362356"/>
                </a:lnTo>
                <a:lnTo>
                  <a:pt x="198361" y="337553"/>
                </a:lnTo>
                <a:close/>
              </a:path>
              <a:path w="3693160" h="700404">
                <a:moveTo>
                  <a:pt x="198361" y="175056"/>
                </a:moveTo>
                <a:lnTo>
                  <a:pt x="0" y="175056"/>
                </a:lnTo>
                <a:lnTo>
                  <a:pt x="0" y="199898"/>
                </a:lnTo>
                <a:lnTo>
                  <a:pt x="198361" y="199898"/>
                </a:lnTo>
                <a:lnTo>
                  <a:pt x="198361" y="175056"/>
                </a:lnTo>
                <a:close/>
              </a:path>
              <a:path w="3693160" h="700404">
                <a:moveTo>
                  <a:pt x="198361" y="16802"/>
                </a:moveTo>
                <a:lnTo>
                  <a:pt x="0" y="16802"/>
                </a:lnTo>
                <a:lnTo>
                  <a:pt x="0" y="41592"/>
                </a:lnTo>
                <a:lnTo>
                  <a:pt x="198361" y="41592"/>
                </a:lnTo>
                <a:lnTo>
                  <a:pt x="198361" y="16802"/>
                </a:lnTo>
                <a:close/>
              </a:path>
              <a:path w="3693160" h="700404">
                <a:moveTo>
                  <a:pt x="908532" y="161366"/>
                </a:moveTo>
                <a:lnTo>
                  <a:pt x="905624" y="119291"/>
                </a:lnTo>
                <a:lnTo>
                  <a:pt x="870216" y="56515"/>
                </a:lnTo>
                <a:lnTo>
                  <a:pt x="804735" y="18783"/>
                </a:lnTo>
                <a:lnTo>
                  <a:pt x="764209" y="8001"/>
                </a:lnTo>
                <a:lnTo>
                  <a:pt x="720382" y="1917"/>
                </a:lnTo>
                <a:lnTo>
                  <a:pt x="674649" y="0"/>
                </a:lnTo>
                <a:lnTo>
                  <a:pt x="627659" y="1714"/>
                </a:lnTo>
                <a:lnTo>
                  <a:pt x="580986" y="7264"/>
                </a:lnTo>
                <a:lnTo>
                  <a:pt x="535622" y="17233"/>
                </a:lnTo>
                <a:lnTo>
                  <a:pt x="492493" y="32219"/>
                </a:lnTo>
                <a:lnTo>
                  <a:pt x="452564" y="52793"/>
                </a:lnTo>
                <a:lnTo>
                  <a:pt x="416788" y="79565"/>
                </a:lnTo>
                <a:lnTo>
                  <a:pt x="386118" y="113106"/>
                </a:lnTo>
                <a:lnTo>
                  <a:pt x="361518" y="154025"/>
                </a:lnTo>
                <a:lnTo>
                  <a:pt x="343941" y="202895"/>
                </a:lnTo>
                <a:lnTo>
                  <a:pt x="339204" y="254914"/>
                </a:lnTo>
                <a:lnTo>
                  <a:pt x="348361" y="300837"/>
                </a:lnTo>
                <a:lnTo>
                  <a:pt x="371944" y="338747"/>
                </a:lnTo>
                <a:lnTo>
                  <a:pt x="410476" y="366712"/>
                </a:lnTo>
                <a:lnTo>
                  <a:pt x="460273" y="387235"/>
                </a:lnTo>
                <a:lnTo>
                  <a:pt x="508939" y="402196"/>
                </a:lnTo>
                <a:lnTo>
                  <a:pt x="594944" y="424522"/>
                </a:lnTo>
                <a:lnTo>
                  <a:pt x="628256" y="436435"/>
                </a:lnTo>
                <a:lnTo>
                  <a:pt x="652462" y="451904"/>
                </a:lnTo>
                <a:lnTo>
                  <a:pt x="665543" y="473189"/>
                </a:lnTo>
                <a:lnTo>
                  <a:pt x="665505" y="502577"/>
                </a:lnTo>
                <a:lnTo>
                  <a:pt x="650049" y="531901"/>
                </a:lnTo>
                <a:lnTo>
                  <a:pt x="622071" y="552831"/>
                </a:lnTo>
                <a:lnTo>
                  <a:pt x="587806" y="565391"/>
                </a:lnTo>
                <a:lnTo>
                  <a:pt x="553504" y="569569"/>
                </a:lnTo>
                <a:lnTo>
                  <a:pt x="508876" y="563206"/>
                </a:lnTo>
                <a:lnTo>
                  <a:pt x="477113" y="544449"/>
                </a:lnTo>
                <a:lnTo>
                  <a:pt x="460578" y="513829"/>
                </a:lnTo>
                <a:lnTo>
                  <a:pt x="461683" y="471868"/>
                </a:lnTo>
                <a:lnTo>
                  <a:pt x="275539" y="471868"/>
                </a:lnTo>
                <a:lnTo>
                  <a:pt x="269443" y="527735"/>
                </a:lnTo>
                <a:lnTo>
                  <a:pt x="274370" y="574230"/>
                </a:lnTo>
                <a:lnTo>
                  <a:pt x="289229" y="612101"/>
                </a:lnTo>
                <a:lnTo>
                  <a:pt x="312877" y="642086"/>
                </a:lnTo>
                <a:lnTo>
                  <a:pt x="344220" y="664946"/>
                </a:lnTo>
                <a:lnTo>
                  <a:pt x="382117" y="681431"/>
                </a:lnTo>
                <a:lnTo>
                  <a:pt x="425475" y="692277"/>
                </a:lnTo>
                <a:lnTo>
                  <a:pt x="473151" y="698233"/>
                </a:lnTo>
                <a:lnTo>
                  <a:pt x="524052" y="700049"/>
                </a:lnTo>
                <a:lnTo>
                  <a:pt x="575627" y="697547"/>
                </a:lnTo>
                <a:lnTo>
                  <a:pt x="626084" y="690016"/>
                </a:lnTo>
                <a:lnTo>
                  <a:pt x="674420" y="677392"/>
                </a:lnTo>
                <a:lnTo>
                  <a:pt x="719620" y="659612"/>
                </a:lnTo>
                <a:lnTo>
                  <a:pt x="760679" y="636625"/>
                </a:lnTo>
                <a:lnTo>
                  <a:pt x="796582" y="608368"/>
                </a:lnTo>
                <a:lnTo>
                  <a:pt x="826350" y="574789"/>
                </a:lnTo>
                <a:lnTo>
                  <a:pt x="829373" y="569569"/>
                </a:lnTo>
                <a:lnTo>
                  <a:pt x="848956" y="535825"/>
                </a:lnTo>
                <a:lnTo>
                  <a:pt x="863409" y="491413"/>
                </a:lnTo>
                <a:lnTo>
                  <a:pt x="869188" y="436968"/>
                </a:lnTo>
                <a:lnTo>
                  <a:pt x="862253" y="393585"/>
                </a:lnTo>
                <a:lnTo>
                  <a:pt x="844715" y="359727"/>
                </a:lnTo>
                <a:lnTo>
                  <a:pt x="786193" y="314401"/>
                </a:lnTo>
                <a:lnTo>
                  <a:pt x="749401" y="299821"/>
                </a:lnTo>
                <a:lnTo>
                  <a:pt x="710374" y="288569"/>
                </a:lnTo>
                <a:lnTo>
                  <a:pt x="634009" y="269887"/>
                </a:lnTo>
                <a:lnTo>
                  <a:pt x="598487" y="259118"/>
                </a:lnTo>
                <a:lnTo>
                  <a:pt x="566508" y="244424"/>
                </a:lnTo>
                <a:lnTo>
                  <a:pt x="545211" y="222923"/>
                </a:lnTo>
                <a:lnTo>
                  <a:pt x="541718" y="191719"/>
                </a:lnTo>
                <a:lnTo>
                  <a:pt x="553250" y="167982"/>
                </a:lnTo>
                <a:lnTo>
                  <a:pt x="574865" y="148437"/>
                </a:lnTo>
                <a:lnTo>
                  <a:pt x="603186" y="135178"/>
                </a:lnTo>
                <a:lnTo>
                  <a:pt x="634784" y="130302"/>
                </a:lnTo>
                <a:lnTo>
                  <a:pt x="656831" y="131686"/>
                </a:lnTo>
                <a:lnTo>
                  <a:pt x="701929" y="151726"/>
                </a:lnTo>
                <a:lnTo>
                  <a:pt x="716407" y="192938"/>
                </a:lnTo>
                <a:lnTo>
                  <a:pt x="713600" y="211264"/>
                </a:lnTo>
                <a:lnTo>
                  <a:pt x="899718" y="211264"/>
                </a:lnTo>
                <a:lnTo>
                  <a:pt x="908532" y="161366"/>
                </a:lnTo>
                <a:close/>
              </a:path>
              <a:path w="3693160" h="700404">
                <a:moveTo>
                  <a:pt x="1580984" y="13944"/>
                </a:moveTo>
                <a:lnTo>
                  <a:pt x="1069111" y="13944"/>
                </a:lnTo>
                <a:lnTo>
                  <a:pt x="926261" y="685939"/>
                </a:lnTo>
                <a:lnTo>
                  <a:pt x="1438148" y="685939"/>
                </a:lnTo>
                <a:lnTo>
                  <a:pt x="1465910" y="555612"/>
                </a:lnTo>
                <a:lnTo>
                  <a:pt x="1140142" y="555612"/>
                </a:lnTo>
                <a:lnTo>
                  <a:pt x="1170393" y="413207"/>
                </a:lnTo>
                <a:lnTo>
                  <a:pt x="1470088" y="413207"/>
                </a:lnTo>
                <a:lnTo>
                  <a:pt x="1497685" y="282968"/>
                </a:lnTo>
                <a:lnTo>
                  <a:pt x="1198003" y="282968"/>
                </a:lnTo>
                <a:lnTo>
                  <a:pt x="1227467" y="144246"/>
                </a:lnTo>
                <a:lnTo>
                  <a:pt x="1553235" y="144246"/>
                </a:lnTo>
                <a:lnTo>
                  <a:pt x="1580984" y="13944"/>
                </a:lnTo>
                <a:close/>
              </a:path>
              <a:path w="3693160" h="700404">
                <a:moveTo>
                  <a:pt x="2341372" y="13944"/>
                </a:moveTo>
                <a:lnTo>
                  <a:pt x="2173846" y="13944"/>
                </a:lnTo>
                <a:lnTo>
                  <a:pt x="2067737" y="512787"/>
                </a:lnTo>
                <a:lnTo>
                  <a:pt x="2065578" y="514692"/>
                </a:lnTo>
                <a:lnTo>
                  <a:pt x="1984082" y="171284"/>
                </a:lnTo>
                <a:lnTo>
                  <a:pt x="1946744" y="13944"/>
                </a:lnTo>
                <a:lnTo>
                  <a:pt x="1686153" y="13944"/>
                </a:lnTo>
                <a:lnTo>
                  <a:pt x="1543291" y="685939"/>
                </a:lnTo>
                <a:lnTo>
                  <a:pt x="1710829" y="685939"/>
                </a:lnTo>
                <a:lnTo>
                  <a:pt x="1820202" y="171284"/>
                </a:lnTo>
                <a:lnTo>
                  <a:pt x="1822056" y="171284"/>
                </a:lnTo>
                <a:lnTo>
                  <a:pt x="1940699" y="685939"/>
                </a:lnTo>
                <a:lnTo>
                  <a:pt x="2198522" y="685939"/>
                </a:lnTo>
                <a:lnTo>
                  <a:pt x="2234920" y="514692"/>
                </a:lnTo>
                <a:lnTo>
                  <a:pt x="2341372" y="13944"/>
                </a:lnTo>
                <a:close/>
              </a:path>
              <a:path w="3693160" h="700404">
                <a:moveTo>
                  <a:pt x="3024975" y="685939"/>
                </a:moveTo>
                <a:lnTo>
                  <a:pt x="3001073" y="554697"/>
                </a:lnTo>
                <a:lnTo>
                  <a:pt x="2977350" y="424408"/>
                </a:lnTo>
                <a:lnTo>
                  <a:pt x="2926486" y="145161"/>
                </a:lnTo>
                <a:lnTo>
                  <a:pt x="2902585" y="13944"/>
                </a:lnTo>
                <a:lnTo>
                  <a:pt x="2779890" y="13944"/>
                </a:lnTo>
                <a:lnTo>
                  <a:pt x="2779890" y="424408"/>
                </a:lnTo>
                <a:lnTo>
                  <a:pt x="2600274" y="424408"/>
                </a:lnTo>
                <a:lnTo>
                  <a:pt x="2750870" y="145161"/>
                </a:lnTo>
                <a:lnTo>
                  <a:pt x="2753652" y="145161"/>
                </a:lnTo>
                <a:lnTo>
                  <a:pt x="2779890" y="424408"/>
                </a:lnTo>
                <a:lnTo>
                  <a:pt x="2779890" y="13944"/>
                </a:lnTo>
                <a:lnTo>
                  <a:pt x="2675496" y="13944"/>
                </a:lnTo>
                <a:lnTo>
                  <a:pt x="2267356" y="685939"/>
                </a:lnTo>
                <a:lnTo>
                  <a:pt x="2453525" y="685939"/>
                </a:lnTo>
                <a:lnTo>
                  <a:pt x="2525179" y="554697"/>
                </a:lnTo>
                <a:lnTo>
                  <a:pt x="2797886" y="554697"/>
                </a:lnTo>
                <a:lnTo>
                  <a:pt x="2814637" y="685939"/>
                </a:lnTo>
                <a:lnTo>
                  <a:pt x="3024975" y="685939"/>
                </a:lnTo>
                <a:close/>
              </a:path>
              <a:path w="3693160" h="700404">
                <a:moveTo>
                  <a:pt x="3424682" y="13944"/>
                </a:moveTo>
                <a:lnTo>
                  <a:pt x="3238550" y="13944"/>
                </a:lnTo>
                <a:lnTo>
                  <a:pt x="3095675" y="685939"/>
                </a:lnTo>
                <a:lnTo>
                  <a:pt x="3281845" y="685939"/>
                </a:lnTo>
                <a:lnTo>
                  <a:pt x="3424682" y="13944"/>
                </a:lnTo>
                <a:close/>
              </a:path>
              <a:path w="3693160" h="700404">
                <a:moveTo>
                  <a:pt x="3692931" y="660984"/>
                </a:moveTo>
                <a:lnTo>
                  <a:pt x="3494582" y="660984"/>
                </a:lnTo>
                <a:lnTo>
                  <a:pt x="3494582" y="685812"/>
                </a:lnTo>
                <a:lnTo>
                  <a:pt x="3692931" y="685812"/>
                </a:lnTo>
                <a:lnTo>
                  <a:pt x="3692931" y="660984"/>
                </a:lnTo>
                <a:close/>
              </a:path>
              <a:path w="3693160" h="700404">
                <a:moveTo>
                  <a:pt x="3692931" y="502246"/>
                </a:moveTo>
                <a:lnTo>
                  <a:pt x="3494582" y="502246"/>
                </a:lnTo>
                <a:lnTo>
                  <a:pt x="3494582" y="527050"/>
                </a:lnTo>
                <a:lnTo>
                  <a:pt x="3692931" y="527050"/>
                </a:lnTo>
                <a:lnTo>
                  <a:pt x="3692931" y="502246"/>
                </a:lnTo>
                <a:close/>
              </a:path>
              <a:path w="3693160" h="700404">
                <a:moveTo>
                  <a:pt x="3692931" y="337553"/>
                </a:moveTo>
                <a:lnTo>
                  <a:pt x="3494582" y="337553"/>
                </a:lnTo>
                <a:lnTo>
                  <a:pt x="3494582" y="362356"/>
                </a:lnTo>
                <a:lnTo>
                  <a:pt x="3692931" y="362356"/>
                </a:lnTo>
                <a:lnTo>
                  <a:pt x="3692931" y="337553"/>
                </a:lnTo>
                <a:close/>
              </a:path>
              <a:path w="3693160" h="700404">
                <a:moveTo>
                  <a:pt x="3692931" y="175056"/>
                </a:moveTo>
                <a:lnTo>
                  <a:pt x="3494582" y="175056"/>
                </a:lnTo>
                <a:lnTo>
                  <a:pt x="3494582" y="199898"/>
                </a:lnTo>
                <a:lnTo>
                  <a:pt x="3692931" y="199898"/>
                </a:lnTo>
                <a:lnTo>
                  <a:pt x="3692931" y="175056"/>
                </a:lnTo>
                <a:close/>
              </a:path>
              <a:path w="3693160" h="700404">
                <a:moveTo>
                  <a:pt x="3692931" y="16802"/>
                </a:moveTo>
                <a:lnTo>
                  <a:pt x="3494582" y="16802"/>
                </a:lnTo>
                <a:lnTo>
                  <a:pt x="3494582" y="41592"/>
                </a:lnTo>
                <a:lnTo>
                  <a:pt x="3692931" y="41592"/>
                </a:lnTo>
                <a:lnTo>
                  <a:pt x="3692931" y="16802"/>
                </a:lnTo>
                <a:close/>
              </a:path>
            </a:pathLst>
          </a:custGeom>
          <a:solidFill>
            <a:srgbClr val="FFFFFF"/>
          </a:solidFill>
        </p:spPr>
        <p:txBody>
          <a:bodyPr wrap="square" lIns="0" tIns="0" rIns="0" bIns="0" rtlCol="0"/>
          <a:lstStyle/>
          <a:p>
            <a:endParaRPr/>
          </a:p>
        </p:txBody>
      </p:sp>
      <p:sp>
        <p:nvSpPr>
          <p:cNvPr id="19" name="bg object 19"/>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pic>
        <p:nvPicPr>
          <p:cNvPr id="20" name="bg object 20"/>
          <p:cNvPicPr/>
          <p:nvPr/>
        </p:nvPicPr>
        <p:blipFill>
          <a:blip r:embed="rId2" cstate="print"/>
          <a:stretch>
            <a:fillRect/>
          </a:stretch>
        </p:blipFill>
        <p:spPr>
          <a:xfrm>
            <a:off x="9014353" y="1057130"/>
            <a:ext cx="3245974" cy="2722419"/>
          </a:xfrm>
          <a:prstGeom prst="rect">
            <a:avLst/>
          </a:prstGeom>
        </p:spPr>
      </p:pic>
      <p:pic>
        <p:nvPicPr>
          <p:cNvPr id="21" name="bg object 21"/>
          <p:cNvPicPr/>
          <p:nvPr/>
        </p:nvPicPr>
        <p:blipFill>
          <a:blip r:embed="rId2" cstate="print"/>
          <a:stretch>
            <a:fillRect/>
          </a:stretch>
        </p:blipFill>
        <p:spPr>
          <a:xfrm>
            <a:off x="9014353" y="4303094"/>
            <a:ext cx="3245974" cy="2722430"/>
          </a:xfrm>
          <a:prstGeom prst="rect">
            <a:avLst/>
          </a:prstGeom>
        </p:spPr>
      </p:pic>
      <p:pic>
        <p:nvPicPr>
          <p:cNvPr id="22" name="bg object 22"/>
          <p:cNvPicPr/>
          <p:nvPr/>
        </p:nvPicPr>
        <p:blipFill>
          <a:blip r:embed="rId2" cstate="print"/>
          <a:stretch>
            <a:fillRect/>
          </a:stretch>
        </p:blipFill>
        <p:spPr>
          <a:xfrm>
            <a:off x="9014353" y="7549068"/>
            <a:ext cx="3245974" cy="2722430"/>
          </a:xfrm>
          <a:prstGeom prst="rect">
            <a:avLst/>
          </a:prstGeom>
        </p:spPr>
      </p:pic>
      <p:sp>
        <p:nvSpPr>
          <p:cNvPr id="2" name="Holder 2"/>
          <p:cNvSpPr>
            <a:spLocks noGrp="1"/>
          </p:cNvSpPr>
          <p:nvPr>
            <p:ph type="title"/>
          </p:nvPr>
        </p:nvSpPr>
        <p:spPr/>
        <p:txBody>
          <a:bodyPr lIns="0" tIns="0" rIns="0" bIns="0"/>
          <a:lstStyle>
            <a:lvl1pPr>
              <a:defRPr sz="6100" b="0" i="0">
                <a:solidFill>
                  <a:srgbClr val="333333"/>
                </a:solidFill>
                <a:latin typeface="Montserrat Light"/>
                <a:cs typeface="Montserrat Light"/>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1151870"/>
          </a:xfrm>
          <a:custGeom>
            <a:avLst/>
            <a:gdLst/>
            <a:ahLst/>
            <a:cxnLst/>
            <a:rect l="l" t="t" r="r" b="b"/>
            <a:pathLst>
              <a:path w="20104100" h="11151870">
                <a:moveTo>
                  <a:pt x="0" y="11151492"/>
                </a:moveTo>
                <a:lnTo>
                  <a:pt x="20104099" y="11151492"/>
                </a:lnTo>
                <a:lnTo>
                  <a:pt x="20104099" y="0"/>
                </a:lnTo>
                <a:lnTo>
                  <a:pt x="0" y="0"/>
                </a:lnTo>
                <a:lnTo>
                  <a:pt x="0" y="11151492"/>
                </a:lnTo>
                <a:close/>
              </a:path>
            </a:pathLst>
          </a:custGeom>
          <a:solidFill>
            <a:srgbClr val="1A1A1A"/>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100" b="0" i="0">
                <a:solidFill>
                  <a:srgbClr val="333333"/>
                </a:solidFill>
                <a:latin typeface="Montserrat Light"/>
                <a:cs typeface="Montserrat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45691" y="1020182"/>
            <a:ext cx="15812717" cy="3010535"/>
          </a:xfrm>
          <a:prstGeom prst="rect">
            <a:avLst/>
          </a:prstGeom>
        </p:spPr>
        <p:txBody>
          <a:bodyPr wrap="square" lIns="0" tIns="0" rIns="0" bIns="0">
            <a:spAutoFit/>
          </a:bodyPr>
          <a:lstStyle>
            <a:lvl1pPr>
              <a:defRPr sz="6100" b="0" i="0">
                <a:solidFill>
                  <a:srgbClr val="333333"/>
                </a:solidFill>
                <a:latin typeface="Montserrat Light"/>
                <a:cs typeface="Montserrat Light"/>
              </a:defRPr>
            </a:lvl1pPr>
          </a:lstStyle>
          <a:p>
            <a:endParaRPr/>
          </a:p>
        </p:txBody>
      </p:sp>
      <p:sp>
        <p:nvSpPr>
          <p:cNvPr id="3" name="Holder 3"/>
          <p:cNvSpPr>
            <a:spLocks noGrp="1"/>
          </p:cNvSpPr>
          <p:nvPr>
            <p:ph type="body" idx="1"/>
          </p:nvPr>
        </p:nvSpPr>
        <p:spPr>
          <a:xfrm>
            <a:off x="8756861" y="2375171"/>
            <a:ext cx="10305415" cy="5227320"/>
          </a:xfrm>
          <a:prstGeom prst="rect">
            <a:avLst/>
          </a:prstGeom>
        </p:spPr>
        <p:txBody>
          <a:bodyPr wrap="square" lIns="0" tIns="0" rIns="0" bIns="0">
            <a:spAutoFit/>
          </a:bodyPr>
          <a:lstStyle>
            <a:lvl1pPr>
              <a:defRPr sz="2400" b="0" i="0">
                <a:solidFill>
                  <a:srgbClr val="4D4D4D"/>
                </a:solidFill>
                <a:latin typeface="Montserrat"/>
                <a:cs typeface="Montserrat"/>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www.sp.senai.br/" TargetMode="External"/><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2" cstate="print"/>
            <a:stretch>
              <a:fillRect/>
            </a:stretch>
          </p:blipFill>
          <p:spPr>
            <a:xfrm>
              <a:off x="0" y="0"/>
              <a:ext cx="20104100" cy="11308556"/>
            </a:xfrm>
            <a:prstGeom prst="rect">
              <a:avLst/>
            </a:prstGeom>
          </p:spPr>
        </p:pic>
        <p:sp>
          <p:nvSpPr>
            <p:cNvPr id="4" name="object 4"/>
            <p:cNvSpPr/>
            <p:nvPr/>
          </p:nvSpPr>
          <p:spPr>
            <a:xfrm>
              <a:off x="6806190" y="4825978"/>
              <a:ext cx="6492240" cy="1656714"/>
            </a:xfrm>
            <a:custGeom>
              <a:avLst/>
              <a:gdLst/>
              <a:ahLst/>
              <a:cxnLst/>
              <a:rect l="l" t="t" r="r" b="b"/>
              <a:pathLst>
                <a:path w="6492240" h="1656714">
                  <a:moveTo>
                    <a:pt x="6491833" y="0"/>
                  </a:moveTo>
                  <a:lnTo>
                    <a:pt x="0" y="0"/>
                  </a:lnTo>
                  <a:lnTo>
                    <a:pt x="0" y="1656609"/>
                  </a:lnTo>
                  <a:lnTo>
                    <a:pt x="6491833" y="1656609"/>
                  </a:lnTo>
                  <a:lnTo>
                    <a:pt x="6491833" y="0"/>
                  </a:lnTo>
                  <a:close/>
                </a:path>
              </a:pathLst>
            </a:custGeom>
            <a:solidFill>
              <a:srgbClr val="E21013"/>
            </a:solidFill>
          </p:spPr>
          <p:txBody>
            <a:bodyPr wrap="square" lIns="0" tIns="0" rIns="0" bIns="0" rtlCol="0"/>
            <a:lstStyle/>
            <a:p>
              <a:endParaRPr/>
            </a:p>
          </p:txBody>
        </p:sp>
        <p:sp>
          <p:nvSpPr>
            <p:cNvPr id="5" name="object 5"/>
            <p:cNvSpPr/>
            <p:nvPr/>
          </p:nvSpPr>
          <p:spPr>
            <a:xfrm>
              <a:off x="6806069" y="5037842"/>
              <a:ext cx="6492240" cy="1230630"/>
            </a:xfrm>
            <a:custGeom>
              <a:avLst/>
              <a:gdLst/>
              <a:ahLst/>
              <a:cxnLst/>
              <a:rect l="l" t="t" r="r" b="b"/>
              <a:pathLst>
                <a:path w="6492240" h="1230629">
                  <a:moveTo>
                    <a:pt x="348691" y="1161948"/>
                  </a:moveTo>
                  <a:lnTo>
                    <a:pt x="0" y="1161948"/>
                  </a:lnTo>
                  <a:lnTo>
                    <a:pt x="0" y="1205585"/>
                  </a:lnTo>
                  <a:lnTo>
                    <a:pt x="348691" y="1205585"/>
                  </a:lnTo>
                  <a:lnTo>
                    <a:pt x="348691" y="1161948"/>
                  </a:lnTo>
                  <a:close/>
                </a:path>
                <a:path w="6492240" h="1230629">
                  <a:moveTo>
                    <a:pt x="348691" y="882891"/>
                  </a:moveTo>
                  <a:lnTo>
                    <a:pt x="0" y="882891"/>
                  </a:lnTo>
                  <a:lnTo>
                    <a:pt x="0" y="926490"/>
                  </a:lnTo>
                  <a:lnTo>
                    <a:pt x="348691" y="926490"/>
                  </a:lnTo>
                  <a:lnTo>
                    <a:pt x="348691" y="882891"/>
                  </a:lnTo>
                  <a:close/>
                </a:path>
                <a:path w="6492240" h="1230629">
                  <a:moveTo>
                    <a:pt x="348691" y="593369"/>
                  </a:moveTo>
                  <a:lnTo>
                    <a:pt x="0" y="593369"/>
                  </a:lnTo>
                  <a:lnTo>
                    <a:pt x="0" y="636981"/>
                  </a:lnTo>
                  <a:lnTo>
                    <a:pt x="348691" y="636981"/>
                  </a:lnTo>
                  <a:lnTo>
                    <a:pt x="348691" y="593369"/>
                  </a:lnTo>
                  <a:close/>
                </a:path>
                <a:path w="6492240" h="1230629">
                  <a:moveTo>
                    <a:pt x="348691" y="307733"/>
                  </a:moveTo>
                  <a:lnTo>
                    <a:pt x="0" y="307733"/>
                  </a:lnTo>
                  <a:lnTo>
                    <a:pt x="0" y="351409"/>
                  </a:lnTo>
                  <a:lnTo>
                    <a:pt x="348691" y="351409"/>
                  </a:lnTo>
                  <a:lnTo>
                    <a:pt x="348691" y="307733"/>
                  </a:lnTo>
                  <a:close/>
                </a:path>
                <a:path w="6492240" h="1230629">
                  <a:moveTo>
                    <a:pt x="348691" y="29514"/>
                  </a:moveTo>
                  <a:lnTo>
                    <a:pt x="0" y="29514"/>
                  </a:lnTo>
                  <a:lnTo>
                    <a:pt x="0" y="73126"/>
                  </a:lnTo>
                  <a:lnTo>
                    <a:pt x="348691" y="73126"/>
                  </a:lnTo>
                  <a:lnTo>
                    <a:pt x="348691" y="29514"/>
                  </a:lnTo>
                  <a:close/>
                </a:path>
                <a:path w="6492240" h="1230629">
                  <a:moveTo>
                    <a:pt x="1597647" y="267804"/>
                  </a:moveTo>
                  <a:lnTo>
                    <a:pt x="1594929" y="229044"/>
                  </a:lnTo>
                  <a:lnTo>
                    <a:pt x="1584706" y="183756"/>
                  </a:lnTo>
                  <a:lnTo>
                    <a:pt x="1568704" y="148564"/>
                  </a:lnTo>
                  <a:lnTo>
                    <a:pt x="1520291" y="90868"/>
                  </a:lnTo>
                  <a:lnTo>
                    <a:pt x="1488935" y="67945"/>
                  </a:lnTo>
                  <a:lnTo>
                    <a:pt x="1453540" y="48729"/>
                  </a:lnTo>
                  <a:lnTo>
                    <a:pt x="1414627" y="33020"/>
                  </a:lnTo>
                  <a:lnTo>
                    <a:pt x="1372730" y="20599"/>
                  </a:lnTo>
                  <a:lnTo>
                    <a:pt x="1328381" y="11290"/>
                  </a:lnTo>
                  <a:lnTo>
                    <a:pt x="1282115" y="4889"/>
                  </a:lnTo>
                  <a:lnTo>
                    <a:pt x="1234465" y="1193"/>
                  </a:lnTo>
                  <a:lnTo>
                    <a:pt x="1185964" y="0"/>
                  </a:lnTo>
                  <a:lnTo>
                    <a:pt x="1139520" y="927"/>
                  </a:lnTo>
                  <a:lnTo>
                    <a:pt x="1093025" y="3848"/>
                  </a:lnTo>
                  <a:lnTo>
                    <a:pt x="1046784" y="8940"/>
                  </a:lnTo>
                  <a:lnTo>
                    <a:pt x="1001102" y="16383"/>
                  </a:lnTo>
                  <a:lnTo>
                    <a:pt x="956259" y="26377"/>
                  </a:lnTo>
                  <a:lnTo>
                    <a:pt x="912571" y="39090"/>
                  </a:lnTo>
                  <a:lnTo>
                    <a:pt x="870331" y="54711"/>
                  </a:lnTo>
                  <a:lnTo>
                    <a:pt x="829830" y="73418"/>
                  </a:lnTo>
                  <a:lnTo>
                    <a:pt x="791387" y="95415"/>
                  </a:lnTo>
                  <a:lnTo>
                    <a:pt x="755281" y="120878"/>
                  </a:lnTo>
                  <a:lnTo>
                    <a:pt x="721817" y="149974"/>
                  </a:lnTo>
                  <a:lnTo>
                    <a:pt x="691299" y="182918"/>
                  </a:lnTo>
                  <a:lnTo>
                    <a:pt x="664019" y="219862"/>
                  </a:lnTo>
                  <a:lnTo>
                    <a:pt x="640270" y="261010"/>
                  </a:lnTo>
                  <a:lnTo>
                    <a:pt x="620369" y="306552"/>
                  </a:lnTo>
                  <a:lnTo>
                    <a:pt x="604596" y="356666"/>
                  </a:lnTo>
                  <a:lnTo>
                    <a:pt x="596900" y="410032"/>
                  </a:lnTo>
                  <a:lnTo>
                    <a:pt x="597052" y="460375"/>
                  </a:lnTo>
                  <a:lnTo>
                    <a:pt x="605218" y="507060"/>
                  </a:lnTo>
                  <a:lnTo>
                    <a:pt x="621588" y="549465"/>
                  </a:lnTo>
                  <a:lnTo>
                    <a:pt x="646328" y="586930"/>
                  </a:lnTo>
                  <a:lnTo>
                    <a:pt x="679602" y="618871"/>
                  </a:lnTo>
                  <a:lnTo>
                    <a:pt x="721588" y="644626"/>
                  </a:lnTo>
                  <a:lnTo>
                    <a:pt x="775487" y="668210"/>
                  </a:lnTo>
                  <a:lnTo>
                    <a:pt x="829157" y="687501"/>
                  </a:lnTo>
                  <a:lnTo>
                    <a:pt x="881773" y="703440"/>
                  </a:lnTo>
                  <a:lnTo>
                    <a:pt x="932522" y="716953"/>
                  </a:lnTo>
                  <a:lnTo>
                    <a:pt x="1025131" y="740435"/>
                  </a:lnTo>
                  <a:lnTo>
                    <a:pt x="1065352" y="752271"/>
                  </a:lnTo>
                  <a:lnTo>
                    <a:pt x="1129538" y="780821"/>
                  </a:lnTo>
                  <a:lnTo>
                    <a:pt x="1166558" y="822058"/>
                  </a:lnTo>
                  <a:lnTo>
                    <a:pt x="1172845" y="849782"/>
                  </a:lnTo>
                  <a:lnTo>
                    <a:pt x="1169873" y="883488"/>
                  </a:lnTo>
                  <a:lnTo>
                    <a:pt x="1150251" y="925880"/>
                  </a:lnTo>
                  <a:lnTo>
                    <a:pt x="1115136" y="958862"/>
                  </a:lnTo>
                  <a:lnTo>
                    <a:pt x="1070140" y="982408"/>
                  </a:lnTo>
                  <a:lnTo>
                    <a:pt x="1020876" y="996530"/>
                  </a:lnTo>
                  <a:lnTo>
                    <a:pt x="972985" y="1001242"/>
                  </a:lnTo>
                  <a:lnTo>
                    <a:pt x="918387" y="996238"/>
                  </a:lnTo>
                  <a:lnTo>
                    <a:pt x="873213" y="981430"/>
                  </a:lnTo>
                  <a:lnTo>
                    <a:pt x="838695" y="957072"/>
                  </a:lnTo>
                  <a:lnTo>
                    <a:pt x="816089" y="923455"/>
                  </a:lnTo>
                  <a:lnTo>
                    <a:pt x="806640" y="880833"/>
                  </a:lnTo>
                  <a:lnTo>
                    <a:pt x="811580" y="829500"/>
                  </a:lnTo>
                  <a:lnTo>
                    <a:pt x="484365" y="829500"/>
                  </a:lnTo>
                  <a:lnTo>
                    <a:pt x="476148" y="883615"/>
                  </a:lnTo>
                  <a:lnTo>
                    <a:pt x="473621" y="932954"/>
                  </a:lnTo>
                  <a:lnTo>
                    <a:pt x="476516" y="977696"/>
                  </a:lnTo>
                  <a:lnTo>
                    <a:pt x="484517" y="1018032"/>
                  </a:lnTo>
                  <a:lnTo>
                    <a:pt x="497332" y="1054163"/>
                  </a:lnTo>
                  <a:lnTo>
                    <a:pt x="536282" y="1114577"/>
                  </a:lnTo>
                  <a:lnTo>
                    <a:pt x="591019" y="1160513"/>
                  </a:lnTo>
                  <a:lnTo>
                    <a:pt x="659218" y="1193520"/>
                  </a:lnTo>
                  <a:lnTo>
                    <a:pt x="697623" y="1205674"/>
                  </a:lnTo>
                  <a:lnTo>
                    <a:pt x="738530" y="1215174"/>
                  </a:lnTo>
                  <a:lnTo>
                    <a:pt x="781634" y="1222222"/>
                  </a:lnTo>
                  <a:lnTo>
                    <a:pt x="826643" y="1227010"/>
                  </a:lnTo>
                  <a:lnTo>
                    <a:pt x="873277" y="1229741"/>
                  </a:lnTo>
                  <a:lnTo>
                    <a:pt x="921219" y="1230617"/>
                  </a:lnTo>
                  <a:lnTo>
                    <a:pt x="972362" y="1229220"/>
                  </a:lnTo>
                  <a:lnTo>
                    <a:pt x="1023124" y="1225054"/>
                  </a:lnTo>
                  <a:lnTo>
                    <a:pt x="1073188" y="1218069"/>
                  </a:lnTo>
                  <a:lnTo>
                    <a:pt x="1122248" y="1208278"/>
                  </a:lnTo>
                  <a:lnTo>
                    <a:pt x="1169987" y="1195628"/>
                  </a:lnTo>
                  <a:lnTo>
                    <a:pt x="1216088" y="1180134"/>
                  </a:lnTo>
                  <a:lnTo>
                    <a:pt x="1260233" y="1161757"/>
                  </a:lnTo>
                  <a:lnTo>
                    <a:pt x="1302118" y="1140472"/>
                  </a:lnTo>
                  <a:lnTo>
                    <a:pt x="1341412" y="1116291"/>
                  </a:lnTo>
                  <a:lnTo>
                    <a:pt x="1377810" y="1089164"/>
                  </a:lnTo>
                  <a:lnTo>
                    <a:pt x="1411008" y="1059091"/>
                  </a:lnTo>
                  <a:lnTo>
                    <a:pt x="1440675" y="1026045"/>
                  </a:lnTo>
                  <a:lnTo>
                    <a:pt x="1458455" y="1001242"/>
                  </a:lnTo>
                  <a:lnTo>
                    <a:pt x="1466494" y="990028"/>
                  </a:lnTo>
                  <a:lnTo>
                    <a:pt x="1488173" y="950988"/>
                  </a:lnTo>
                  <a:lnTo>
                    <a:pt x="1505369" y="908926"/>
                  </a:lnTo>
                  <a:lnTo>
                    <a:pt x="1517789" y="863828"/>
                  </a:lnTo>
                  <a:lnTo>
                    <a:pt x="1526463" y="807440"/>
                  </a:lnTo>
                  <a:lnTo>
                    <a:pt x="1527556" y="757580"/>
                  </a:lnTo>
                  <a:lnTo>
                    <a:pt x="1521739" y="713778"/>
                  </a:lnTo>
                  <a:lnTo>
                    <a:pt x="1509649" y="675538"/>
                  </a:lnTo>
                  <a:lnTo>
                    <a:pt x="1469301" y="613803"/>
                  </a:lnTo>
                  <a:lnTo>
                    <a:pt x="1411757" y="568528"/>
                  </a:lnTo>
                  <a:lnTo>
                    <a:pt x="1342263" y="535825"/>
                  </a:lnTo>
                  <a:lnTo>
                    <a:pt x="1304671" y="522973"/>
                  </a:lnTo>
                  <a:lnTo>
                    <a:pt x="1266063" y="511822"/>
                  </a:lnTo>
                  <a:lnTo>
                    <a:pt x="1227086" y="501878"/>
                  </a:lnTo>
                  <a:lnTo>
                    <a:pt x="1150658" y="483654"/>
                  </a:lnTo>
                  <a:lnTo>
                    <a:pt x="1114513" y="474421"/>
                  </a:lnTo>
                  <a:lnTo>
                    <a:pt x="1064463" y="459676"/>
                  </a:lnTo>
                  <a:lnTo>
                    <a:pt x="1016800" y="441147"/>
                  </a:lnTo>
                  <a:lnTo>
                    <a:pt x="977925" y="416255"/>
                  </a:lnTo>
                  <a:lnTo>
                    <a:pt x="954265" y="382409"/>
                  </a:lnTo>
                  <a:lnTo>
                    <a:pt x="952258" y="337007"/>
                  </a:lnTo>
                  <a:lnTo>
                    <a:pt x="972540" y="295287"/>
                  </a:lnTo>
                  <a:lnTo>
                    <a:pt x="1010564" y="260934"/>
                  </a:lnTo>
                  <a:lnTo>
                    <a:pt x="1060335" y="237629"/>
                  </a:lnTo>
                  <a:lnTo>
                    <a:pt x="1115885" y="229044"/>
                  </a:lnTo>
                  <a:lnTo>
                    <a:pt x="1154633" y="231470"/>
                  </a:lnTo>
                  <a:lnTo>
                    <a:pt x="1213764" y="250469"/>
                  </a:lnTo>
                  <a:lnTo>
                    <a:pt x="1248956" y="286981"/>
                  </a:lnTo>
                  <a:lnTo>
                    <a:pt x="1259357" y="339166"/>
                  </a:lnTo>
                  <a:lnTo>
                    <a:pt x="1254417" y="371386"/>
                  </a:lnTo>
                  <a:lnTo>
                    <a:pt x="1581594" y="371386"/>
                  </a:lnTo>
                  <a:lnTo>
                    <a:pt x="1593507" y="317055"/>
                  </a:lnTo>
                  <a:lnTo>
                    <a:pt x="1597647" y="267804"/>
                  </a:lnTo>
                  <a:close/>
                </a:path>
                <a:path w="6492240" h="1230629">
                  <a:moveTo>
                    <a:pt x="2779204" y="24511"/>
                  </a:moveTo>
                  <a:lnTo>
                    <a:pt x="1879384" y="24511"/>
                  </a:lnTo>
                  <a:lnTo>
                    <a:pt x="1628279" y="1205801"/>
                  </a:lnTo>
                  <a:lnTo>
                    <a:pt x="2528112" y="1205801"/>
                  </a:lnTo>
                  <a:lnTo>
                    <a:pt x="2576906" y="976693"/>
                  </a:lnTo>
                  <a:lnTo>
                    <a:pt x="2004250" y="976693"/>
                  </a:lnTo>
                  <a:lnTo>
                    <a:pt x="2057425" y="726376"/>
                  </a:lnTo>
                  <a:lnTo>
                    <a:pt x="2584246" y="726376"/>
                  </a:lnTo>
                  <a:lnTo>
                    <a:pt x="2632786" y="497420"/>
                  </a:lnTo>
                  <a:lnTo>
                    <a:pt x="2105964" y="497420"/>
                  </a:lnTo>
                  <a:lnTo>
                    <a:pt x="2157768" y="253555"/>
                  </a:lnTo>
                  <a:lnTo>
                    <a:pt x="2730411" y="253555"/>
                  </a:lnTo>
                  <a:lnTo>
                    <a:pt x="2779204" y="24511"/>
                  </a:lnTo>
                  <a:close/>
                </a:path>
                <a:path w="6492240" h="1230629">
                  <a:moveTo>
                    <a:pt x="4115854" y="24511"/>
                  </a:moveTo>
                  <a:lnTo>
                    <a:pt x="3821379" y="24511"/>
                  </a:lnTo>
                  <a:lnTo>
                    <a:pt x="3634879" y="901433"/>
                  </a:lnTo>
                  <a:lnTo>
                    <a:pt x="3631057" y="904773"/>
                  </a:lnTo>
                  <a:lnTo>
                    <a:pt x="3487813" y="301078"/>
                  </a:lnTo>
                  <a:lnTo>
                    <a:pt x="3422192" y="24511"/>
                  </a:lnTo>
                  <a:lnTo>
                    <a:pt x="2964078" y="24511"/>
                  </a:lnTo>
                  <a:lnTo>
                    <a:pt x="2712948" y="1205801"/>
                  </a:lnTo>
                  <a:lnTo>
                    <a:pt x="3007461" y="1205801"/>
                  </a:lnTo>
                  <a:lnTo>
                    <a:pt x="3199714" y="301078"/>
                  </a:lnTo>
                  <a:lnTo>
                    <a:pt x="3202978" y="301078"/>
                  </a:lnTo>
                  <a:lnTo>
                    <a:pt x="3411550" y="1205801"/>
                  </a:lnTo>
                  <a:lnTo>
                    <a:pt x="3864762" y="1205801"/>
                  </a:lnTo>
                  <a:lnTo>
                    <a:pt x="3928745" y="904773"/>
                  </a:lnTo>
                  <a:lnTo>
                    <a:pt x="4115854" y="24511"/>
                  </a:lnTo>
                  <a:close/>
                </a:path>
                <a:path w="6492240" h="1230629">
                  <a:moveTo>
                    <a:pt x="5317591" y="1205801"/>
                  </a:moveTo>
                  <a:lnTo>
                    <a:pt x="5275567" y="975106"/>
                  </a:lnTo>
                  <a:lnTo>
                    <a:pt x="5233860" y="746061"/>
                  </a:lnTo>
                  <a:lnTo>
                    <a:pt x="5144465" y="255181"/>
                  </a:lnTo>
                  <a:lnTo>
                    <a:pt x="5102453" y="24511"/>
                  </a:lnTo>
                  <a:lnTo>
                    <a:pt x="4886769" y="24511"/>
                  </a:lnTo>
                  <a:lnTo>
                    <a:pt x="4886769" y="746061"/>
                  </a:lnTo>
                  <a:lnTo>
                    <a:pt x="4571009" y="746061"/>
                  </a:lnTo>
                  <a:lnTo>
                    <a:pt x="4835753" y="255181"/>
                  </a:lnTo>
                  <a:lnTo>
                    <a:pt x="4840643" y="255181"/>
                  </a:lnTo>
                  <a:lnTo>
                    <a:pt x="4886769" y="746061"/>
                  </a:lnTo>
                  <a:lnTo>
                    <a:pt x="4886769" y="24511"/>
                  </a:lnTo>
                  <a:lnTo>
                    <a:pt x="4703229" y="24511"/>
                  </a:lnTo>
                  <a:lnTo>
                    <a:pt x="3985780" y="1205801"/>
                  </a:lnTo>
                  <a:lnTo>
                    <a:pt x="4313047" y="1205801"/>
                  </a:lnTo>
                  <a:lnTo>
                    <a:pt x="4439005" y="975106"/>
                  </a:lnTo>
                  <a:lnTo>
                    <a:pt x="4918392" y="975106"/>
                  </a:lnTo>
                  <a:lnTo>
                    <a:pt x="4947831" y="1205801"/>
                  </a:lnTo>
                  <a:lnTo>
                    <a:pt x="5317591" y="1205801"/>
                  </a:lnTo>
                  <a:close/>
                </a:path>
                <a:path w="6492240" h="1230629">
                  <a:moveTo>
                    <a:pt x="6020232" y="24511"/>
                  </a:moveTo>
                  <a:lnTo>
                    <a:pt x="5693041" y="24511"/>
                  </a:lnTo>
                  <a:lnTo>
                    <a:pt x="5441874" y="1205801"/>
                  </a:lnTo>
                  <a:lnTo>
                    <a:pt x="5769140" y="1205801"/>
                  </a:lnTo>
                  <a:lnTo>
                    <a:pt x="6020232" y="24511"/>
                  </a:lnTo>
                  <a:close/>
                </a:path>
                <a:path w="6492240" h="1230629">
                  <a:moveTo>
                    <a:pt x="6491808" y="1161948"/>
                  </a:moveTo>
                  <a:lnTo>
                    <a:pt x="6143117" y="1161948"/>
                  </a:lnTo>
                  <a:lnTo>
                    <a:pt x="6143117" y="1205585"/>
                  </a:lnTo>
                  <a:lnTo>
                    <a:pt x="6491808" y="1205585"/>
                  </a:lnTo>
                  <a:lnTo>
                    <a:pt x="6491808" y="1161948"/>
                  </a:lnTo>
                  <a:close/>
                </a:path>
                <a:path w="6492240" h="1230629">
                  <a:moveTo>
                    <a:pt x="6491808" y="882891"/>
                  </a:moveTo>
                  <a:lnTo>
                    <a:pt x="6143117" y="882891"/>
                  </a:lnTo>
                  <a:lnTo>
                    <a:pt x="6143117" y="926490"/>
                  </a:lnTo>
                  <a:lnTo>
                    <a:pt x="6491808" y="926490"/>
                  </a:lnTo>
                  <a:lnTo>
                    <a:pt x="6491808" y="882891"/>
                  </a:lnTo>
                  <a:close/>
                </a:path>
                <a:path w="6492240" h="1230629">
                  <a:moveTo>
                    <a:pt x="6491808" y="593369"/>
                  </a:moveTo>
                  <a:lnTo>
                    <a:pt x="6143117" y="593369"/>
                  </a:lnTo>
                  <a:lnTo>
                    <a:pt x="6143117" y="636981"/>
                  </a:lnTo>
                  <a:lnTo>
                    <a:pt x="6491808" y="636981"/>
                  </a:lnTo>
                  <a:lnTo>
                    <a:pt x="6491808" y="593369"/>
                  </a:lnTo>
                  <a:close/>
                </a:path>
                <a:path w="6492240" h="1230629">
                  <a:moveTo>
                    <a:pt x="6491808" y="307733"/>
                  </a:moveTo>
                  <a:lnTo>
                    <a:pt x="6143117" y="307733"/>
                  </a:lnTo>
                  <a:lnTo>
                    <a:pt x="6143117" y="351409"/>
                  </a:lnTo>
                  <a:lnTo>
                    <a:pt x="6491808" y="351409"/>
                  </a:lnTo>
                  <a:lnTo>
                    <a:pt x="6491808" y="307733"/>
                  </a:lnTo>
                  <a:close/>
                </a:path>
                <a:path w="6492240" h="1230629">
                  <a:moveTo>
                    <a:pt x="6491808" y="29514"/>
                  </a:moveTo>
                  <a:lnTo>
                    <a:pt x="6143117" y="29514"/>
                  </a:lnTo>
                  <a:lnTo>
                    <a:pt x="6143117" y="73126"/>
                  </a:lnTo>
                  <a:lnTo>
                    <a:pt x="6491808" y="73126"/>
                  </a:lnTo>
                  <a:lnTo>
                    <a:pt x="6491808" y="29514"/>
                  </a:lnTo>
                  <a:close/>
                </a:path>
              </a:pathLst>
            </a:custGeom>
            <a:solidFill>
              <a:srgbClr val="FFFFFF"/>
            </a:solidFill>
          </p:spPr>
          <p:txBody>
            <a:bodyPr wrap="square" lIns="0" tIns="0" rIns="0" bIns="0" rtlCol="0"/>
            <a:lstStyle/>
            <a:p>
              <a:endParaRPr/>
            </a:p>
          </p:txBody>
        </p:sp>
        <p:sp>
          <p:nvSpPr>
            <p:cNvPr id="6" name="object 6"/>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6661151" y="869885"/>
            <a:ext cx="6781798" cy="1120178"/>
          </a:xfrm>
          <a:prstGeom prst="rect">
            <a:avLst/>
          </a:prstGeom>
        </p:spPr>
        <p:txBody>
          <a:bodyPr vert="horz" wrap="square" lIns="0" tIns="12065" rIns="0" bIns="0" rtlCol="0">
            <a:spAutoFit/>
          </a:bodyPr>
          <a:lstStyle/>
          <a:p>
            <a:pPr algn="l"/>
            <a:r>
              <a:rPr lang="pt-BR" sz="7200" b="1" i="0" dirty="0">
                <a:solidFill>
                  <a:srgbClr val="4C4C4C"/>
                </a:solidFill>
                <a:effectLst/>
                <a:latin typeface="Arial" panose="020B0604020202020204" pitchFamily="34" charset="0"/>
              </a:rPr>
              <a:t>Tipos de Rede</a:t>
            </a:r>
          </a:p>
        </p:txBody>
      </p:sp>
      <p:sp>
        <p:nvSpPr>
          <p:cNvPr id="71" name="CaixaDeTexto 70">
            <a:extLst>
              <a:ext uri="{FF2B5EF4-FFF2-40B4-BE49-F238E27FC236}">
                <a16:creationId xmlns:a16="http://schemas.microsoft.com/office/drawing/2014/main" id="{4E948551-2F68-8706-C028-7862EC130741}"/>
              </a:ext>
            </a:extLst>
          </p:cNvPr>
          <p:cNvSpPr txBox="1">
            <a:spLocks/>
          </p:cNvSpPr>
          <p:nvPr/>
        </p:nvSpPr>
        <p:spPr>
          <a:xfrm>
            <a:off x="2355851" y="2356700"/>
            <a:ext cx="16125261" cy="3046988"/>
          </a:xfrm>
          <a:prstGeom prst="rect">
            <a:avLst/>
          </a:prstGeom>
          <a:noFill/>
        </p:spPr>
        <p:txBody>
          <a:bodyPr wrap="square">
            <a:spAutoFit/>
          </a:bodyPr>
          <a:lstStyle/>
          <a:p>
            <a:r>
              <a:rPr lang="pt-BR" sz="4800" b="1" dirty="0">
                <a:solidFill>
                  <a:schemeClr val="tx1">
                    <a:lumMod val="65000"/>
                    <a:lumOff val="35000"/>
                  </a:schemeClr>
                </a:solidFill>
              </a:rPr>
              <a:t>PAN </a:t>
            </a:r>
            <a:r>
              <a:rPr lang="pt-BR" sz="4800" dirty="0">
                <a:solidFill>
                  <a:schemeClr val="tx1">
                    <a:lumMod val="65000"/>
                    <a:lumOff val="35000"/>
                  </a:schemeClr>
                </a:solidFill>
              </a:rPr>
              <a:t>é</a:t>
            </a:r>
            <a:r>
              <a:rPr lang="pt-BR" sz="4800" b="1" dirty="0">
                <a:solidFill>
                  <a:schemeClr val="tx1">
                    <a:lumMod val="65000"/>
                    <a:lumOff val="35000"/>
                  </a:schemeClr>
                </a:solidFill>
              </a:rPr>
              <a:t> </a:t>
            </a:r>
            <a:r>
              <a:rPr lang="pt-BR" sz="4800" i="1" dirty="0" err="1">
                <a:solidFill>
                  <a:schemeClr val="tx1">
                    <a:lumMod val="65000"/>
                    <a:lumOff val="35000"/>
                  </a:schemeClr>
                </a:solidFill>
              </a:rPr>
              <a:t>Personal</a:t>
            </a:r>
            <a:r>
              <a:rPr lang="pt-BR" sz="4800" i="1" dirty="0">
                <a:solidFill>
                  <a:schemeClr val="tx1">
                    <a:lumMod val="65000"/>
                    <a:lumOff val="35000"/>
                  </a:schemeClr>
                </a:solidFill>
              </a:rPr>
              <a:t> Area Network</a:t>
            </a:r>
            <a:r>
              <a:rPr lang="pt-BR" sz="4800" dirty="0">
                <a:solidFill>
                  <a:schemeClr val="tx1">
                    <a:lumMod val="65000"/>
                    <a:lumOff val="35000"/>
                  </a:schemeClr>
                </a:solidFill>
              </a:rPr>
              <a:t>, que significa </a:t>
            </a:r>
            <a:r>
              <a:rPr lang="pt-BR" sz="4800" b="1" dirty="0">
                <a:solidFill>
                  <a:schemeClr val="tx1">
                    <a:lumMod val="65000"/>
                    <a:lumOff val="35000"/>
                  </a:schemeClr>
                </a:solidFill>
              </a:rPr>
              <a:t>rede de área pessoal</a:t>
            </a:r>
            <a:r>
              <a:rPr lang="pt-BR" sz="4800" dirty="0">
                <a:solidFill>
                  <a:schemeClr val="tx1">
                    <a:lumMod val="65000"/>
                    <a:lumOff val="35000"/>
                  </a:schemeClr>
                </a:solidFill>
              </a:rPr>
              <a:t>, é a com maior limitação de alcance. Ela conecta apenas aparelhos que estão a uma distância curtíssima, um exemplo desse tipo de rede é o </a:t>
            </a:r>
            <a:r>
              <a:rPr lang="pt-BR" sz="4800" b="1" i="1" dirty="0">
                <a:solidFill>
                  <a:schemeClr val="tx1">
                    <a:lumMod val="65000"/>
                    <a:lumOff val="35000"/>
                  </a:schemeClr>
                </a:solidFill>
              </a:rPr>
              <a:t>Bluetooth</a:t>
            </a:r>
            <a:r>
              <a:rPr lang="pt-BR" sz="4800" dirty="0">
                <a:solidFill>
                  <a:schemeClr val="tx1">
                    <a:lumMod val="65000"/>
                    <a:lumOff val="35000"/>
                  </a:schemeClr>
                </a:solidFill>
              </a:rPr>
              <a:t>.</a:t>
            </a:r>
          </a:p>
        </p:txBody>
      </p:sp>
      <p:pic>
        <p:nvPicPr>
          <p:cNvPr id="74" name="Imagem 73" descr="Uma imagem contendo Ícone&#10;&#10;Descrição gerada automaticamente">
            <a:extLst>
              <a:ext uri="{FF2B5EF4-FFF2-40B4-BE49-F238E27FC236}">
                <a16:creationId xmlns:a16="http://schemas.microsoft.com/office/drawing/2014/main" id="{B37F0815-143C-A249-7935-1BEC629300C9}"/>
              </a:ext>
            </a:extLst>
          </p:cNvPr>
          <p:cNvPicPr>
            <a:picLocks noChangeAspect="1"/>
          </p:cNvPicPr>
          <p:nvPr/>
        </p:nvPicPr>
        <p:blipFill rotWithShape="1">
          <a:blip r:embed="rId3">
            <a:extLst>
              <a:ext uri="{28A0092B-C50C-407E-A947-70E740481C1C}">
                <a14:useLocalDpi xmlns:a14="http://schemas.microsoft.com/office/drawing/2010/main" val="0"/>
              </a:ext>
            </a:extLst>
          </a:blip>
          <a:srcRect l="4245" r="4597"/>
          <a:stretch/>
        </p:blipFill>
        <p:spPr>
          <a:xfrm>
            <a:off x="2355851" y="5403688"/>
            <a:ext cx="7364149" cy="4544087"/>
          </a:xfrm>
          <a:prstGeom prst="rect">
            <a:avLst/>
          </a:prstGeom>
        </p:spPr>
      </p:pic>
      <p:pic>
        <p:nvPicPr>
          <p:cNvPr id="76" name="Imagem 75" descr="Tela de computador com jogo&#10;&#10;Descrição gerada automaticamente">
            <a:extLst>
              <a:ext uri="{FF2B5EF4-FFF2-40B4-BE49-F238E27FC236}">
                <a16:creationId xmlns:a16="http://schemas.microsoft.com/office/drawing/2014/main" id="{869FD95D-4D92-4196-6EF6-3AB8F2D9D8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57957" y="4643609"/>
            <a:ext cx="8268397" cy="5893431"/>
          </a:xfrm>
          <a:prstGeom prst="rect">
            <a:avLst/>
          </a:prstGeom>
        </p:spPr>
      </p:pic>
    </p:spTree>
    <p:extLst>
      <p:ext uri="{BB962C8B-B14F-4D97-AF65-F5344CB8AC3E}">
        <p14:creationId xmlns:p14="http://schemas.microsoft.com/office/powerpoint/2010/main" val="338929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6A357F4A-C138-FDA1-D9B1-7A66447D66E3}"/>
              </a:ext>
            </a:extLst>
          </p:cNvPr>
          <p:cNvSpPr txBox="1">
            <a:spLocks noGrp="1"/>
          </p:cNvSpPr>
          <p:nvPr>
            <p:ph type="title"/>
          </p:nvPr>
        </p:nvSpPr>
        <p:spPr>
          <a:xfrm>
            <a:off x="6916820" y="747845"/>
            <a:ext cx="6270459" cy="1120178"/>
          </a:xfrm>
          <a:prstGeom prst="rect">
            <a:avLst/>
          </a:prstGeom>
        </p:spPr>
        <p:txBody>
          <a:bodyPr vert="horz" wrap="square" lIns="0" tIns="12065" rIns="0" bIns="0" rtlCol="0">
            <a:spAutoFit/>
          </a:bodyPr>
          <a:lstStyle/>
          <a:p>
            <a:pPr algn="l"/>
            <a:r>
              <a:rPr lang="pt-BR" sz="7200" b="1" i="0" dirty="0">
                <a:solidFill>
                  <a:srgbClr val="4C4C4C"/>
                </a:solidFill>
                <a:effectLst/>
                <a:latin typeface="Arial" panose="020B0604020202020204" pitchFamily="34" charset="0"/>
              </a:rPr>
              <a:t>Tipo de Rede</a:t>
            </a:r>
          </a:p>
        </p:txBody>
      </p:sp>
      <p:sp>
        <p:nvSpPr>
          <p:cNvPr id="74" name="CaixaDeTexto 73">
            <a:extLst>
              <a:ext uri="{FF2B5EF4-FFF2-40B4-BE49-F238E27FC236}">
                <a16:creationId xmlns:a16="http://schemas.microsoft.com/office/drawing/2014/main" id="{85F74D81-B21E-B6D9-2FBE-028E78901DBB}"/>
              </a:ext>
            </a:extLst>
          </p:cNvPr>
          <p:cNvSpPr txBox="1">
            <a:spLocks/>
          </p:cNvSpPr>
          <p:nvPr/>
        </p:nvSpPr>
        <p:spPr>
          <a:xfrm>
            <a:off x="2487612" y="2251484"/>
            <a:ext cx="15128874" cy="3046988"/>
          </a:xfrm>
          <a:prstGeom prst="rect">
            <a:avLst/>
          </a:prstGeom>
          <a:noFill/>
        </p:spPr>
        <p:txBody>
          <a:bodyPr wrap="square">
            <a:spAutoFit/>
          </a:bodyPr>
          <a:lstStyle/>
          <a:p>
            <a:r>
              <a:rPr lang="pt-BR" sz="4800" b="1" dirty="0">
                <a:solidFill>
                  <a:srgbClr val="4C4C4C"/>
                </a:solidFill>
              </a:rPr>
              <a:t>Rede LAN </a:t>
            </a:r>
            <a:r>
              <a:rPr lang="pt-BR" sz="4800" dirty="0">
                <a:solidFill>
                  <a:srgbClr val="4C4C4C"/>
                </a:solidFill>
              </a:rPr>
              <a:t>é de </a:t>
            </a:r>
            <a:r>
              <a:rPr lang="pt-BR" sz="4800" i="1" dirty="0">
                <a:solidFill>
                  <a:srgbClr val="4C4C4C"/>
                </a:solidFill>
              </a:rPr>
              <a:t>Local área Networks </a:t>
            </a:r>
            <a:r>
              <a:rPr lang="pt-BR" sz="4800" dirty="0">
                <a:solidFill>
                  <a:srgbClr val="4C4C4C"/>
                </a:solidFill>
              </a:rPr>
              <a:t>é uma rede local a qual estamos mais habituados, ela conecta dispositivos próximos normalmente em um mesmo ambiente como uma residência ou escritório.</a:t>
            </a:r>
            <a:endParaRPr lang="pt-BR" sz="4800" dirty="0"/>
          </a:p>
        </p:txBody>
      </p:sp>
      <p:pic>
        <p:nvPicPr>
          <p:cNvPr id="72" name="Imagem 71" descr="Diagrama&#10;&#10;Descrição gerada automaticamente">
            <a:extLst>
              <a:ext uri="{FF2B5EF4-FFF2-40B4-BE49-F238E27FC236}">
                <a16:creationId xmlns:a16="http://schemas.microsoft.com/office/drawing/2014/main" id="{B479057F-439B-FE4F-1BCD-87C56AFA978F}"/>
              </a:ext>
            </a:extLst>
          </p:cNvPr>
          <p:cNvPicPr>
            <a:picLocks noChangeAspect="1"/>
          </p:cNvPicPr>
          <p:nvPr/>
        </p:nvPicPr>
        <p:blipFill rotWithShape="1">
          <a:blip r:embed="rId3">
            <a:extLst>
              <a:ext uri="{28A0092B-C50C-407E-A947-70E740481C1C}">
                <a14:useLocalDpi xmlns:a14="http://schemas.microsoft.com/office/drawing/2010/main" val="0"/>
              </a:ext>
            </a:extLst>
          </a:blip>
          <a:srcRect l="20187" t="4686" r="-269" b="1835"/>
          <a:stretch/>
        </p:blipFill>
        <p:spPr>
          <a:xfrm>
            <a:off x="11118850" y="4438701"/>
            <a:ext cx="7961150" cy="5605299"/>
          </a:xfrm>
          <a:prstGeom prst="rect">
            <a:avLst/>
          </a:prstGeom>
        </p:spPr>
      </p:pic>
      <p:pic>
        <p:nvPicPr>
          <p:cNvPr id="76" name="Imagem 75" descr="Diagrama&#10;&#10;Descrição gerada automaticamente">
            <a:extLst>
              <a:ext uri="{FF2B5EF4-FFF2-40B4-BE49-F238E27FC236}">
                <a16:creationId xmlns:a16="http://schemas.microsoft.com/office/drawing/2014/main" id="{6B8E63A6-5D64-76E9-E6CC-B8E4491D29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623" y="5316330"/>
            <a:ext cx="9565026" cy="5021639"/>
          </a:xfrm>
          <a:prstGeom prst="rect">
            <a:avLst/>
          </a:prstGeom>
        </p:spPr>
      </p:pic>
    </p:spTree>
    <p:extLst>
      <p:ext uri="{BB962C8B-B14F-4D97-AF65-F5344CB8AC3E}">
        <p14:creationId xmlns:p14="http://schemas.microsoft.com/office/powerpoint/2010/main" val="137793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object 71">
            <a:extLst>
              <a:ext uri="{FF2B5EF4-FFF2-40B4-BE49-F238E27FC236}">
                <a16:creationId xmlns:a16="http://schemas.microsoft.com/office/drawing/2014/main" id="{5C4A18DF-95E6-5152-77BA-33497CF2D704}"/>
              </a:ext>
            </a:extLst>
          </p:cNvPr>
          <p:cNvSpPr txBox="1">
            <a:spLocks noGrp="1" noRot="1" noMove="1" noResize="1" noEditPoints="1" noAdjustHandles="1" noChangeArrowheads="1" noChangeShapeType="1"/>
          </p:cNvSpPr>
          <p:nvPr/>
        </p:nvSpPr>
        <p:spPr>
          <a:xfrm>
            <a:off x="6916820" y="747845"/>
            <a:ext cx="6270459" cy="1120178"/>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l"/>
            <a:r>
              <a:rPr lang="pt-BR" sz="7200" b="1" kern="0" dirty="0">
                <a:solidFill>
                  <a:srgbClr val="4C4C4C"/>
                </a:solidFill>
                <a:latin typeface="Arial" panose="020B0604020202020204" pitchFamily="34" charset="0"/>
              </a:rPr>
              <a:t>Tipos de Rede</a:t>
            </a:r>
          </a:p>
        </p:txBody>
      </p:sp>
      <p:sp>
        <p:nvSpPr>
          <p:cNvPr id="75" name="CaixaDeTexto 74">
            <a:extLst>
              <a:ext uri="{FF2B5EF4-FFF2-40B4-BE49-F238E27FC236}">
                <a16:creationId xmlns:a16="http://schemas.microsoft.com/office/drawing/2014/main" id="{5A7B51E3-3998-83EA-2F35-5153C72594AA}"/>
              </a:ext>
            </a:extLst>
          </p:cNvPr>
          <p:cNvSpPr txBox="1">
            <a:spLocks/>
          </p:cNvSpPr>
          <p:nvPr/>
        </p:nvSpPr>
        <p:spPr>
          <a:xfrm>
            <a:off x="1832055" y="2513303"/>
            <a:ext cx="6878638" cy="7478970"/>
          </a:xfrm>
          <a:prstGeom prst="rect">
            <a:avLst/>
          </a:prstGeom>
          <a:noFill/>
        </p:spPr>
        <p:txBody>
          <a:bodyPr wrap="square">
            <a:spAutoFit/>
          </a:bodyPr>
          <a:lstStyle/>
          <a:p>
            <a:r>
              <a:rPr lang="pt-BR" sz="4800" b="1" dirty="0">
                <a:solidFill>
                  <a:srgbClr val="4C4C4C"/>
                </a:solidFill>
              </a:rPr>
              <a:t>Rede MAN </a:t>
            </a:r>
            <a:r>
              <a:rPr lang="pt-BR" sz="4800" dirty="0">
                <a:solidFill>
                  <a:srgbClr val="4C4C4C"/>
                </a:solidFill>
              </a:rPr>
              <a:t>é de </a:t>
            </a:r>
            <a:r>
              <a:rPr lang="pt-BR" sz="4800" i="1" dirty="0" err="1">
                <a:solidFill>
                  <a:srgbClr val="4C4C4C"/>
                </a:solidFill>
              </a:rPr>
              <a:t>Metropolitam</a:t>
            </a:r>
            <a:r>
              <a:rPr lang="pt-BR" sz="4800" i="1" dirty="0">
                <a:solidFill>
                  <a:srgbClr val="4C4C4C"/>
                </a:solidFill>
              </a:rPr>
              <a:t> Area Networks </a:t>
            </a:r>
            <a:r>
              <a:rPr lang="pt-BR" sz="4800" dirty="0">
                <a:solidFill>
                  <a:srgbClr val="4C4C4C"/>
                </a:solidFill>
              </a:rPr>
              <a:t>é uma rede que conecta as redes menores (LAN), ela conecta residências, escritórios redes dentro de um município ou cidades vizinhas, cobrindo dezenas de quilômetros. </a:t>
            </a:r>
            <a:endParaRPr lang="pt-BR" sz="4800" dirty="0"/>
          </a:p>
        </p:txBody>
      </p:sp>
      <p:pic>
        <p:nvPicPr>
          <p:cNvPr id="73" name="Imagem 72" descr="Diagrama&#10;&#10;Descrição gerada automaticamente">
            <a:extLst>
              <a:ext uri="{FF2B5EF4-FFF2-40B4-BE49-F238E27FC236}">
                <a16:creationId xmlns:a16="http://schemas.microsoft.com/office/drawing/2014/main" id="{E32EF24F-BF6F-D277-347C-7F822529D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6061" y="2992415"/>
            <a:ext cx="10768544" cy="6520745"/>
          </a:xfrm>
          <a:prstGeom prst="rect">
            <a:avLst/>
          </a:prstGeom>
        </p:spPr>
      </p:pic>
    </p:spTree>
    <p:extLst>
      <p:ext uri="{BB962C8B-B14F-4D97-AF65-F5344CB8AC3E}">
        <p14:creationId xmlns:p14="http://schemas.microsoft.com/office/powerpoint/2010/main" val="290664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CaixaDeTexto 70">
            <a:extLst>
              <a:ext uri="{FF2B5EF4-FFF2-40B4-BE49-F238E27FC236}">
                <a16:creationId xmlns:a16="http://schemas.microsoft.com/office/drawing/2014/main" id="{40446CA8-C936-6FD6-EDD9-0E86A7509823}"/>
              </a:ext>
            </a:extLst>
          </p:cNvPr>
          <p:cNvSpPr txBox="1">
            <a:spLocks/>
          </p:cNvSpPr>
          <p:nvPr/>
        </p:nvSpPr>
        <p:spPr>
          <a:xfrm>
            <a:off x="1636091" y="2625609"/>
            <a:ext cx="6683958" cy="7478970"/>
          </a:xfrm>
          <a:prstGeom prst="rect">
            <a:avLst/>
          </a:prstGeom>
          <a:noFill/>
        </p:spPr>
        <p:txBody>
          <a:bodyPr wrap="square">
            <a:spAutoFit/>
          </a:bodyPr>
          <a:lstStyle/>
          <a:p>
            <a:r>
              <a:rPr lang="pt-BR" sz="4800" b="1" dirty="0">
                <a:solidFill>
                  <a:schemeClr val="tx1">
                    <a:lumMod val="65000"/>
                    <a:lumOff val="35000"/>
                  </a:schemeClr>
                </a:solidFill>
                <a:cs typeface="Arial" panose="020B0604020202020204" pitchFamily="34" charset="0"/>
              </a:rPr>
              <a:t>Rede WAN </a:t>
            </a:r>
            <a:r>
              <a:rPr lang="pt-BR" sz="4800" dirty="0">
                <a:solidFill>
                  <a:schemeClr val="tx1">
                    <a:lumMod val="65000"/>
                    <a:lumOff val="35000"/>
                  </a:schemeClr>
                </a:solidFill>
                <a:cs typeface="Arial" panose="020B0604020202020204" pitchFamily="34" charset="0"/>
              </a:rPr>
              <a:t>é de </a:t>
            </a:r>
            <a:r>
              <a:rPr lang="pt-BR" sz="4800" i="1" dirty="0" err="1">
                <a:solidFill>
                  <a:schemeClr val="tx1">
                    <a:lumMod val="65000"/>
                    <a:lumOff val="35000"/>
                  </a:schemeClr>
                </a:solidFill>
                <a:cs typeface="Arial" panose="020B0604020202020204" pitchFamily="34" charset="0"/>
              </a:rPr>
              <a:t>Wide</a:t>
            </a:r>
            <a:r>
              <a:rPr lang="pt-BR" sz="4800" i="1" dirty="0">
                <a:solidFill>
                  <a:schemeClr val="tx1">
                    <a:lumMod val="65000"/>
                    <a:lumOff val="35000"/>
                  </a:schemeClr>
                </a:solidFill>
                <a:cs typeface="Arial" panose="020B0604020202020204" pitchFamily="34" charset="0"/>
              </a:rPr>
              <a:t> Area Network</a:t>
            </a:r>
            <a:r>
              <a:rPr lang="pt-BR" sz="4800" dirty="0">
                <a:solidFill>
                  <a:schemeClr val="tx1">
                    <a:lumMod val="65000"/>
                    <a:lumOff val="35000"/>
                  </a:schemeClr>
                </a:solidFill>
                <a:cs typeface="Arial" panose="020B0604020202020204" pitchFamily="34" charset="0"/>
              </a:rPr>
              <a:t> é uma </a:t>
            </a:r>
            <a:r>
              <a:rPr lang="pt-BR" sz="4800" b="1" dirty="0">
                <a:solidFill>
                  <a:schemeClr val="tx1">
                    <a:lumMod val="65000"/>
                    <a:lumOff val="35000"/>
                  </a:schemeClr>
                </a:solidFill>
                <a:cs typeface="Arial" panose="020B0604020202020204" pitchFamily="34" charset="0"/>
              </a:rPr>
              <a:t>rede de longa distância</a:t>
            </a:r>
            <a:r>
              <a:rPr lang="pt-BR" sz="4800" dirty="0">
                <a:solidFill>
                  <a:schemeClr val="tx1">
                    <a:lumMod val="65000"/>
                    <a:lumOff val="35000"/>
                  </a:schemeClr>
                </a:solidFill>
                <a:cs typeface="Arial" panose="020B0604020202020204" pitchFamily="34" charset="0"/>
              </a:rPr>
              <a:t>. Sua cobertura é muito superior à das redes LAN e MAN. Com ela é possível conectar equipamentos em diferentes localidades, de países até continentes.</a:t>
            </a:r>
          </a:p>
        </p:txBody>
      </p:sp>
      <p:sp>
        <p:nvSpPr>
          <p:cNvPr id="72" name="object 71">
            <a:extLst>
              <a:ext uri="{FF2B5EF4-FFF2-40B4-BE49-F238E27FC236}">
                <a16:creationId xmlns:a16="http://schemas.microsoft.com/office/drawing/2014/main" id="{0BE2121D-DE01-4C98-84D5-C77AE6B38BC7}"/>
              </a:ext>
            </a:extLst>
          </p:cNvPr>
          <p:cNvSpPr txBox="1">
            <a:spLocks noGrp="1"/>
          </p:cNvSpPr>
          <p:nvPr>
            <p:ph type="title"/>
          </p:nvPr>
        </p:nvSpPr>
        <p:spPr>
          <a:xfrm>
            <a:off x="6916819" y="909916"/>
            <a:ext cx="6270459" cy="1120178"/>
          </a:xfrm>
          <a:prstGeom prst="rect">
            <a:avLst/>
          </a:prstGeom>
        </p:spPr>
        <p:txBody>
          <a:bodyPr vert="horz" wrap="square" lIns="0" tIns="12065" rIns="0" bIns="0" rtlCol="0">
            <a:spAutoFit/>
          </a:bodyPr>
          <a:lstStyle/>
          <a:p>
            <a:pPr algn="l"/>
            <a:r>
              <a:rPr lang="pt-BR" sz="7200" b="1" i="0" dirty="0">
                <a:solidFill>
                  <a:srgbClr val="4C4C4C"/>
                </a:solidFill>
                <a:effectLst/>
                <a:latin typeface="Arial" panose="020B0604020202020204" pitchFamily="34" charset="0"/>
              </a:rPr>
              <a:t>Tipos de Rede</a:t>
            </a:r>
          </a:p>
        </p:txBody>
      </p:sp>
      <p:pic>
        <p:nvPicPr>
          <p:cNvPr id="74" name="Imagem 73" descr="Diagrama&#10;&#10;Descrição gerada automaticamente">
            <a:extLst>
              <a:ext uri="{FF2B5EF4-FFF2-40B4-BE49-F238E27FC236}">
                <a16:creationId xmlns:a16="http://schemas.microsoft.com/office/drawing/2014/main" id="{8F55AFD8-BACA-1B7C-14EF-AE81313EEA2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8909050" y="2487862"/>
            <a:ext cx="10776390" cy="8056689"/>
          </a:xfrm>
          <a:prstGeom prst="rect">
            <a:avLst/>
          </a:prstGeom>
        </p:spPr>
      </p:pic>
    </p:spTree>
    <p:extLst>
      <p:ext uri="{BB962C8B-B14F-4D97-AF65-F5344CB8AC3E}">
        <p14:creationId xmlns:p14="http://schemas.microsoft.com/office/powerpoint/2010/main" val="44127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6529007" y="849104"/>
            <a:ext cx="7046086" cy="1120178"/>
          </a:xfrm>
          <a:prstGeom prst="rect">
            <a:avLst/>
          </a:prstGeom>
        </p:spPr>
        <p:txBody>
          <a:bodyPr vert="horz" wrap="square" lIns="0" tIns="12065" rIns="0" bIns="0" rtlCol="0">
            <a:spAutoFit/>
          </a:bodyPr>
          <a:lstStyle/>
          <a:p>
            <a:pPr algn="l"/>
            <a:r>
              <a:rPr lang="pt-BR" sz="7200" b="1" i="0" dirty="0">
                <a:solidFill>
                  <a:schemeClr val="tx1">
                    <a:lumMod val="65000"/>
                    <a:lumOff val="35000"/>
                  </a:schemeClr>
                </a:solidFill>
                <a:effectLst/>
                <a:latin typeface="Arial" panose="020B0604020202020204" pitchFamily="34" charset="0"/>
              </a:rPr>
              <a:t>Tipos de Rede  </a:t>
            </a:r>
          </a:p>
        </p:txBody>
      </p:sp>
      <p:sp>
        <p:nvSpPr>
          <p:cNvPr id="72" name="CaixaDeTexto 71">
            <a:extLst>
              <a:ext uri="{FF2B5EF4-FFF2-40B4-BE49-F238E27FC236}">
                <a16:creationId xmlns:a16="http://schemas.microsoft.com/office/drawing/2014/main" id="{D5721ADF-BE8F-6A26-F0D8-E3597C62D09B}"/>
              </a:ext>
            </a:extLst>
          </p:cNvPr>
          <p:cNvSpPr txBox="1">
            <a:spLocks/>
          </p:cNvSpPr>
          <p:nvPr/>
        </p:nvSpPr>
        <p:spPr>
          <a:xfrm>
            <a:off x="2487613" y="2492650"/>
            <a:ext cx="15128874" cy="3046988"/>
          </a:xfrm>
          <a:prstGeom prst="rect">
            <a:avLst/>
          </a:prstGeom>
          <a:noFill/>
        </p:spPr>
        <p:txBody>
          <a:bodyPr wrap="square">
            <a:spAutoFit/>
          </a:bodyPr>
          <a:lstStyle/>
          <a:p>
            <a:r>
              <a:rPr lang="pt-BR" sz="4800" b="1" dirty="0">
                <a:solidFill>
                  <a:schemeClr val="tx1">
                    <a:lumMod val="65000"/>
                    <a:lumOff val="35000"/>
                  </a:schemeClr>
                </a:solidFill>
              </a:rPr>
              <a:t>VLAN </a:t>
            </a:r>
            <a:r>
              <a:rPr lang="pt-BR" sz="4800" dirty="0">
                <a:solidFill>
                  <a:schemeClr val="tx1">
                    <a:lumMod val="65000"/>
                    <a:lumOff val="35000"/>
                  </a:schemeClr>
                </a:solidFill>
              </a:rPr>
              <a:t>é a versão virtual da rede LAN, a </a:t>
            </a:r>
            <a:r>
              <a:rPr lang="pt-BR" sz="4800" b="1" dirty="0">
                <a:solidFill>
                  <a:schemeClr val="tx1">
                    <a:lumMod val="65000"/>
                    <a:lumOff val="35000"/>
                  </a:schemeClr>
                </a:solidFill>
              </a:rPr>
              <a:t>VLAN</a:t>
            </a:r>
            <a:r>
              <a:rPr lang="pt-BR" sz="4800" dirty="0">
                <a:solidFill>
                  <a:schemeClr val="tx1">
                    <a:lumMod val="65000"/>
                    <a:lumOff val="35000"/>
                  </a:schemeClr>
                </a:solidFill>
              </a:rPr>
              <a:t> (</a:t>
            </a:r>
            <a:r>
              <a:rPr lang="pt-BR" sz="4800" i="1" dirty="0">
                <a:solidFill>
                  <a:schemeClr val="tx1">
                    <a:lumMod val="65000"/>
                    <a:lumOff val="35000"/>
                  </a:schemeClr>
                </a:solidFill>
              </a:rPr>
              <a:t>Virtual LAN</a:t>
            </a:r>
            <a:r>
              <a:rPr lang="pt-BR" sz="4800" dirty="0">
                <a:solidFill>
                  <a:schemeClr val="tx1">
                    <a:lumMod val="65000"/>
                    <a:lumOff val="35000"/>
                  </a:schemeClr>
                </a:solidFill>
              </a:rPr>
              <a:t>), reúne diversas máquinas de forma lógica e não física. Sendo assim, ela é capaz de dividir uma LAN física, em diversas redes virtuais.</a:t>
            </a:r>
          </a:p>
        </p:txBody>
      </p:sp>
      <p:pic>
        <p:nvPicPr>
          <p:cNvPr id="74" name="Imagem 73" descr="Diagrama&#10;&#10;Descrição gerada automaticamente">
            <a:extLst>
              <a:ext uri="{FF2B5EF4-FFF2-40B4-BE49-F238E27FC236}">
                <a16:creationId xmlns:a16="http://schemas.microsoft.com/office/drawing/2014/main" id="{7E5E46A0-2B84-EA2A-3BAD-721C20D834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049" y="5345247"/>
            <a:ext cx="14557616" cy="5283005"/>
          </a:xfrm>
          <a:prstGeom prst="rect">
            <a:avLst/>
          </a:prstGeom>
        </p:spPr>
      </p:pic>
    </p:spTree>
    <p:extLst>
      <p:ext uri="{BB962C8B-B14F-4D97-AF65-F5344CB8AC3E}">
        <p14:creationId xmlns:p14="http://schemas.microsoft.com/office/powerpoint/2010/main" val="5128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7324512" y="869885"/>
            <a:ext cx="5455076" cy="1120178"/>
          </a:xfrm>
          <a:prstGeom prst="rect">
            <a:avLst/>
          </a:prstGeom>
        </p:spPr>
        <p:txBody>
          <a:bodyPr vert="horz" wrap="square" lIns="0" tIns="12065" rIns="0" bIns="0" rtlCol="0">
            <a:spAutoFit/>
          </a:bodyPr>
          <a:lstStyle/>
          <a:p>
            <a:pPr algn="l"/>
            <a:r>
              <a:rPr lang="pt-BR" sz="7200" b="1" i="0" dirty="0">
                <a:solidFill>
                  <a:srgbClr val="4C4C4C"/>
                </a:solidFill>
                <a:effectLst/>
                <a:latin typeface="+mn-lt"/>
              </a:rPr>
              <a:t>Tipos de Rede </a:t>
            </a:r>
          </a:p>
        </p:txBody>
      </p:sp>
      <p:sp>
        <p:nvSpPr>
          <p:cNvPr id="72" name="CaixaDeTexto 71">
            <a:extLst>
              <a:ext uri="{FF2B5EF4-FFF2-40B4-BE49-F238E27FC236}">
                <a16:creationId xmlns:a16="http://schemas.microsoft.com/office/drawing/2014/main" id="{D5721ADF-BE8F-6A26-F0D8-E3597C62D09B}"/>
              </a:ext>
            </a:extLst>
          </p:cNvPr>
          <p:cNvSpPr txBox="1">
            <a:spLocks/>
          </p:cNvSpPr>
          <p:nvPr/>
        </p:nvSpPr>
        <p:spPr>
          <a:xfrm>
            <a:off x="2487612" y="2305644"/>
            <a:ext cx="16726109" cy="2308324"/>
          </a:xfrm>
          <a:prstGeom prst="rect">
            <a:avLst/>
          </a:prstGeom>
          <a:noFill/>
        </p:spPr>
        <p:txBody>
          <a:bodyPr wrap="square">
            <a:spAutoFit/>
          </a:bodyPr>
          <a:lstStyle/>
          <a:p>
            <a:r>
              <a:rPr lang="pt-BR" sz="4800" b="1" dirty="0">
                <a:solidFill>
                  <a:schemeClr val="tx1">
                    <a:lumMod val="65000"/>
                    <a:lumOff val="35000"/>
                  </a:schemeClr>
                </a:solidFill>
              </a:rPr>
              <a:t>VPN </a:t>
            </a:r>
            <a:r>
              <a:rPr lang="pt-BR" sz="4800" dirty="0">
                <a:solidFill>
                  <a:schemeClr val="tx1">
                    <a:lumMod val="65000"/>
                    <a:lumOff val="35000"/>
                  </a:schemeClr>
                </a:solidFill>
              </a:rPr>
              <a:t> é de </a:t>
            </a:r>
            <a:r>
              <a:rPr lang="pt-BR" sz="4800" i="1" dirty="0">
                <a:solidFill>
                  <a:schemeClr val="tx1">
                    <a:lumMod val="65000"/>
                    <a:lumOff val="35000"/>
                  </a:schemeClr>
                </a:solidFill>
              </a:rPr>
              <a:t>Virtual Private Network (rede virtual privada) , é geralmente utilizada  por empresas para fornecer acesso seguro para funcionários que estão em atividades externas. </a:t>
            </a:r>
            <a:endParaRPr lang="pt-BR" sz="5400" i="1" dirty="0">
              <a:solidFill>
                <a:schemeClr val="tx1">
                  <a:lumMod val="65000"/>
                  <a:lumOff val="35000"/>
                </a:schemeClr>
              </a:solidFill>
            </a:endParaRPr>
          </a:p>
        </p:txBody>
      </p:sp>
      <p:pic>
        <p:nvPicPr>
          <p:cNvPr id="74" name="Imagem 73" descr="Diagrama&#10;&#10;Descrição gerada automaticamente">
            <a:extLst>
              <a:ext uri="{FF2B5EF4-FFF2-40B4-BE49-F238E27FC236}">
                <a16:creationId xmlns:a16="http://schemas.microsoft.com/office/drawing/2014/main" id="{40756634-543D-D83F-5694-081168B0B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831" y="4579099"/>
            <a:ext cx="9850438" cy="5787428"/>
          </a:xfrm>
          <a:prstGeom prst="rect">
            <a:avLst/>
          </a:prstGeom>
        </p:spPr>
      </p:pic>
    </p:spTree>
    <p:extLst>
      <p:ext uri="{BB962C8B-B14F-4D97-AF65-F5344CB8AC3E}">
        <p14:creationId xmlns:p14="http://schemas.microsoft.com/office/powerpoint/2010/main" val="213498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6738821" y="900879"/>
            <a:ext cx="6626457" cy="1120178"/>
          </a:xfrm>
          <a:prstGeom prst="rect">
            <a:avLst/>
          </a:prstGeom>
        </p:spPr>
        <p:txBody>
          <a:bodyPr vert="horz" wrap="square" lIns="0" tIns="12065" rIns="0" bIns="0" rtlCol="0">
            <a:spAutoFit/>
          </a:bodyPr>
          <a:lstStyle/>
          <a:p>
            <a:pPr algn="l"/>
            <a:r>
              <a:rPr lang="pt-BR" sz="7200" b="1" i="0" dirty="0">
                <a:solidFill>
                  <a:schemeClr val="tx1">
                    <a:lumMod val="65000"/>
                    <a:lumOff val="35000"/>
                  </a:schemeClr>
                </a:solidFill>
                <a:effectLst/>
                <a:latin typeface="Arial" panose="020B0604020202020204" pitchFamily="34" charset="0"/>
              </a:rPr>
              <a:t>Tipos de Rede </a:t>
            </a:r>
            <a:endParaRPr lang="pt-BR" sz="7200" b="1" i="0" dirty="0">
              <a:solidFill>
                <a:srgbClr val="4C4C4C"/>
              </a:solidFill>
              <a:effectLst/>
              <a:latin typeface="Arial" panose="020B0604020202020204" pitchFamily="34" charset="0"/>
            </a:endParaRPr>
          </a:p>
        </p:txBody>
      </p:sp>
      <p:sp>
        <p:nvSpPr>
          <p:cNvPr id="72" name="CaixaDeTexto 71">
            <a:extLst>
              <a:ext uri="{FF2B5EF4-FFF2-40B4-BE49-F238E27FC236}">
                <a16:creationId xmlns:a16="http://schemas.microsoft.com/office/drawing/2014/main" id="{437EFAB7-EAFF-E0C9-33FA-E66F39B1A3C6}"/>
              </a:ext>
            </a:extLst>
          </p:cNvPr>
          <p:cNvSpPr txBox="1">
            <a:spLocks/>
          </p:cNvSpPr>
          <p:nvPr/>
        </p:nvSpPr>
        <p:spPr>
          <a:xfrm>
            <a:off x="1253690" y="2552778"/>
            <a:ext cx="6205119" cy="7571303"/>
          </a:xfrm>
          <a:prstGeom prst="rect">
            <a:avLst/>
          </a:prstGeom>
          <a:noFill/>
        </p:spPr>
        <p:txBody>
          <a:bodyPr wrap="square">
            <a:spAutoFit/>
          </a:bodyPr>
          <a:lstStyle/>
          <a:p>
            <a:r>
              <a:rPr lang="pt-BR" sz="5400" dirty="0">
                <a:solidFill>
                  <a:schemeClr val="tx1">
                    <a:lumMod val="65000"/>
                    <a:lumOff val="35000"/>
                  </a:schemeClr>
                </a:solidFill>
              </a:rPr>
              <a:t>Além de todas as alternativas que citamos as redes LAN, MAN e WAN também contam suas versões </a:t>
            </a:r>
            <a:r>
              <a:rPr lang="pt-BR" sz="5400" i="1" dirty="0">
                <a:solidFill>
                  <a:schemeClr val="tx1">
                    <a:lumMod val="65000"/>
                    <a:lumOff val="35000"/>
                  </a:schemeClr>
                </a:solidFill>
              </a:rPr>
              <a:t>wireless</a:t>
            </a:r>
            <a:r>
              <a:rPr lang="pt-BR" sz="5400" dirty="0">
                <a:solidFill>
                  <a:schemeClr val="tx1">
                    <a:lumMod val="65000"/>
                    <a:lumOff val="35000"/>
                  </a:schemeClr>
                </a:solidFill>
              </a:rPr>
              <a:t>, sendo elas: </a:t>
            </a:r>
            <a:r>
              <a:rPr lang="pt-BR" sz="5400" b="1" dirty="0">
                <a:solidFill>
                  <a:schemeClr val="tx1">
                    <a:lumMod val="65000"/>
                    <a:lumOff val="35000"/>
                  </a:schemeClr>
                </a:solidFill>
              </a:rPr>
              <a:t>WLAN; WMAN; WWAN.</a:t>
            </a:r>
            <a:endParaRPr lang="pt-BR" sz="5400" dirty="0">
              <a:solidFill>
                <a:schemeClr val="tx1">
                  <a:lumMod val="65000"/>
                  <a:lumOff val="35000"/>
                </a:schemeClr>
              </a:solidFill>
            </a:endParaRPr>
          </a:p>
          <a:p>
            <a:endParaRPr lang="pt-BR" sz="5400" dirty="0"/>
          </a:p>
        </p:txBody>
      </p:sp>
      <p:pic>
        <p:nvPicPr>
          <p:cNvPr id="76" name="Imagem 75" descr="Diagrama&#10;&#10;Descrição gerada automaticamente">
            <a:extLst>
              <a:ext uri="{FF2B5EF4-FFF2-40B4-BE49-F238E27FC236}">
                <a16:creationId xmlns:a16="http://schemas.microsoft.com/office/drawing/2014/main" id="{A2D6DBAA-2A88-3511-E564-EF4071FE8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8391" y="2958629"/>
            <a:ext cx="12192000" cy="6858000"/>
          </a:xfrm>
          <a:prstGeom prst="rect">
            <a:avLst/>
          </a:prstGeom>
        </p:spPr>
      </p:pic>
    </p:spTree>
    <p:extLst>
      <p:ext uri="{BB962C8B-B14F-4D97-AF65-F5344CB8AC3E}">
        <p14:creationId xmlns:p14="http://schemas.microsoft.com/office/powerpoint/2010/main" val="372833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noRot="1" noMove="1" noResize="1" noEditPoints="1" noAdjustHandles="1" noChangeArrowheads="1" noChangeShapeType="1"/>
          </p:cNvSpPr>
          <p:nvPr>
            <p:ph type="title"/>
          </p:nvPr>
        </p:nvSpPr>
        <p:spPr>
          <a:xfrm>
            <a:off x="7349363" y="747845"/>
            <a:ext cx="5433989" cy="1120178"/>
          </a:xfrm>
          <a:prstGeom prst="rect">
            <a:avLst/>
          </a:prstGeom>
        </p:spPr>
        <p:txBody>
          <a:bodyPr vert="horz" wrap="square" lIns="0" tIns="12065" rIns="0" bIns="0" rtlCol="0">
            <a:spAutoFit/>
          </a:bodyPr>
          <a:lstStyle/>
          <a:p>
            <a:pPr algn="l"/>
            <a:r>
              <a:rPr lang="pt-BR" sz="7200" b="1" i="0" dirty="0">
                <a:solidFill>
                  <a:srgbClr val="4C4C4C"/>
                </a:solidFill>
                <a:effectLst/>
                <a:latin typeface="Arial" panose="020B0604020202020204" pitchFamily="34" charset="0"/>
              </a:rPr>
              <a:t>Bibliografia </a:t>
            </a:r>
          </a:p>
        </p:txBody>
      </p:sp>
      <p:sp>
        <p:nvSpPr>
          <p:cNvPr id="71" name="CaixaDeTexto 70">
            <a:extLst>
              <a:ext uri="{FF2B5EF4-FFF2-40B4-BE49-F238E27FC236}">
                <a16:creationId xmlns:a16="http://schemas.microsoft.com/office/drawing/2014/main" id="{8B79BA89-A69C-8E2E-768F-5CFC7F0B34FC}"/>
              </a:ext>
            </a:extLst>
          </p:cNvPr>
          <p:cNvSpPr txBox="1">
            <a:spLocks/>
          </p:cNvSpPr>
          <p:nvPr/>
        </p:nvSpPr>
        <p:spPr>
          <a:xfrm>
            <a:off x="1337127" y="1968054"/>
            <a:ext cx="17458462" cy="3785652"/>
          </a:xfrm>
          <a:prstGeom prst="rect">
            <a:avLst/>
          </a:prstGeom>
          <a:noFill/>
        </p:spPr>
        <p:txBody>
          <a:bodyPr wrap="square" rtlCol="0">
            <a:spAutoFit/>
          </a:bodyPr>
          <a:lstStyle/>
          <a:p>
            <a:r>
              <a:rPr lang="pt-BR" sz="4800" dirty="0"/>
              <a:t>FOROUZAN, B. A.; MOSHARRAF F. </a:t>
            </a:r>
            <a:r>
              <a:rPr lang="pt-BR" sz="4800" b="1" dirty="0"/>
              <a:t>Redes de Computadores</a:t>
            </a:r>
            <a:r>
              <a:rPr lang="pt-BR" sz="4800" dirty="0"/>
              <a:t>: uma abordagem top-</a:t>
            </a:r>
            <a:r>
              <a:rPr lang="pt-BR" sz="4800" dirty="0" err="1"/>
              <a:t>down</a:t>
            </a:r>
            <a:r>
              <a:rPr lang="pt-BR" sz="4800" dirty="0"/>
              <a:t>. Porto Alegre: AMGH Editora, 2013.</a:t>
            </a:r>
          </a:p>
          <a:p>
            <a:endParaRPr lang="pt-BR" sz="4800" dirty="0"/>
          </a:p>
          <a:p>
            <a:r>
              <a:rPr lang="pt-BR" sz="4800" dirty="0"/>
              <a:t>TANENBAUM A.; FEAMSTER N.; WETHERALL D. J.; </a:t>
            </a:r>
            <a:r>
              <a:rPr lang="pt-BR" sz="4800" b="1" dirty="0"/>
              <a:t>Redes de computadores. </a:t>
            </a:r>
            <a:r>
              <a:rPr lang="pt-BR" sz="4800" dirty="0"/>
              <a:t>6 Ed</a:t>
            </a:r>
            <a:r>
              <a:rPr lang="pt-BR" sz="4800" b="1" dirty="0"/>
              <a:t>. </a:t>
            </a:r>
            <a:r>
              <a:rPr lang="pt-BR" sz="4800" dirty="0"/>
              <a:t>Porto Alegre: Bookman, 2021. </a:t>
            </a:r>
          </a:p>
        </p:txBody>
      </p:sp>
    </p:spTree>
    <p:extLst>
      <p:ext uri="{BB962C8B-B14F-4D97-AF65-F5344CB8AC3E}">
        <p14:creationId xmlns:p14="http://schemas.microsoft.com/office/powerpoint/2010/main" val="3919515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2" cstate="print"/>
            <a:stretch>
              <a:fillRect/>
            </a:stretch>
          </p:blipFill>
          <p:spPr>
            <a:xfrm>
              <a:off x="0" y="0"/>
              <a:ext cx="20104100" cy="11308556"/>
            </a:xfrm>
            <a:prstGeom prst="rect">
              <a:avLst/>
            </a:prstGeom>
          </p:spPr>
        </p:pic>
        <p:sp>
          <p:nvSpPr>
            <p:cNvPr id="4" name="object 4"/>
            <p:cNvSpPr/>
            <p:nvPr/>
          </p:nvSpPr>
          <p:spPr>
            <a:xfrm>
              <a:off x="2912068" y="4985450"/>
              <a:ext cx="5242560" cy="1337945"/>
            </a:xfrm>
            <a:custGeom>
              <a:avLst/>
              <a:gdLst/>
              <a:ahLst/>
              <a:cxnLst/>
              <a:rect l="l" t="t" r="r" b="b"/>
              <a:pathLst>
                <a:path w="5242559" h="1337945">
                  <a:moveTo>
                    <a:pt x="5242028" y="0"/>
                  </a:moveTo>
                  <a:lnTo>
                    <a:pt x="0" y="0"/>
                  </a:lnTo>
                  <a:lnTo>
                    <a:pt x="0" y="1337655"/>
                  </a:lnTo>
                  <a:lnTo>
                    <a:pt x="5242028" y="1337655"/>
                  </a:lnTo>
                  <a:lnTo>
                    <a:pt x="5242028" y="0"/>
                  </a:lnTo>
                  <a:close/>
                </a:path>
              </a:pathLst>
            </a:custGeom>
            <a:solidFill>
              <a:srgbClr val="E21013"/>
            </a:solidFill>
          </p:spPr>
          <p:txBody>
            <a:bodyPr wrap="square" lIns="0" tIns="0" rIns="0" bIns="0" rtlCol="0"/>
            <a:lstStyle/>
            <a:p>
              <a:endParaRPr/>
            </a:p>
          </p:txBody>
        </p:sp>
        <p:sp>
          <p:nvSpPr>
            <p:cNvPr id="5" name="object 5"/>
            <p:cNvSpPr/>
            <p:nvPr/>
          </p:nvSpPr>
          <p:spPr>
            <a:xfrm>
              <a:off x="2911983" y="5156523"/>
              <a:ext cx="5242560" cy="993775"/>
            </a:xfrm>
            <a:custGeom>
              <a:avLst/>
              <a:gdLst/>
              <a:ahLst/>
              <a:cxnLst/>
              <a:rect l="l" t="t" r="r" b="b"/>
              <a:pathLst>
                <a:path w="5242559" h="993775">
                  <a:moveTo>
                    <a:pt x="281571" y="938250"/>
                  </a:moveTo>
                  <a:lnTo>
                    <a:pt x="0" y="938250"/>
                  </a:lnTo>
                  <a:lnTo>
                    <a:pt x="0" y="973455"/>
                  </a:lnTo>
                  <a:lnTo>
                    <a:pt x="281571" y="973455"/>
                  </a:lnTo>
                  <a:lnTo>
                    <a:pt x="281571" y="938250"/>
                  </a:lnTo>
                  <a:close/>
                </a:path>
                <a:path w="5242559" h="993775">
                  <a:moveTo>
                    <a:pt x="281571" y="712901"/>
                  </a:moveTo>
                  <a:lnTo>
                    <a:pt x="0" y="712901"/>
                  </a:lnTo>
                  <a:lnTo>
                    <a:pt x="0" y="748106"/>
                  </a:lnTo>
                  <a:lnTo>
                    <a:pt x="281571" y="748106"/>
                  </a:lnTo>
                  <a:lnTo>
                    <a:pt x="281571" y="712901"/>
                  </a:lnTo>
                  <a:close/>
                </a:path>
                <a:path w="5242559" h="993775">
                  <a:moveTo>
                    <a:pt x="281571" y="479120"/>
                  </a:moveTo>
                  <a:lnTo>
                    <a:pt x="0" y="479120"/>
                  </a:lnTo>
                  <a:lnTo>
                    <a:pt x="0" y="514324"/>
                  </a:lnTo>
                  <a:lnTo>
                    <a:pt x="281571" y="514324"/>
                  </a:lnTo>
                  <a:lnTo>
                    <a:pt x="281571" y="479120"/>
                  </a:lnTo>
                  <a:close/>
                </a:path>
                <a:path w="5242559" h="993775">
                  <a:moveTo>
                    <a:pt x="281571" y="248475"/>
                  </a:moveTo>
                  <a:lnTo>
                    <a:pt x="0" y="248475"/>
                  </a:lnTo>
                  <a:lnTo>
                    <a:pt x="0" y="283730"/>
                  </a:lnTo>
                  <a:lnTo>
                    <a:pt x="281571" y="283730"/>
                  </a:lnTo>
                  <a:lnTo>
                    <a:pt x="281571" y="248475"/>
                  </a:lnTo>
                  <a:close/>
                </a:path>
                <a:path w="5242559" h="993775">
                  <a:moveTo>
                    <a:pt x="281571" y="23812"/>
                  </a:moveTo>
                  <a:lnTo>
                    <a:pt x="0" y="23812"/>
                  </a:lnTo>
                  <a:lnTo>
                    <a:pt x="0" y="59016"/>
                  </a:lnTo>
                  <a:lnTo>
                    <a:pt x="281571" y="59016"/>
                  </a:lnTo>
                  <a:lnTo>
                    <a:pt x="281571" y="23812"/>
                  </a:lnTo>
                  <a:close/>
                </a:path>
                <a:path w="5242559" h="993775">
                  <a:moveTo>
                    <a:pt x="1289888" y="204787"/>
                  </a:moveTo>
                  <a:lnTo>
                    <a:pt x="1287195" y="184924"/>
                  </a:lnTo>
                  <a:lnTo>
                    <a:pt x="1284528" y="165150"/>
                  </a:lnTo>
                  <a:lnTo>
                    <a:pt x="1272222" y="130467"/>
                  </a:lnTo>
                  <a:lnTo>
                    <a:pt x="1229385" y="74917"/>
                  </a:lnTo>
                  <a:lnTo>
                    <a:pt x="1166685" y="36169"/>
                  </a:lnTo>
                  <a:lnTo>
                    <a:pt x="1129525" y="22491"/>
                  </a:lnTo>
                  <a:lnTo>
                    <a:pt x="1089393" y="12280"/>
                  </a:lnTo>
                  <a:lnTo>
                    <a:pt x="1046924" y="5295"/>
                  </a:lnTo>
                  <a:lnTo>
                    <a:pt x="1002792" y="1282"/>
                  </a:lnTo>
                  <a:lnTo>
                    <a:pt x="957656" y="0"/>
                  </a:lnTo>
                  <a:lnTo>
                    <a:pt x="911479" y="1143"/>
                  </a:lnTo>
                  <a:lnTo>
                    <a:pt x="865327" y="4775"/>
                  </a:lnTo>
                  <a:lnTo>
                    <a:pt x="819670" y="11163"/>
                  </a:lnTo>
                  <a:lnTo>
                    <a:pt x="774928" y="20586"/>
                  </a:lnTo>
                  <a:lnTo>
                    <a:pt x="731558" y="33324"/>
                  </a:lnTo>
                  <a:lnTo>
                    <a:pt x="690016" y="49669"/>
                  </a:lnTo>
                  <a:lnTo>
                    <a:pt x="650760" y="69875"/>
                  </a:lnTo>
                  <a:lnTo>
                    <a:pt x="614222" y="94221"/>
                  </a:lnTo>
                  <a:lnTo>
                    <a:pt x="580872" y="123012"/>
                  </a:lnTo>
                  <a:lnTo>
                    <a:pt x="551141" y="156489"/>
                  </a:lnTo>
                  <a:lnTo>
                    <a:pt x="525487" y="194970"/>
                  </a:lnTo>
                  <a:lnTo>
                    <a:pt x="504355" y="238696"/>
                  </a:lnTo>
                  <a:lnTo>
                    <a:pt x="488200" y="287972"/>
                  </a:lnTo>
                  <a:lnTo>
                    <a:pt x="481558" y="338035"/>
                  </a:lnTo>
                  <a:lnTo>
                    <a:pt x="483577" y="384644"/>
                  </a:lnTo>
                  <a:lnTo>
                    <a:pt x="494474" y="427012"/>
                  </a:lnTo>
                  <a:lnTo>
                    <a:pt x="514477" y="464312"/>
                  </a:lnTo>
                  <a:lnTo>
                    <a:pt x="543801" y="495744"/>
                  </a:lnTo>
                  <a:lnTo>
                    <a:pt x="582663" y="520509"/>
                  </a:lnTo>
                  <a:lnTo>
                    <a:pt x="634098" y="542620"/>
                  </a:lnTo>
                  <a:lnTo>
                    <a:pt x="685101" y="560095"/>
                  </a:lnTo>
                  <a:lnTo>
                    <a:pt x="734580" y="574154"/>
                  </a:lnTo>
                  <a:lnTo>
                    <a:pt x="824623" y="597027"/>
                  </a:lnTo>
                  <a:lnTo>
                    <a:pt x="863003" y="608342"/>
                  </a:lnTo>
                  <a:lnTo>
                    <a:pt x="895477" y="621220"/>
                  </a:lnTo>
                  <a:lnTo>
                    <a:pt x="920978" y="636917"/>
                  </a:lnTo>
                  <a:lnTo>
                    <a:pt x="938403" y="656678"/>
                  </a:lnTo>
                  <a:lnTo>
                    <a:pt x="946658" y="681748"/>
                  </a:lnTo>
                  <a:lnTo>
                    <a:pt x="944651" y="713359"/>
                  </a:lnTo>
                  <a:lnTo>
                    <a:pt x="922705" y="754976"/>
                  </a:lnTo>
                  <a:lnTo>
                    <a:pt x="882992" y="784707"/>
                  </a:lnTo>
                  <a:lnTo>
                    <a:pt x="834351" y="802538"/>
                  </a:lnTo>
                  <a:lnTo>
                    <a:pt x="785672" y="808482"/>
                  </a:lnTo>
                  <a:lnTo>
                    <a:pt x="733640" y="802678"/>
                  </a:lnTo>
                  <a:lnTo>
                    <a:pt x="692861" y="785520"/>
                  </a:lnTo>
                  <a:lnTo>
                    <a:pt x="665060" y="757402"/>
                  </a:lnTo>
                  <a:lnTo>
                    <a:pt x="651979" y="718680"/>
                  </a:lnTo>
                  <a:lnTo>
                    <a:pt x="655332" y="669772"/>
                  </a:lnTo>
                  <a:lnTo>
                    <a:pt x="391109" y="669772"/>
                  </a:lnTo>
                  <a:lnTo>
                    <a:pt x="383362" y="726135"/>
                  </a:lnTo>
                  <a:lnTo>
                    <a:pt x="383374" y="775970"/>
                  </a:lnTo>
                  <a:lnTo>
                    <a:pt x="390588" y="819632"/>
                  </a:lnTo>
                  <a:lnTo>
                    <a:pt x="404507" y="857453"/>
                  </a:lnTo>
                  <a:lnTo>
                    <a:pt x="450291" y="917028"/>
                  </a:lnTo>
                  <a:lnTo>
                    <a:pt x="481114" y="939482"/>
                  </a:lnTo>
                  <a:lnTo>
                    <a:pt x="516521" y="957503"/>
                  </a:lnTo>
                  <a:lnTo>
                    <a:pt x="555980" y="971473"/>
                  </a:lnTo>
                  <a:lnTo>
                    <a:pt x="598970" y="981722"/>
                  </a:lnTo>
                  <a:lnTo>
                    <a:pt x="644969" y="988606"/>
                  </a:lnTo>
                  <a:lnTo>
                    <a:pt x="693445" y="992466"/>
                  </a:lnTo>
                  <a:lnTo>
                    <a:pt x="743877" y="993686"/>
                  </a:lnTo>
                  <a:lnTo>
                    <a:pt x="794664" y="991984"/>
                  </a:lnTo>
                  <a:lnTo>
                    <a:pt x="844905" y="986878"/>
                  </a:lnTo>
                  <a:lnTo>
                    <a:pt x="894105" y="978331"/>
                  </a:lnTo>
                  <a:lnTo>
                    <a:pt x="941819" y="966304"/>
                  </a:lnTo>
                  <a:lnTo>
                    <a:pt x="987564" y="950798"/>
                  </a:lnTo>
                  <a:lnTo>
                    <a:pt x="1030846" y="931760"/>
                  </a:lnTo>
                  <a:lnTo>
                    <a:pt x="1071219" y="909167"/>
                  </a:lnTo>
                  <a:lnTo>
                    <a:pt x="1108189" y="883005"/>
                  </a:lnTo>
                  <a:lnTo>
                    <a:pt x="1141298" y="853224"/>
                  </a:lnTo>
                  <a:lnTo>
                    <a:pt x="1170063" y="819823"/>
                  </a:lnTo>
                  <a:lnTo>
                    <a:pt x="1194015" y="782751"/>
                  </a:lnTo>
                  <a:lnTo>
                    <a:pt x="1212672" y="741984"/>
                  </a:lnTo>
                  <a:lnTo>
                    <a:pt x="1225575" y="697509"/>
                  </a:lnTo>
                  <a:lnTo>
                    <a:pt x="1233309" y="642226"/>
                  </a:lnTo>
                  <a:lnTo>
                    <a:pt x="1231950" y="594804"/>
                  </a:lnTo>
                  <a:lnTo>
                    <a:pt x="1222514" y="554507"/>
                  </a:lnTo>
                  <a:lnTo>
                    <a:pt x="1183284" y="492379"/>
                  </a:lnTo>
                  <a:lnTo>
                    <a:pt x="1123530" y="449999"/>
                  </a:lnTo>
                  <a:lnTo>
                    <a:pt x="1088415" y="434390"/>
                  </a:lnTo>
                  <a:lnTo>
                    <a:pt x="1051115" y="421538"/>
                  </a:lnTo>
                  <a:lnTo>
                    <a:pt x="1012647" y="410718"/>
                  </a:lnTo>
                  <a:lnTo>
                    <a:pt x="936078" y="392214"/>
                  </a:lnTo>
                  <a:lnTo>
                    <a:pt x="899960" y="383082"/>
                  </a:lnTo>
                  <a:lnTo>
                    <a:pt x="849528" y="367804"/>
                  </a:lnTo>
                  <a:lnTo>
                    <a:pt x="804138" y="346938"/>
                  </a:lnTo>
                  <a:lnTo>
                    <a:pt x="773887" y="316407"/>
                  </a:lnTo>
                  <a:lnTo>
                    <a:pt x="768934" y="272110"/>
                  </a:lnTo>
                  <a:lnTo>
                    <a:pt x="785317" y="238429"/>
                  </a:lnTo>
                  <a:lnTo>
                    <a:pt x="816013" y="210680"/>
                  </a:lnTo>
                  <a:lnTo>
                    <a:pt x="856195" y="191858"/>
                  </a:lnTo>
                  <a:lnTo>
                    <a:pt x="901052" y="184924"/>
                  </a:lnTo>
                  <a:lnTo>
                    <a:pt x="932332" y="186893"/>
                  </a:lnTo>
                  <a:lnTo>
                    <a:pt x="980084" y="202222"/>
                  </a:lnTo>
                  <a:lnTo>
                    <a:pt x="1008494" y="231711"/>
                  </a:lnTo>
                  <a:lnTo>
                    <a:pt x="1016889" y="273837"/>
                  </a:lnTo>
                  <a:lnTo>
                    <a:pt x="1012901" y="299847"/>
                  </a:lnTo>
                  <a:lnTo>
                    <a:pt x="1277099" y="299847"/>
                  </a:lnTo>
                  <a:lnTo>
                    <a:pt x="1287627" y="249605"/>
                  </a:lnTo>
                  <a:lnTo>
                    <a:pt x="1289888" y="204787"/>
                  </a:lnTo>
                  <a:close/>
                </a:path>
                <a:path w="5242559" h="993775">
                  <a:moveTo>
                    <a:pt x="2244153" y="19761"/>
                  </a:moveTo>
                  <a:lnTo>
                    <a:pt x="1517561" y="19761"/>
                  </a:lnTo>
                  <a:lnTo>
                    <a:pt x="1314792" y="973645"/>
                  </a:lnTo>
                  <a:lnTo>
                    <a:pt x="2041398" y="973645"/>
                  </a:lnTo>
                  <a:lnTo>
                    <a:pt x="2080793" y="788670"/>
                  </a:lnTo>
                  <a:lnTo>
                    <a:pt x="1618399" y="788670"/>
                  </a:lnTo>
                  <a:lnTo>
                    <a:pt x="1661350" y="586536"/>
                  </a:lnTo>
                  <a:lnTo>
                    <a:pt x="2086737" y="586536"/>
                  </a:lnTo>
                  <a:lnTo>
                    <a:pt x="2125903" y="401612"/>
                  </a:lnTo>
                  <a:lnTo>
                    <a:pt x="1700504" y="401612"/>
                  </a:lnTo>
                  <a:lnTo>
                    <a:pt x="1742351" y="204736"/>
                  </a:lnTo>
                  <a:lnTo>
                    <a:pt x="2204758" y="204736"/>
                  </a:lnTo>
                  <a:lnTo>
                    <a:pt x="2244153" y="19761"/>
                  </a:lnTo>
                  <a:close/>
                </a:path>
                <a:path w="5242559" h="993775">
                  <a:moveTo>
                    <a:pt x="3323475" y="19761"/>
                  </a:moveTo>
                  <a:lnTo>
                    <a:pt x="3085681" y="19761"/>
                  </a:lnTo>
                  <a:lnTo>
                    <a:pt x="2935084" y="727875"/>
                  </a:lnTo>
                  <a:lnTo>
                    <a:pt x="2931998" y="730554"/>
                  </a:lnTo>
                  <a:lnTo>
                    <a:pt x="2816326" y="243078"/>
                  </a:lnTo>
                  <a:lnTo>
                    <a:pt x="2763329" y="19761"/>
                  </a:lnTo>
                  <a:lnTo>
                    <a:pt x="2393416" y="19761"/>
                  </a:lnTo>
                  <a:lnTo>
                    <a:pt x="2190648" y="973645"/>
                  </a:lnTo>
                  <a:lnTo>
                    <a:pt x="2428443" y="973645"/>
                  </a:lnTo>
                  <a:lnTo>
                    <a:pt x="2583700" y="243078"/>
                  </a:lnTo>
                  <a:lnTo>
                    <a:pt x="2586329" y="243078"/>
                  </a:lnTo>
                  <a:lnTo>
                    <a:pt x="2754757" y="973645"/>
                  </a:lnTo>
                  <a:lnTo>
                    <a:pt x="3120707" y="973645"/>
                  </a:lnTo>
                  <a:lnTo>
                    <a:pt x="3172383" y="730554"/>
                  </a:lnTo>
                  <a:lnTo>
                    <a:pt x="3323475" y="19761"/>
                  </a:lnTo>
                  <a:close/>
                </a:path>
                <a:path w="5242559" h="993775">
                  <a:moveTo>
                    <a:pt x="4293857" y="973645"/>
                  </a:moveTo>
                  <a:lnTo>
                    <a:pt x="4259923" y="787361"/>
                  </a:lnTo>
                  <a:lnTo>
                    <a:pt x="4226242" y="602399"/>
                  </a:lnTo>
                  <a:lnTo>
                    <a:pt x="4154043" y="206019"/>
                  </a:lnTo>
                  <a:lnTo>
                    <a:pt x="4120121" y="19761"/>
                  </a:lnTo>
                  <a:lnTo>
                    <a:pt x="3945966" y="19761"/>
                  </a:lnTo>
                  <a:lnTo>
                    <a:pt x="3945966" y="602399"/>
                  </a:lnTo>
                  <a:lnTo>
                    <a:pt x="3690988" y="602399"/>
                  </a:lnTo>
                  <a:lnTo>
                    <a:pt x="3904780" y="206019"/>
                  </a:lnTo>
                  <a:lnTo>
                    <a:pt x="3908729" y="206019"/>
                  </a:lnTo>
                  <a:lnTo>
                    <a:pt x="3945966" y="602399"/>
                  </a:lnTo>
                  <a:lnTo>
                    <a:pt x="3945966" y="19761"/>
                  </a:lnTo>
                  <a:lnTo>
                    <a:pt x="3797770" y="19761"/>
                  </a:lnTo>
                  <a:lnTo>
                    <a:pt x="3218446" y="973645"/>
                  </a:lnTo>
                  <a:lnTo>
                    <a:pt x="3482695" y="973645"/>
                  </a:lnTo>
                  <a:lnTo>
                    <a:pt x="3584397" y="787361"/>
                  </a:lnTo>
                  <a:lnTo>
                    <a:pt x="3971506" y="787361"/>
                  </a:lnTo>
                  <a:lnTo>
                    <a:pt x="3995280" y="973645"/>
                  </a:lnTo>
                  <a:lnTo>
                    <a:pt x="4293857" y="973645"/>
                  </a:lnTo>
                  <a:close/>
                </a:path>
                <a:path w="5242559" h="993775">
                  <a:moveTo>
                    <a:pt x="4861230" y="19761"/>
                  </a:moveTo>
                  <a:lnTo>
                    <a:pt x="4597044" y="19761"/>
                  </a:lnTo>
                  <a:lnTo>
                    <a:pt x="4394225" y="973645"/>
                  </a:lnTo>
                  <a:lnTo>
                    <a:pt x="4658461" y="973645"/>
                  </a:lnTo>
                  <a:lnTo>
                    <a:pt x="4861230" y="19761"/>
                  </a:lnTo>
                  <a:close/>
                </a:path>
                <a:path w="5242559" h="993775">
                  <a:moveTo>
                    <a:pt x="5242026" y="938250"/>
                  </a:moveTo>
                  <a:lnTo>
                    <a:pt x="4960455" y="938250"/>
                  </a:lnTo>
                  <a:lnTo>
                    <a:pt x="4960455" y="973455"/>
                  </a:lnTo>
                  <a:lnTo>
                    <a:pt x="5242026" y="973455"/>
                  </a:lnTo>
                  <a:lnTo>
                    <a:pt x="5242026" y="938250"/>
                  </a:lnTo>
                  <a:close/>
                </a:path>
                <a:path w="5242559" h="993775">
                  <a:moveTo>
                    <a:pt x="5242026" y="712901"/>
                  </a:moveTo>
                  <a:lnTo>
                    <a:pt x="4960455" y="712901"/>
                  </a:lnTo>
                  <a:lnTo>
                    <a:pt x="4960455" y="748106"/>
                  </a:lnTo>
                  <a:lnTo>
                    <a:pt x="5242026" y="748106"/>
                  </a:lnTo>
                  <a:lnTo>
                    <a:pt x="5242026" y="712901"/>
                  </a:lnTo>
                  <a:close/>
                </a:path>
                <a:path w="5242559" h="993775">
                  <a:moveTo>
                    <a:pt x="5242026" y="479120"/>
                  </a:moveTo>
                  <a:lnTo>
                    <a:pt x="4960455" y="479120"/>
                  </a:lnTo>
                  <a:lnTo>
                    <a:pt x="4960455" y="514324"/>
                  </a:lnTo>
                  <a:lnTo>
                    <a:pt x="5242026" y="514324"/>
                  </a:lnTo>
                  <a:lnTo>
                    <a:pt x="5242026" y="479120"/>
                  </a:lnTo>
                  <a:close/>
                </a:path>
                <a:path w="5242559" h="993775">
                  <a:moveTo>
                    <a:pt x="5242026" y="248475"/>
                  </a:moveTo>
                  <a:lnTo>
                    <a:pt x="4960455" y="248475"/>
                  </a:lnTo>
                  <a:lnTo>
                    <a:pt x="4960455" y="283730"/>
                  </a:lnTo>
                  <a:lnTo>
                    <a:pt x="5242026" y="283730"/>
                  </a:lnTo>
                  <a:lnTo>
                    <a:pt x="5242026" y="248475"/>
                  </a:lnTo>
                  <a:close/>
                </a:path>
                <a:path w="5242559" h="993775">
                  <a:moveTo>
                    <a:pt x="5242026" y="23812"/>
                  </a:moveTo>
                  <a:lnTo>
                    <a:pt x="4960455" y="23812"/>
                  </a:lnTo>
                  <a:lnTo>
                    <a:pt x="4960455" y="59016"/>
                  </a:lnTo>
                  <a:lnTo>
                    <a:pt x="5242026" y="59016"/>
                  </a:lnTo>
                  <a:lnTo>
                    <a:pt x="5242026" y="23812"/>
                  </a:lnTo>
                  <a:close/>
                </a:path>
              </a:pathLst>
            </a:custGeom>
            <a:solidFill>
              <a:srgbClr val="FFFFFF"/>
            </a:solidFill>
          </p:spPr>
          <p:txBody>
            <a:bodyPr wrap="square" lIns="0" tIns="0" rIns="0" bIns="0" rtlCol="0"/>
            <a:lstStyle/>
            <a:p>
              <a:endParaRPr/>
            </a:p>
          </p:txBody>
        </p:sp>
      </p:grpSp>
      <p:sp>
        <p:nvSpPr>
          <p:cNvPr id="7" name="object 7"/>
          <p:cNvSpPr txBox="1"/>
          <p:nvPr/>
        </p:nvSpPr>
        <p:spPr>
          <a:xfrm>
            <a:off x="10231201" y="5107290"/>
            <a:ext cx="6974205" cy="1038746"/>
          </a:xfrm>
          <a:prstGeom prst="rect">
            <a:avLst/>
          </a:prstGeom>
        </p:spPr>
        <p:txBody>
          <a:bodyPr vert="horz" wrap="square" lIns="0" tIns="12700" rIns="0" bIns="0" rtlCol="0">
            <a:spAutoFit/>
          </a:bodyPr>
          <a:lstStyle/>
          <a:p>
            <a:pPr marL="12700">
              <a:lnSpc>
                <a:spcPts val="8009"/>
              </a:lnSpc>
            </a:pPr>
            <a:r>
              <a:rPr sz="6750" spc="-25" dirty="0">
                <a:solidFill>
                  <a:srgbClr val="FFFFFF"/>
                </a:solidFill>
                <a:latin typeface="Montserrat"/>
                <a:cs typeface="Montserrat"/>
                <a:hlinkClick r:id="rId3"/>
              </a:rPr>
              <a:t>ww</a:t>
            </a:r>
            <a:r>
              <a:rPr sz="6750" spc="-220" dirty="0">
                <a:solidFill>
                  <a:srgbClr val="FFFFFF"/>
                </a:solidFill>
                <a:latin typeface="Montserrat"/>
                <a:cs typeface="Montserrat"/>
                <a:hlinkClick r:id="rId3"/>
              </a:rPr>
              <a:t>w</a:t>
            </a:r>
            <a:r>
              <a:rPr sz="6750" dirty="0">
                <a:solidFill>
                  <a:srgbClr val="FFFFFF"/>
                </a:solidFill>
                <a:latin typeface="Montserrat"/>
                <a:cs typeface="Montserrat"/>
                <a:hlinkClick r:id="rId3"/>
              </a:rPr>
              <a:t>.s</a:t>
            </a:r>
            <a:r>
              <a:rPr sz="6750" spc="-100" dirty="0">
                <a:solidFill>
                  <a:srgbClr val="FFFFFF"/>
                </a:solidFill>
                <a:latin typeface="Montserrat"/>
                <a:cs typeface="Montserrat"/>
                <a:hlinkClick r:id="rId3"/>
              </a:rPr>
              <a:t>p</a:t>
            </a:r>
            <a:r>
              <a:rPr sz="6750" spc="5" dirty="0">
                <a:solidFill>
                  <a:srgbClr val="FFFFFF"/>
                </a:solidFill>
                <a:latin typeface="Montserrat"/>
                <a:cs typeface="Montserrat"/>
                <a:hlinkClick r:id="rId3"/>
              </a:rPr>
              <a:t>.senai.br</a:t>
            </a:r>
            <a:endParaRPr sz="6750" dirty="0">
              <a:latin typeface="Montserrat"/>
              <a:cs typeface="Montserrat"/>
            </a:endParaRPr>
          </a:p>
        </p:txBody>
      </p:sp>
      <p:grpSp>
        <p:nvGrpSpPr>
          <p:cNvPr id="8" name="object 8"/>
          <p:cNvGrpSpPr/>
          <p:nvPr/>
        </p:nvGrpSpPr>
        <p:grpSpPr>
          <a:xfrm>
            <a:off x="0" y="4154076"/>
            <a:ext cx="20104100" cy="7154545"/>
            <a:chOff x="0" y="4154076"/>
            <a:chExt cx="20104100" cy="7154545"/>
          </a:xfrm>
        </p:grpSpPr>
        <p:sp>
          <p:nvSpPr>
            <p:cNvPr id="9" name="object 9"/>
            <p:cNvSpPr/>
            <p:nvPr/>
          </p:nvSpPr>
          <p:spPr>
            <a:xfrm>
              <a:off x="9201187" y="4154076"/>
              <a:ext cx="0" cy="3001010"/>
            </a:xfrm>
            <a:custGeom>
              <a:avLst/>
              <a:gdLst/>
              <a:ahLst/>
              <a:cxnLst/>
              <a:rect l="l" t="t" r="r" b="b"/>
              <a:pathLst>
                <a:path h="3001009">
                  <a:moveTo>
                    <a:pt x="0" y="3000400"/>
                  </a:moveTo>
                  <a:lnTo>
                    <a:pt x="0" y="0"/>
                  </a:lnTo>
                </a:path>
              </a:pathLst>
            </a:custGeom>
            <a:ln w="27831">
              <a:solidFill>
                <a:srgbClr val="FFFFFF"/>
              </a:solidFill>
            </a:ln>
          </p:spPr>
          <p:txBody>
            <a:bodyPr wrap="square" lIns="0" tIns="0" rIns="0" bIns="0" rtlCol="0"/>
            <a:lstStyle/>
            <a:p>
              <a:endParaRPr/>
            </a:p>
          </p:txBody>
        </p:sp>
        <p:sp>
          <p:nvSpPr>
            <p:cNvPr id="10" name="object 10"/>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7" y="0"/>
            <a:ext cx="20104417" cy="11308973"/>
            <a:chOff x="0" y="0"/>
            <a:chExt cx="20104417" cy="11308973"/>
          </a:xfrm>
        </p:grpSpPr>
        <p:sp>
          <p:nvSpPr>
            <p:cNvPr id="3" name="object 3"/>
            <p:cNvSpPr/>
            <p:nvPr/>
          </p:nvSpPr>
          <p:spPr>
            <a:xfrm>
              <a:off x="0" y="11151493"/>
              <a:ext cx="12565380" cy="157480"/>
            </a:xfrm>
            <a:custGeom>
              <a:avLst/>
              <a:gdLst/>
              <a:ahLst/>
              <a:cxnLst/>
              <a:rect l="l" t="t" r="r" b="b"/>
              <a:pathLst>
                <a:path w="12565380" h="157479">
                  <a:moveTo>
                    <a:pt x="0" y="157063"/>
                  </a:moveTo>
                  <a:lnTo>
                    <a:pt x="12565062" y="157063"/>
                  </a:lnTo>
                  <a:lnTo>
                    <a:pt x="12565062" y="0"/>
                  </a:lnTo>
                  <a:lnTo>
                    <a:pt x="0" y="0"/>
                  </a:lnTo>
                  <a:lnTo>
                    <a:pt x="0" y="157063"/>
                  </a:lnTo>
                  <a:close/>
                </a:path>
              </a:pathLst>
            </a:custGeom>
            <a:solidFill>
              <a:srgbClr val="1A1A1A"/>
            </a:solidFill>
          </p:spPr>
          <p:txBody>
            <a:bodyPr wrap="square" lIns="0" tIns="0" rIns="0" bIns="0" rtlCol="0"/>
            <a:lstStyle/>
            <a:p>
              <a:endParaRPr/>
            </a:p>
          </p:txBody>
        </p:sp>
        <p:sp>
          <p:nvSpPr>
            <p:cNvPr id="4" name="object 4"/>
            <p:cNvSpPr/>
            <p:nvPr/>
          </p:nvSpPr>
          <p:spPr>
            <a:xfrm>
              <a:off x="12565062" y="0"/>
              <a:ext cx="7539355" cy="11308715"/>
            </a:xfrm>
            <a:custGeom>
              <a:avLst/>
              <a:gdLst/>
              <a:ahLst/>
              <a:cxnLst/>
              <a:rect l="l" t="t" r="r" b="b"/>
              <a:pathLst>
                <a:path w="7539355" h="11308715">
                  <a:moveTo>
                    <a:pt x="7539037" y="0"/>
                  </a:moveTo>
                  <a:lnTo>
                    <a:pt x="0" y="0"/>
                  </a:lnTo>
                  <a:lnTo>
                    <a:pt x="0" y="11308556"/>
                  </a:lnTo>
                  <a:lnTo>
                    <a:pt x="7539037" y="11308556"/>
                  </a:lnTo>
                  <a:lnTo>
                    <a:pt x="7539037" y="0"/>
                  </a:lnTo>
                  <a:close/>
                </a:path>
              </a:pathLst>
            </a:custGeom>
            <a:solidFill>
              <a:srgbClr val="C1272C"/>
            </a:solidFill>
          </p:spPr>
          <p:txBody>
            <a:bodyPr wrap="square" lIns="0" tIns="0" rIns="0" bIns="0" rtlCol="0"/>
            <a:lstStyle/>
            <a:p>
              <a:endParaRPr/>
            </a:p>
          </p:txBody>
        </p:sp>
        <p:sp>
          <p:nvSpPr>
            <p:cNvPr id="5" name="object 5"/>
            <p:cNvSpPr/>
            <p:nvPr/>
          </p:nvSpPr>
          <p:spPr>
            <a:xfrm>
              <a:off x="16111424" y="10041127"/>
              <a:ext cx="3533888" cy="942975"/>
            </a:xfrm>
            <a:custGeom>
              <a:avLst/>
              <a:gdLst/>
              <a:ahLst/>
              <a:cxnLst/>
              <a:rect l="l" t="t" r="r" b="b"/>
              <a:pathLst>
                <a:path w="3693159" h="942975">
                  <a:moveTo>
                    <a:pt x="2779915" y="545020"/>
                  </a:moveTo>
                  <a:lnTo>
                    <a:pt x="2753639" y="265760"/>
                  </a:lnTo>
                  <a:lnTo>
                    <a:pt x="2750807" y="265760"/>
                  </a:lnTo>
                  <a:lnTo>
                    <a:pt x="2600236" y="545020"/>
                  </a:lnTo>
                  <a:lnTo>
                    <a:pt x="2779915" y="545020"/>
                  </a:lnTo>
                  <a:close/>
                </a:path>
                <a:path w="3693159" h="942975">
                  <a:moveTo>
                    <a:pt x="3692982" y="0"/>
                  </a:moveTo>
                  <a:lnTo>
                    <a:pt x="3424605" y="0"/>
                  </a:lnTo>
                  <a:lnTo>
                    <a:pt x="3424605" y="134556"/>
                  </a:lnTo>
                  <a:lnTo>
                    <a:pt x="3281781" y="806462"/>
                  </a:lnTo>
                  <a:lnTo>
                    <a:pt x="3095612" y="806462"/>
                  </a:lnTo>
                  <a:lnTo>
                    <a:pt x="3238538" y="134556"/>
                  </a:lnTo>
                  <a:lnTo>
                    <a:pt x="3424605" y="134556"/>
                  </a:lnTo>
                  <a:lnTo>
                    <a:pt x="3424605" y="0"/>
                  </a:lnTo>
                  <a:lnTo>
                    <a:pt x="3024924" y="0"/>
                  </a:lnTo>
                  <a:lnTo>
                    <a:pt x="3024924" y="806462"/>
                  </a:lnTo>
                  <a:lnTo>
                    <a:pt x="2814574" y="806462"/>
                  </a:lnTo>
                  <a:lnTo>
                    <a:pt x="2797810" y="675284"/>
                  </a:lnTo>
                  <a:lnTo>
                    <a:pt x="2525153" y="675284"/>
                  </a:lnTo>
                  <a:lnTo>
                    <a:pt x="2453538" y="806462"/>
                  </a:lnTo>
                  <a:lnTo>
                    <a:pt x="2267356" y="806462"/>
                  </a:lnTo>
                  <a:lnTo>
                    <a:pt x="2675407" y="134556"/>
                  </a:lnTo>
                  <a:lnTo>
                    <a:pt x="2902521" y="134556"/>
                  </a:lnTo>
                  <a:lnTo>
                    <a:pt x="3024924" y="806462"/>
                  </a:lnTo>
                  <a:lnTo>
                    <a:pt x="3024924" y="0"/>
                  </a:lnTo>
                  <a:lnTo>
                    <a:pt x="2341283" y="0"/>
                  </a:lnTo>
                  <a:lnTo>
                    <a:pt x="2341283" y="134556"/>
                  </a:lnTo>
                  <a:lnTo>
                    <a:pt x="2198459" y="806462"/>
                  </a:lnTo>
                  <a:lnTo>
                    <a:pt x="1940674" y="806462"/>
                  </a:lnTo>
                  <a:lnTo>
                    <a:pt x="1822030" y="291833"/>
                  </a:lnTo>
                  <a:lnTo>
                    <a:pt x="1820151" y="291833"/>
                  </a:lnTo>
                  <a:lnTo>
                    <a:pt x="1710829" y="806462"/>
                  </a:lnTo>
                  <a:lnTo>
                    <a:pt x="1543304" y="806462"/>
                  </a:lnTo>
                  <a:lnTo>
                    <a:pt x="1686115" y="134556"/>
                  </a:lnTo>
                  <a:lnTo>
                    <a:pt x="1946744" y="134556"/>
                  </a:lnTo>
                  <a:lnTo>
                    <a:pt x="2065477" y="635266"/>
                  </a:lnTo>
                  <a:lnTo>
                    <a:pt x="2067687" y="633399"/>
                  </a:lnTo>
                  <a:lnTo>
                    <a:pt x="2173744" y="134556"/>
                  </a:lnTo>
                  <a:lnTo>
                    <a:pt x="2341283" y="134556"/>
                  </a:lnTo>
                  <a:lnTo>
                    <a:pt x="2341283" y="0"/>
                  </a:lnTo>
                  <a:lnTo>
                    <a:pt x="1580997" y="0"/>
                  </a:lnTo>
                  <a:lnTo>
                    <a:pt x="1580997" y="134556"/>
                  </a:lnTo>
                  <a:lnTo>
                    <a:pt x="1553146" y="264820"/>
                  </a:lnTo>
                  <a:lnTo>
                    <a:pt x="1227391" y="264820"/>
                  </a:lnTo>
                  <a:lnTo>
                    <a:pt x="1197965" y="403555"/>
                  </a:lnTo>
                  <a:lnTo>
                    <a:pt x="1497647" y="403555"/>
                  </a:lnTo>
                  <a:lnTo>
                    <a:pt x="1469999" y="533819"/>
                  </a:lnTo>
                  <a:lnTo>
                    <a:pt x="1170330" y="533819"/>
                  </a:lnTo>
                  <a:lnTo>
                    <a:pt x="1140066" y="676224"/>
                  </a:lnTo>
                  <a:lnTo>
                    <a:pt x="1465922" y="676224"/>
                  </a:lnTo>
                  <a:lnTo>
                    <a:pt x="1438071" y="806462"/>
                  </a:lnTo>
                  <a:lnTo>
                    <a:pt x="926261" y="806462"/>
                  </a:lnTo>
                  <a:lnTo>
                    <a:pt x="1027137" y="331825"/>
                  </a:lnTo>
                  <a:lnTo>
                    <a:pt x="1069073" y="134556"/>
                  </a:lnTo>
                  <a:lnTo>
                    <a:pt x="1580997" y="134556"/>
                  </a:lnTo>
                  <a:lnTo>
                    <a:pt x="1580997" y="0"/>
                  </a:lnTo>
                  <a:lnTo>
                    <a:pt x="908469" y="0"/>
                  </a:lnTo>
                  <a:lnTo>
                    <a:pt x="908469" y="281914"/>
                  </a:lnTo>
                  <a:lnTo>
                    <a:pt x="899655" y="331825"/>
                  </a:lnTo>
                  <a:lnTo>
                    <a:pt x="713587" y="331825"/>
                  </a:lnTo>
                  <a:lnTo>
                    <a:pt x="716394" y="313486"/>
                  </a:lnTo>
                  <a:lnTo>
                    <a:pt x="715302" y="297522"/>
                  </a:lnTo>
                  <a:lnTo>
                    <a:pt x="690422" y="263029"/>
                  </a:lnTo>
                  <a:lnTo>
                    <a:pt x="634746" y="250888"/>
                  </a:lnTo>
                  <a:lnTo>
                    <a:pt x="603135" y="255765"/>
                  </a:lnTo>
                  <a:lnTo>
                    <a:pt x="574814" y="268998"/>
                  </a:lnTo>
                  <a:lnTo>
                    <a:pt x="553186" y="288531"/>
                  </a:lnTo>
                  <a:lnTo>
                    <a:pt x="541667" y="312254"/>
                  </a:lnTo>
                  <a:lnTo>
                    <a:pt x="545160" y="343458"/>
                  </a:lnTo>
                  <a:lnTo>
                    <a:pt x="566470" y="364985"/>
                  </a:lnTo>
                  <a:lnTo>
                    <a:pt x="598462" y="379704"/>
                  </a:lnTo>
                  <a:lnTo>
                    <a:pt x="634009" y="390474"/>
                  </a:lnTo>
                  <a:lnTo>
                    <a:pt x="710336" y="409155"/>
                  </a:lnTo>
                  <a:lnTo>
                    <a:pt x="749350" y="420395"/>
                  </a:lnTo>
                  <a:lnTo>
                    <a:pt x="786155" y="434962"/>
                  </a:lnTo>
                  <a:lnTo>
                    <a:pt x="844689" y="480275"/>
                  </a:lnTo>
                  <a:lnTo>
                    <a:pt x="862241" y="514121"/>
                  </a:lnTo>
                  <a:lnTo>
                    <a:pt x="869188" y="557479"/>
                  </a:lnTo>
                  <a:lnTo>
                    <a:pt x="863434" y="611924"/>
                  </a:lnTo>
                  <a:lnTo>
                    <a:pt x="848969" y="656336"/>
                  </a:lnTo>
                  <a:lnTo>
                    <a:pt x="826350" y="695312"/>
                  </a:lnTo>
                  <a:lnTo>
                    <a:pt x="796569" y="728903"/>
                  </a:lnTo>
                  <a:lnTo>
                    <a:pt x="760653" y="757161"/>
                  </a:lnTo>
                  <a:lnTo>
                    <a:pt x="719594" y="780161"/>
                  </a:lnTo>
                  <a:lnTo>
                    <a:pt x="674408" y="797941"/>
                  </a:lnTo>
                  <a:lnTo>
                    <a:pt x="626084" y="810577"/>
                  </a:lnTo>
                  <a:lnTo>
                    <a:pt x="575627" y="818121"/>
                  </a:lnTo>
                  <a:lnTo>
                    <a:pt x="524065" y="820610"/>
                  </a:lnTo>
                  <a:lnTo>
                    <a:pt x="473151" y="818794"/>
                  </a:lnTo>
                  <a:lnTo>
                    <a:pt x="425462" y="812838"/>
                  </a:lnTo>
                  <a:lnTo>
                    <a:pt x="382104" y="801992"/>
                  </a:lnTo>
                  <a:lnTo>
                    <a:pt x="344208" y="785520"/>
                  </a:lnTo>
                  <a:lnTo>
                    <a:pt x="312864" y="762660"/>
                  </a:lnTo>
                  <a:lnTo>
                    <a:pt x="289204" y="732675"/>
                  </a:lnTo>
                  <a:lnTo>
                    <a:pt x="274345" y="694804"/>
                  </a:lnTo>
                  <a:lnTo>
                    <a:pt x="269405" y="648309"/>
                  </a:lnTo>
                  <a:lnTo>
                    <a:pt x="275488" y="592455"/>
                  </a:lnTo>
                  <a:lnTo>
                    <a:pt x="461657" y="592455"/>
                  </a:lnTo>
                  <a:lnTo>
                    <a:pt x="460578" y="634403"/>
                  </a:lnTo>
                  <a:lnTo>
                    <a:pt x="477113" y="665022"/>
                  </a:lnTo>
                  <a:lnTo>
                    <a:pt x="508863" y="683780"/>
                  </a:lnTo>
                  <a:lnTo>
                    <a:pt x="553491" y="690143"/>
                  </a:lnTo>
                  <a:lnTo>
                    <a:pt x="587768" y="685965"/>
                  </a:lnTo>
                  <a:lnTo>
                    <a:pt x="622020" y="673404"/>
                  </a:lnTo>
                  <a:lnTo>
                    <a:pt x="649998" y="652462"/>
                  </a:lnTo>
                  <a:lnTo>
                    <a:pt x="665416" y="623125"/>
                  </a:lnTo>
                  <a:lnTo>
                    <a:pt x="665492" y="593737"/>
                  </a:lnTo>
                  <a:lnTo>
                    <a:pt x="664705" y="592455"/>
                  </a:lnTo>
                  <a:lnTo>
                    <a:pt x="652424" y="572452"/>
                  </a:lnTo>
                  <a:lnTo>
                    <a:pt x="628230" y="556996"/>
                  </a:lnTo>
                  <a:lnTo>
                    <a:pt x="594906" y="545071"/>
                  </a:lnTo>
                  <a:lnTo>
                    <a:pt x="508914" y="522744"/>
                  </a:lnTo>
                  <a:lnTo>
                    <a:pt x="460235" y="507771"/>
                  </a:lnTo>
                  <a:lnTo>
                    <a:pt x="410451" y="487222"/>
                  </a:lnTo>
                  <a:lnTo>
                    <a:pt x="371919" y="459282"/>
                  </a:lnTo>
                  <a:lnTo>
                    <a:pt x="348335" y="421398"/>
                  </a:lnTo>
                  <a:lnTo>
                    <a:pt x="339153" y="375475"/>
                  </a:lnTo>
                  <a:lnTo>
                    <a:pt x="343865" y="323443"/>
                  </a:lnTo>
                  <a:lnTo>
                    <a:pt x="361442" y="274574"/>
                  </a:lnTo>
                  <a:lnTo>
                    <a:pt x="386054" y="233654"/>
                  </a:lnTo>
                  <a:lnTo>
                    <a:pt x="416725" y="200101"/>
                  </a:lnTo>
                  <a:lnTo>
                    <a:pt x="452513" y="173329"/>
                  </a:lnTo>
                  <a:lnTo>
                    <a:pt x="492455" y="152742"/>
                  </a:lnTo>
                  <a:lnTo>
                    <a:pt x="535597" y="137756"/>
                  </a:lnTo>
                  <a:lnTo>
                    <a:pt x="580974" y="127787"/>
                  </a:lnTo>
                  <a:lnTo>
                    <a:pt x="627634" y="122237"/>
                  </a:lnTo>
                  <a:lnTo>
                    <a:pt x="674636" y="120523"/>
                  </a:lnTo>
                  <a:lnTo>
                    <a:pt x="720356" y="122428"/>
                  </a:lnTo>
                  <a:lnTo>
                    <a:pt x="764184" y="128524"/>
                  </a:lnTo>
                  <a:lnTo>
                    <a:pt x="804684" y="139306"/>
                  </a:lnTo>
                  <a:lnTo>
                    <a:pt x="840486" y="155308"/>
                  </a:lnTo>
                  <a:lnTo>
                    <a:pt x="892314" y="205041"/>
                  </a:lnTo>
                  <a:lnTo>
                    <a:pt x="908469" y="281914"/>
                  </a:lnTo>
                  <a:lnTo>
                    <a:pt x="908469" y="0"/>
                  </a:lnTo>
                  <a:lnTo>
                    <a:pt x="0" y="0"/>
                  </a:lnTo>
                  <a:lnTo>
                    <a:pt x="0" y="137388"/>
                  </a:lnTo>
                  <a:lnTo>
                    <a:pt x="198323" y="137388"/>
                  </a:lnTo>
                  <a:lnTo>
                    <a:pt x="198323" y="162204"/>
                  </a:lnTo>
                  <a:lnTo>
                    <a:pt x="0" y="162204"/>
                  </a:lnTo>
                  <a:lnTo>
                    <a:pt x="0" y="295605"/>
                  </a:lnTo>
                  <a:lnTo>
                    <a:pt x="198323" y="295605"/>
                  </a:lnTo>
                  <a:lnTo>
                    <a:pt x="198323" y="320408"/>
                  </a:lnTo>
                  <a:lnTo>
                    <a:pt x="0" y="320408"/>
                  </a:lnTo>
                  <a:lnTo>
                    <a:pt x="0" y="458101"/>
                  </a:lnTo>
                  <a:lnTo>
                    <a:pt x="198323" y="458101"/>
                  </a:lnTo>
                  <a:lnTo>
                    <a:pt x="198323" y="482930"/>
                  </a:lnTo>
                  <a:lnTo>
                    <a:pt x="0" y="482930"/>
                  </a:lnTo>
                  <a:lnTo>
                    <a:pt x="0" y="622820"/>
                  </a:lnTo>
                  <a:lnTo>
                    <a:pt x="198323" y="622820"/>
                  </a:lnTo>
                  <a:lnTo>
                    <a:pt x="198323" y="647623"/>
                  </a:lnTo>
                  <a:lnTo>
                    <a:pt x="0" y="647623"/>
                  </a:lnTo>
                  <a:lnTo>
                    <a:pt x="0" y="781545"/>
                  </a:lnTo>
                  <a:lnTo>
                    <a:pt x="198323" y="781545"/>
                  </a:lnTo>
                  <a:lnTo>
                    <a:pt x="198323" y="806361"/>
                  </a:lnTo>
                  <a:lnTo>
                    <a:pt x="0" y="806361"/>
                  </a:lnTo>
                  <a:lnTo>
                    <a:pt x="0" y="942378"/>
                  </a:lnTo>
                  <a:lnTo>
                    <a:pt x="3692982" y="942378"/>
                  </a:lnTo>
                  <a:lnTo>
                    <a:pt x="3692982" y="820610"/>
                  </a:lnTo>
                  <a:lnTo>
                    <a:pt x="3692982" y="806462"/>
                  </a:lnTo>
                  <a:lnTo>
                    <a:pt x="3494544" y="806361"/>
                  </a:lnTo>
                  <a:lnTo>
                    <a:pt x="3494544" y="781545"/>
                  </a:lnTo>
                  <a:lnTo>
                    <a:pt x="3692982" y="781545"/>
                  </a:lnTo>
                  <a:lnTo>
                    <a:pt x="3692982" y="647623"/>
                  </a:lnTo>
                  <a:lnTo>
                    <a:pt x="3494544" y="647623"/>
                  </a:lnTo>
                  <a:lnTo>
                    <a:pt x="3494544" y="622820"/>
                  </a:lnTo>
                  <a:lnTo>
                    <a:pt x="3692982" y="622820"/>
                  </a:lnTo>
                  <a:lnTo>
                    <a:pt x="3692982" y="482930"/>
                  </a:lnTo>
                  <a:lnTo>
                    <a:pt x="3494544" y="482930"/>
                  </a:lnTo>
                  <a:lnTo>
                    <a:pt x="3494544" y="458101"/>
                  </a:lnTo>
                  <a:lnTo>
                    <a:pt x="3692982" y="458101"/>
                  </a:lnTo>
                  <a:lnTo>
                    <a:pt x="3692982" y="320408"/>
                  </a:lnTo>
                  <a:lnTo>
                    <a:pt x="3494544" y="320408"/>
                  </a:lnTo>
                  <a:lnTo>
                    <a:pt x="3494544" y="295605"/>
                  </a:lnTo>
                  <a:lnTo>
                    <a:pt x="3692982" y="295605"/>
                  </a:lnTo>
                  <a:lnTo>
                    <a:pt x="3692982" y="162204"/>
                  </a:lnTo>
                  <a:lnTo>
                    <a:pt x="3494544" y="162204"/>
                  </a:lnTo>
                  <a:lnTo>
                    <a:pt x="3494544" y="137388"/>
                  </a:lnTo>
                  <a:lnTo>
                    <a:pt x="3692982" y="137388"/>
                  </a:lnTo>
                  <a:lnTo>
                    <a:pt x="3692982" y="134556"/>
                  </a:lnTo>
                  <a:lnTo>
                    <a:pt x="3692982" y="120523"/>
                  </a:lnTo>
                  <a:lnTo>
                    <a:pt x="3692982" y="0"/>
                  </a:lnTo>
                  <a:close/>
                </a:path>
              </a:pathLst>
            </a:custGeom>
            <a:solidFill>
              <a:srgbClr val="FFFFFF"/>
            </a:solidFill>
          </p:spPr>
          <p:txBody>
            <a:bodyPr wrap="square" lIns="0" tIns="0" rIns="0" bIns="0" rtlCol="0"/>
            <a:lstStyle/>
            <a:p>
              <a:endParaRPr dirty="0"/>
            </a:p>
          </p:txBody>
        </p:sp>
        <p:sp>
          <p:nvSpPr>
            <p:cNvPr id="7" name="object 7"/>
            <p:cNvSpPr/>
            <p:nvPr/>
          </p:nvSpPr>
          <p:spPr>
            <a:xfrm>
              <a:off x="261759" y="9004966"/>
              <a:ext cx="1885314" cy="1885314"/>
            </a:xfrm>
            <a:custGeom>
              <a:avLst/>
              <a:gdLst/>
              <a:ahLst/>
              <a:cxnLst/>
              <a:rect l="l" t="t" r="r" b="b"/>
              <a:pathLst>
                <a:path w="1885314" h="1885315">
                  <a:moveTo>
                    <a:pt x="52362" y="1858581"/>
                  </a:moveTo>
                  <a:lnTo>
                    <a:pt x="50304" y="1848396"/>
                  </a:lnTo>
                  <a:lnTo>
                    <a:pt x="44691" y="1840077"/>
                  </a:lnTo>
                  <a:lnTo>
                    <a:pt x="36372" y="1834464"/>
                  </a:lnTo>
                  <a:lnTo>
                    <a:pt x="26187" y="1832406"/>
                  </a:lnTo>
                  <a:lnTo>
                    <a:pt x="15989" y="1834464"/>
                  </a:lnTo>
                  <a:lnTo>
                    <a:pt x="7670" y="1840077"/>
                  </a:lnTo>
                  <a:lnTo>
                    <a:pt x="2057" y="1848396"/>
                  </a:lnTo>
                  <a:lnTo>
                    <a:pt x="0" y="1858581"/>
                  </a:lnTo>
                  <a:lnTo>
                    <a:pt x="2057" y="1868779"/>
                  </a:lnTo>
                  <a:lnTo>
                    <a:pt x="7670" y="1877098"/>
                  </a:lnTo>
                  <a:lnTo>
                    <a:pt x="15989" y="1882698"/>
                  </a:lnTo>
                  <a:lnTo>
                    <a:pt x="26187" y="1884756"/>
                  </a:lnTo>
                  <a:lnTo>
                    <a:pt x="36372" y="1882698"/>
                  </a:lnTo>
                  <a:lnTo>
                    <a:pt x="44691" y="1877098"/>
                  </a:lnTo>
                  <a:lnTo>
                    <a:pt x="50304" y="1868779"/>
                  </a:lnTo>
                  <a:lnTo>
                    <a:pt x="52362" y="1858581"/>
                  </a:lnTo>
                  <a:close/>
                </a:path>
                <a:path w="1885314" h="1885315">
                  <a:moveTo>
                    <a:pt x="52362" y="1596809"/>
                  </a:moveTo>
                  <a:lnTo>
                    <a:pt x="50304" y="1586623"/>
                  </a:lnTo>
                  <a:lnTo>
                    <a:pt x="44691" y="1578305"/>
                  </a:lnTo>
                  <a:lnTo>
                    <a:pt x="36372" y="1572691"/>
                  </a:lnTo>
                  <a:lnTo>
                    <a:pt x="26187" y="1570634"/>
                  </a:lnTo>
                  <a:lnTo>
                    <a:pt x="15989" y="1572691"/>
                  </a:lnTo>
                  <a:lnTo>
                    <a:pt x="7670" y="1578305"/>
                  </a:lnTo>
                  <a:lnTo>
                    <a:pt x="2057" y="1586623"/>
                  </a:lnTo>
                  <a:lnTo>
                    <a:pt x="0" y="1596809"/>
                  </a:lnTo>
                  <a:lnTo>
                    <a:pt x="2057" y="1607007"/>
                  </a:lnTo>
                  <a:lnTo>
                    <a:pt x="7670" y="1615325"/>
                  </a:lnTo>
                  <a:lnTo>
                    <a:pt x="15989" y="1620926"/>
                  </a:lnTo>
                  <a:lnTo>
                    <a:pt x="26187" y="1622983"/>
                  </a:lnTo>
                  <a:lnTo>
                    <a:pt x="36372" y="1620926"/>
                  </a:lnTo>
                  <a:lnTo>
                    <a:pt x="44691" y="1615325"/>
                  </a:lnTo>
                  <a:lnTo>
                    <a:pt x="50304" y="1607007"/>
                  </a:lnTo>
                  <a:lnTo>
                    <a:pt x="52362" y="1596809"/>
                  </a:lnTo>
                  <a:close/>
                </a:path>
                <a:path w="1885314" h="1885315">
                  <a:moveTo>
                    <a:pt x="52362" y="1335036"/>
                  </a:moveTo>
                  <a:lnTo>
                    <a:pt x="50304" y="1324851"/>
                  </a:lnTo>
                  <a:lnTo>
                    <a:pt x="44691" y="1316532"/>
                  </a:lnTo>
                  <a:lnTo>
                    <a:pt x="36372" y="1310919"/>
                  </a:lnTo>
                  <a:lnTo>
                    <a:pt x="26187" y="1308862"/>
                  </a:lnTo>
                  <a:lnTo>
                    <a:pt x="15989" y="1310919"/>
                  </a:lnTo>
                  <a:lnTo>
                    <a:pt x="7670" y="1316532"/>
                  </a:lnTo>
                  <a:lnTo>
                    <a:pt x="2057" y="1324851"/>
                  </a:lnTo>
                  <a:lnTo>
                    <a:pt x="0" y="1335036"/>
                  </a:lnTo>
                  <a:lnTo>
                    <a:pt x="2057" y="1345234"/>
                  </a:lnTo>
                  <a:lnTo>
                    <a:pt x="7670" y="1353553"/>
                  </a:lnTo>
                  <a:lnTo>
                    <a:pt x="15989" y="1359154"/>
                  </a:lnTo>
                  <a:lnTo>
                    <a:pt x="26187" y="1361211"/>
                  </a:lnTo>
                  <a:lnTo>
                    <a:pt x="36372" y="1359154"/>
                  </a:lnTo>
                  <a:lnTo>
                    <a:pt x="44691" y="1353553"/>
                  </a:lnTo>
                  <a:lnTo>
                    <a:pt x="50304" y="1345234"/>
                  </a:lnTo>
                  <a:lnTo>
                    <a:pt x="52362" y="1335036"/>
                  </a:lnTo>
                  <a:close/>
                </a:path>
                <a:path w="1885314" h="1885315">
                  <a:moveTo>
                    <a:pt x="52362" y="1073264"/>
                  </a:moveTo>
                  <a:lnTo>
                    <a:pt x="50304" y="1063078"/>
                  </a:lnTo>
                  <a:lnTo>
                    <a:pt x="44691" y="1054760"/>
                  </a:lnTo>
                  <a:lnTo>
                    <a:pt x="36372" y="1049147"/>
                  </a:lnTo>
                  <a:lnTo>
                    <a:pt x="26187" y="1047089"/>
                  </a:lnTo>
                  <a:lnTo>
                    <a:pt x="15989" y="1049147"/>
                  </a:lnTo>
                  <a:lnTo>
                    <a:pt x="7670" y="1054760"/>
                  </a:lnTo>
                  <a:lnTo>
                    <a:pt x="2057" y="1063078"/>
                  </a:lnTo>
                  <a:lnTo>
                    <a:pt x="0" y="1073264"/>
                  </a:lnTo>
                  <a:lnTo>
                    <a:pt x="2057" y="1083462"/>
                  </a:lnTo>
                  <a:lnTo>
                    <a:pt x="7670" y="1091780"/>
                  </a:lnTo>
                  <a:lnTo>
                    <a:pt x="15989" y="1097381"/>
                  </a:lnTo>
                  <a:lnTo>
                    <a:pt x="26187" y="1099439"/>
                  </a:lnTo>
                  <a:lnTo>
                    <a:pt x="36372" y="1097381"/>
                  </a:lnTo>
                  <a:lnTo>
                    <a:pt x="44691" y="1091780"/>
                  </a:lnTo>
                  <a:lnTo>
                    <a:pt x="50304" y="1083462"/>
                  </a:lnTo>
                  <a:lnTo>
                    <a:pt x="52362" y="1073264"/>
                  </a:lnTo>
                  <a:close/>
                </a:path>
                <a:path w="1885314" h="1885315">
                  <a:moveTo>
                    <a:pt x="52362" y="811491"/>
                  </a:moveTo>
                  <a:lnTo>
                    <a:pt x="50304" y="801306"/>
                  </a:lnTo>
                  <a:lnTo>
                    <a:pt x="44691" y="792988"/>
                  </a:lnTo>
                  <a:lnTo>
                    <a:pt x="36372" y="787374"/>
                  </a:lnTo>
                  <a:lnTo>
                    <a:pt x="26187" y="785317"/>
                  </a:lnTo>
                  <a:lnTo>
                    <a:pt x="15989" y="787374"/>
                  </a:lnTo>
                  <a:lnTo>
                    <a:pt x="7670" y="792988"/>
                  </a:lnTo>
                  <a:lnTo>
                    <a:pt x="2057" y="801306"/>
                  </a:lnTo>
                  <a:lnTo>
                    <a:pt x="0" y="811491"/>
                  </a:lnTo>
                  <a:lnTo>
                    <a:pt x="2057" y="821690"/>
                  </a:lnTo>
                  <a:lnTo>
                    <a:pt x="7670" y="830008"/>
                  </a:lnTo>
                  <a:lnTo>
                    <a:pt x="15989" y="835609"/>
                  </a:lnTo>
                  <a:lnTo>
                    <a:pt x="26187" y="837666"/>
                  </a:lnTo>
                  <a:lnTo>
                    <a:pt x="36372" y="835609"/>
                  </a:lnTo>
                  <a:lnTo>
                    <a:pt x="44691" y="830008"/>
                  </a:lnTo>
                  <a:lnTo>
                    <a:pt x="50304" y="821690"/>
                  </a:lnTo>
                  <a:lnTo>
                    <a:pt x="52362" y="811491"/>
                  </a:lnTo>
                  <a:close/>
                </a:path>
                <a:path w="1885314" h="1885315">
                  <a:moveTo>
                    <a:pt x="52362" y="549719"/>
                  </a:moveTo>
                  <a:lnTo>
                    <a:pt x="50304" y="539534"/>
                  </a:lnTo>
                  <a:lnTo>
                    <a:pt x="44691" y="531215"/>
                  </a:lnTo>
                  <a:lnTo>
                    <a:pt x="36372" y="525602"/>
                  </a:lnTo>
                  <a:lnTo>
                    <a:pt x="26187" y="523544"/>
                  </a:lnTo>
                  <a:lnTo>
                    <a:pt x="15989" y="525602"/>
                  </a:lnTo>
                  <a:lnTo>
                    <a:pt x="7670" y="531215"/>
                  </a:lnTo>
                  <a:lnTo>
                    <a:pt x="2057" y="539534"/>
                  </a:lnTo>
                  <a:lnTo>
                    <a:pt x="0" y="549719"/>
                  </a:lnTo>
                  <a:lnTo>
                    <a:pt x="2057" y="559917"/>
                  </a:lnTo>
                  <a:lnTo>
                    <a:pt x="7670" y="568236"/>
                  </a:lnTo>
                  <a:lnTo>
                    <a:pt x="15989" y="573836"/>
                  </a:lnTo>
                  <a:lnTo>
                    <a:pt x="26187" y="575894"/>
                  </a:lnTo>
                  <a:lnTo>
                    <a:pt x="36372" y="573836"/>
                  </a:lnTo>
                  <a:lnTo>
                    <a:pt x="44691" y="568236"/>
                  </a:lnTo>
                  <a:lnTo>
                    <a:pt x="50304" y="559917"/>
                  </a:lnTo>
                  <a:lnTo>
                    <a:pt x="52362" y="549719"/>
                  </a:lnTo>
                  <a:close/>
                </a:path>
                <a:path w="1885314" h="1885315">
                  <a:moveTo>
                    <a:pt x="52362" y="287947"/>
                  </a:moveTo>
                  <a:lnTo>
                    <a:pt x="50304" y="277761"/>
                  </a:lnTo>
                  <a:lnTo>
                    <a:pt x="44691" y="269443"/>
                  </a:lnTo>
                  <a:lnTo>
                    <a:pt x="36372" y="263829"/>
                  </a:lnTo>
                  <a:lnTo>
                    <a:pt x="26187" y="261772"/>
                  </a:lnTo>
                  <a:lnTo>
                    <a:pt x="15989" y="263829"/>
                  </a:lnTo>
                  <a:lnTo>
                    <a:pt x="7670" y="269443"/>
                  </a:lnTo>
                  <a:lnTo>
                    <a:pt x="2057" y="277761"/>
                  </a:lnTo>
                  <a:lnTo>
                    <a:pt x="0" y="287947"/>
                  </a:lnTo>
                  <a:lnTo>
                    <a:pt x="2057" y="298145"/>
                  </a:lnTo>
                  <a:lnTo>
                    <a:pt x="7670" y="306463"/>
                  </a:lnTo>
                  <a:lnTo>
                    <a:pt x="15989" y="312077"/>
                  </a:lnTo>
                  <a:lnTo>
                    <a:pt x="26187" y="314121"/>
                  </a:lnTo>
                  <a:lnTo>
                    <a:pt x="36372" y="312077"/>
                  </a:lnTo>
                  <a:lnTo>
                    <a:pt x="44691" y="306463"/>
                  </a:lnTo>
                  <a:lnTo>
                    <a:pt x="50304" y="298145"/>
                  </a:lnTo>
                  <a:lnTo>
                    <a:pt x="52362" y="287947"/>
                  </a:lnTo>
                  <a:close/>
                </a:path>
                <a:path w="1885314" h="1885315">
                  <a:moveTo>
                    <a:pt x="52362" y="26174"/>
                  </a:moveTo>
                  <a:lnTo>
                    <a:pt x="50304" y="15989"/>
                  </a:lnTo>
                  <a:lnTo>
                    <a:pt x="44691" y="7670"/>
                  </a:lnTo>
                  <a:lnTo>
                    <a:pt x="36372" y="2057"/>
                  </a:lnTo>
                  <a:lnTo>
                    <a:pt x="26187" y="0"/>
                  </a:lnTo>
                  <a:lnTo>
                    <a:pt x="15989" y="2057"/>
                  </a:lnTo>
                  <a:lnTo>
                    <a:pt x="7670" y="7670"/>
                  </a:lnTo>
                  <a:lnTo>
                    <a:pt x="2057" y="15989"/>
                  </a:lnTo>
                  <a:lnTo>
                    <a:pt x="0" y="26174"/>
                  </a:lnTo>
                  <a:lnTo>
                    <a:pt x="2057" y="36372"/>
                  </a:lnTo>
                  <a:lnTo>
                    <a:pt x="7670" y="44691"/>
                  </a:lnTo>
                  <a:lnTo>
                    <a:pt x="15989" y="50304"/>
                  </a:lnTo>
                  <a:lnTo>
                    <a:pt x="26187" y="52349"/>
                  </a:lnTo>
                  <a:lnTo>
                    <a:pt x="36372" y="50304"/>
                  </a:lnTo>
                  <a:lnTo>
                    <a:pt x="44691" y="44691"/>
                  </a:lnTo>
                  <a:lnTo>
                    <a:pt x="50304" y="36372"/>
                  </a:lnTo>
                  <a:lnTo>
                    <a:pt x="52362" y="26174"/>
                  </a:lnTo>
                  <a:close/>
                </a:path>
                <a:path w="1885314" h="1885315">
                  <a:moveTo>
                    <a:pt x="314134" y="1858581"/>
                  </a:moveTo>
                  <a:lnTo>
                    <a:pt x="312077" y="1848396"/>
                  </a:lnTo>
                  <a:lnTo>
                    <a:pt x="306463" y="1840077"/>
                  </a:lnTo>
                  <a:lnTo>
                    <a:pt x="298145" y="1834464"/>
                  </a:lnTo>
                  <a:lnTo>
                    <a:pt x="287959" y="1832406"/>
                  </a:lnTo>
                  <a:lnTo>
                    <a:pt x="277761" y="1834464"/>
                  </a:lnTo>
                  <a:lnTo>
                    <a:pt x="269443" y="1840077"/>
                  </a:lnTo>
                  <a:lnTo>
                    <a:pt x="263829" y="1848396"/>
                  </a:lnTo>
                  <a:lnTo>
                    <a:pt x="261772" y="1858581"/>
                  </a:lnTo>
                  <a:lnTo>
                    <a:pt x="263829" y="1868779"/>
                  </a:lnTo>
                  <a:lnTo>
                    <a:pt x="269443" y="1877098"/>
                  </a:lnTo>
                  <a:lnTo>
                    <a:pt x="277761" y="1882698"/>
                  </a:lnTo>
                  <a:lnTo>
                    <a:pt x="287959" y="1884756"/>
                  </a:lnTo>
                  <a:lnTo>
                    <a:pt x="298145" y="1882698"/>
                  </a:lnTo>
                  <a:lnTo>
                    <a:pt x="306463" y="1877098"/>
                  </a:lnTo>
                  <a:lnTo>
                    <a:pt x="312077" y="1868779"/>
                  </a:lnTo>
                  <a:lnTo>
                    <a:pt x="314134" y="1858581"/>
                  </a:lnTo>
                  <a:close/>
                </a:path>
                <a:path w="1885314" h="1885315">
                  <a:moveTo>
                    <a:pt x="314134" y="1596809"/>
                  </a:moveTo>
                  <a:lnTo>
                    <a:pt x="312077" y="1586623"/>
                  </a:lnTo>
                  <a:lnTo>
                    <a:pt x="306463" y="1578305"/>
                  </a:lnTo>
                  <a:lnTo>
                    <a:pt x="298145" y="1572691"/>
                  </a:lnTo>
                  <a:lnTo>
                    <a:pt x="287959" y="1570634"/>
                  </a:lnTo>
                  <a:lnTo>
                    <a:pt x="277761" y="1572691"/>
                  </a:lnTo>
                  <a:lnTo>
                    <a:pt x="269443" y="1578305"/>
                  </a:lnTo>
                  <a:lnTo>
                    <a:pt x="263829" y="1586623"/>
                  </a:lnTo>
                  <a:lnTo>
                    <a:pt x="261772" y="1596809"/>
                  </a:lnTo>
                  <a:lnTo>
                    <a:pt x="263829" y="1607007"/>
                  </a:lnTo>
                  <a:lnTo>
                    <a:pt x="269443" y="1615325"/>
                  </a:lnTo>
                  <a:lnTo>
                    <a:pt x="277761" y="1620926"/>
                  </a:lnTo>
                  <a:lnTo>
                    <a:pt x="287959" y="1622983"/>
                  </a:lnTo>
                  <a:lnTo>
                    <a:pt x="298145" y="1620926"/>
                  </a:lnTo>
                  <a:lnTo>
                    <a:pt x="306463" y="1615325"/>
                  </a:lnTo>
                  <a:lnTo>
                    <a:pt x="312077" y="1607007"/>
                  </a:lnTo>
                  <a:lnTo>
                    <a:pt x="314134" y="1596809"/>
                  </a:lnTo>
                  <a:close/>
                </a:path>
                <a:path w="1885314" h="1885315">
                  <a:moveTo>
                    <a:pt x="314134" y="1335036"/>
                  </a:moveTo>
                  <a:lnTo>
                    <a:pt x="312077" y="1324851"/>
                  </a:lnTo>
                  <a:lnTo>
                    <a:pt x="306463" y="1316532"/>
                  </a:lnTo>
                  <a:lnTo>
                    <a:pt x="298145" y="1310919"/>
                  </a:lnTo>
                  <a:lnTo>
                    <a:pt x="287959" y="1308862"/>
                  </a:lnTo>
                  <a:lnTo>
                    <a:pt x="277761" y="1310919"/>
                  </a:lnTo>
                  <a:lnTo>
                    <a:pt x="269443" y="1316532"/>
                  </a:lnTo>
                  <a:lnTo>
                    <a:pt x="263829" y="1324851"/>
                  </a:lnTo>
                  <a:lnTo>
                    <a:pt x="261772" y="1335036"/>
                  </a:lnTo>
                  <a:lnTo>
                    <a:pt x="263829" y="1345234"/>
                  </a:lnTo>
                  <a:lnTo>
                    <a:pt x="269443" y="1353553"/>
                  </a:lnTo>
                  <a:lnTo>
                    <a:pt x="277761" y="1359154"/>
                  </a:lnTo>
                  <a:lnTo>
                    <a:pt x="287959" y="1361211"/>
                  </a:lnTo>
                  <a:lnTo>
                    <a:pt x="298145" y="1359154"/>
                  </a:lnTo>
                  <a:lnTo>
                    <a:pt x="306463" y="1353553"/>
                  </a:lnTo>
                  <a:lnTo>
                    <a:pt x="312077" y="1345234"/>
                  </a:lnTo>
                  <a:lnTo>
                    <a:pt x="314134" y="1335036"/>
                  </a:lnTo>
                  <a:close/>
                </a:path>
                <a:path w="1885314" h="1885315">
                  <a:moveTo>
                    <a:pt x="314134" y="1073264"/>
                  </a:moveTo>
                  <a:lnTo>
                    <a:pt x="312077" y="1063078"/>
                  </a:lnTo>
                  <a:lnTo>
                    <a:pt x="306463" y="1054760"/>
                  </a:lnTo>
                  <a:lnTo>
                    <a:pt x="298145" y="1049147"/>
                  </a:lnTo>
                  <a:lnTo>
                    <a:pt x="287959" y="1047089"/>
                  </a:lnTo>
                  <a:lnTo>
                    <a:pt x="277761" y="1049147"/>
                  </a:lnTo>
                  <a:lnTo>
                    <a:pt x="269443" y="1054760"/>
                  </a:lnTo>
                  <a:lnTo>
                    <a:pt x="263829" y="1063078"/>
                  </a:lnTo>
                  <a:lnTo>
                    <a:pt x="261772" y="1073264"/>
                  </a:lnTo>
                  <a:lnTo>
                    <a:pt x="263829" y="1083462"/>
                  </a:lnTo>
                  <a:lnTo>
                    <a:pt x="269443" y="1091780"/>
                  </a:lnTo>
                  <a:lnTo>
                    <a:pt x="277761" y="1097381"/>
                  </a:lnTo>
                  <a:lnTo>
                    <a:pt x="287959" y="1099439"/>
                  </a:lnTo>
                  <a:lnTo>
                    <a:pt x="298145" y="1097381"/>
                  </a:lnTo>
                  <a:lnTo>
                    <a:pt x="306463" y="1091780"/>
                  </a:lnTo>
                  <a:lnTo>
                    <a:pt x="312077" y="1083462"/>
                  </a:lnTo>
                  <a:lnTo>
                    <a:pt x="314134" y="1073264"/>
                  </a:lnTo>
                  <a:close/>
                </a:path>
                <a:path w="1885314" h="1885315">
                  <a:moveTo>
                    <a:pt x="314134" y="811491"/>
                  </a:moveTo>
                  <a:lnTo>
                    <a:pt x="312077" y="801306"/>
                  </a:lnTo>
                  <a:lnTo>
                    <a:pt x="306463" y="792988"/>
                  </a:lnTo>
                  <a:lnTo>
                    <a:pt x="298145" y="787374"/>
                  </a:lnTo>
                  <a:lnTo>
                    <a:pt x="287959" y="785317"/>
                  </a:lnTo>
                  <a:lnTo>
                    <a:pt x="277761" y="787374"/>
                  </a:lnTo>
                  <a:lnTo>
                    <a:pt x="269443" y="792988"/>
                  </a:lnTo>
                  <a:lnTo>
                    <a:pt x="263829" y="801306"/>
                  </a:lnTo>
                  <a:lnTo>
                    <a:pt x="261772" y="811491"/>
                  </a:lnTo>
                  <a:lnTo>
                    <a:pt x="263829" y="821690"/>
                  </a:lnTo>
                  <a:lnTo>
                    <a:pt x="269443" y="830008"/>
                  </a:lnTo>
                  <a:lnTo>
                    <a:pt x="277761" y="835609"/>
                  </a:lnTo>
                  <a:lnTo>
                    <a:pt x="287959" y="837666"/>
                  </a:lnTo>
                  <a:lnTo>
                    <a:pt x="298145" y="835609"/>
                  </a:lnTo>
                  <a:lnTo>
                    <a:pt x="306463" y="830008"/>
                  </a:lnTo>
                  <a:lnTo>
                    <a:pt x="312077" y="821690"/>
                  </a:lnTo>
                  <a:lnTo>
                    <a:pt x="314134" y="811491"/>
                  </a:lnTo>
                  <a:close/>
                </a:path>
                <a:path w="1885314" h="1885315">
                  <a:moveTo>
                    <a:pt x="314134" y="549719"/>
                  </a:moveTo>
                  <a:lnTo>
                    <a:pt x="312077" y="539534"/>
                  </a:lnTo>
                  <a:lnTo>
                    <a:pt x="306463" y="531215"/>
                  </a:lnTo>
                  <a:lnTo>
                    <a:pt x="298145" y="525602"/>
                  </a:lnTo>
                  <a:lnTo>
                    <a:pt x="287959" y="523544"/>
                  </a:lnTo>
                  <a:lnTo>
                    <a:pt x="277761" y="525602"/>
                  </a:lnTo>
                  <a:lnTo>
                    <a:pt x="269443" y="531215"/>
                  </a:lnTo>
                  <a:lnTo>
                    <a:pt x="263829" y="539534"/>
                  </a:lnTo>
                  <a:lnTo>
                    <a:pt x="261772" y="549719"/>
                  </a:lnTo>
                  <a:lnTo>
                    <a:pt x="263829" y="559917"/>
                  </a:lnTo>
                  <a:lnTo>
                    <a:pt x="269443" y="568236"/>
                  </a:lnTo>
                  <a:lnTo>
                    <a:pt x="277761" y="573836"/>
                  </a:lnTo>
                  <a:lnTo>
                    <a:pt x="287959" y="575894"/>
                  </a:lnTo>
                  <a:lnTo>
                    <a:pt x="298145" y="573836"/>
                  </a:lnTo>
                  <a:lnTo>
                    <a:pt x="306463" y="568236"/>
                  </a:lnTo>
                  <a:lnTo>
                    <a:pt x="312077" y="559917"/>
                  </a:lnTo>
                  <a:lnTo>
                    <a:pt x="314134" y="549719"/>
                  </a:lnTo>
                  <a:close/>
                </a:path>
                <a:path w="1885314" h="1885315">
                  <a:moveTo>
                    <a:pt x="314134" y="287947"/>
                  </a:moveTo>
                  <a:lnTo>
                    <a:pt x="312077" y="277761"/>
                  </a:lnTo>
                  <a:lnTo>
                    <a:pt x="306463" y="269443"/>
                  </a:lnTo>
                  <a:lnTo>
                    <a:pt x="298145" y="263829"/>
                  </a:lnTo>
                  <a:lnTo>
                    <a:pt x="287959" y="261772"/>
                  </a:lnTo>
                  <a:lnTo>
                    <a:pt x="277761" y="263829"/>
                  </a:lnTo>
                  <a:lnTo>
                    <a:pt x="269443" y="269443"/>
                  </a:lnTo>
                  <a:lnTo>
                    <a:pt x="263829" y="277761"/>
                  </a:lnTo>
                  <a:lnTo>
                    <a:pt x="261772" y="287947"/>
                  </a:lnTo>
                  <a:lnTo>
                    <a:pt x="263829" y="298145"/>
                  </a:lnTo>
                  <a:lnTo>
                    <a:pt x="269443" y="306463"/>
                  </a:lnTo>
                  <a:lnTo>
                    <a:pt x="277761" y="312077"/>
                  </a:lnTo>
                  <a:lnTo>
                    <a:pt x="287959" y="314121"/>
                  </a:lnTo>
                  <a:lnTo>
                    <a:pt x="298145" y="312077"/>
                  </a:lnTo>
                  <a:lnTo>
                    <a:pt x="306463" y="306463"/>
                  </a:lnTo>
                  <a:lnTo>
                    <a:pt x="312077" y="298145"/>
                  </a:lnTo>
                  <a:lnTo>
                    <a:pt x="314134" y="287947"/>
                  </a:lnTo>
                  <a:close/>
                </a:path>
                <a:path w="1885314" h="1885315">
                  <a:moveTo>
                    <a:pt x="314134" y="26174"/>
                  </a:moveTo>
                  <a:lnTo>
                    <a:pt x="312077" y="15989"/>
                  </a:lnTo>
                  <a:lnTo>
                    <a:pt x="306463" y="7670"/>
                  </a:lnTo>
                  <a:lnTo>
                    <a:pt x="298145" y="2057"/>
                  </a:lnTo>
                  <a:lnTo>
                    <a:pt x="287959" y="0"/>
                  </a:lnTo>
                  <a:lnTo>
                    <a:pt x="277761" y="2057"/>
                  </a:lnTo>
                  <a:lnTo>
                    <a:pt x="269443" y="7670"/>
                  </a:lnTo>
                  <a:lnTo>
                    <a:pt x="263829" y="15989"/>
                  </a:lnTo>
                  <a:lnTo>
                    <a:pt x="261772" y="26174"/>
                  </a:lnTo>
                  <a:lnTo>
                    <a:pt x="263829" y="36372"/>
                  </a:lnTo>
                  <a:lnTo>
                    <a:pt x="269443" y="44691"/>
                  </a:lnTo>
                  <a:lnTo>
                    <a:pt x="277761" y="50304"/>
                  </a:lnTo>
                  <a:lnTo>
                    <a:pt x="287959" y="52349"/>
                  </a:lnTo>
                  <a:lnTo>
                    <a:pt x="298145" y="50304"/>
                  </a:lnTo>
                  <a:lnTo>
                    <a:pt x="306463" y="44691"/>
                  </a:lnTo>
                  <a:lnTo>
                    <a:pt x="312077" y="36372"/>
                  </a:lnTo>
                  <a:lnTo>
                    <a:pt x="314134" y="26174"/>
                  </a:lnTo>
                  <a:close/>
                </a:path>
                <a:path w="1885314" h="1885315">
                  <a:moveTo>
                    <a:pt x="575906" y="1858581"/>
                  </a:moveTo>
                  <a:lnTo>
                    <a:pt x="573849" y="1848396"/>
                  </a:lnTo>
                  <a:lnTo>
                    <a:pt x="568236" y="1840077"/>
                  </a:lnTo>
                  <a:lnTo>
                    <a:pt x="559917" y="1834464"/>
                  </a:lnTo>
                  <a:lnTo>
                    <a:pt x="549732" y="1832406"/>
                  </a:lnTo>
                  <a:lnTo>
                    <a:pt x="539534" y="1834464"/>
                  </a:lnTo>
                  <a:lnTo>
                    <a:pt x="531215" y="1840077"/>
                  </a:lnTo>
                  <a:lnTo>
                    <a:pt x="525602" y="1848396"/>
                  </a:lnTo>
                  <a:lnTo>
                    <a:pt x="523544" y="1858581"/>
                  </a:lnTo>
                  <a:lnTo>
                    <a:pt x="525602" y="1868779"/>
                  </a:lnTo>
                  <a:lnTo>
                    <a:pt x="531215" y="1877098"/>
                  </a:lnTo>
                  <a:lnTo>
                    <a:pt x="539534" y="1882698"/>
                  </a:lnTo>
                  <a:lnTo>
                    <a:pt x="549732" y="1884756"/>
                  </a:lnTo>
                  <a:lnTo>
                    <a:pt x="559917" y="1882698"/>
                  </a:lnTo>
                  <a:lnTo>
                    <a:pt x="568236" y="1877098"/>
                  </a:lnTo>
                  <a:lnTo>
                    <a:pt x="573849" y="1868779"/>
                  </a:lnTo>
                  <a:lnTo>
                    <a:pt x="575906" y="1858581"/>
                  </a:lnTo>
                  <a:close/>
                </a:path>
                <a:path w="1885314" h="1885315">
                  <a:moveTo>
                    <a:pt x="575906" y="1596809"/>
                  </a:moveTo>
                  <a:lnTo>
                    <a:pt x="573849" y="1586623"/>
                  </a:lnTo>
                  <a:lnTo>
                    <a:pt x="568236" y="1578305"/>
                  </a:lnTo>
                  <a:lnTo>
                    <a:pt x="559917" y="1572691"/>
                  </a:lnTo>
                  <a:lnTo>
                    <a:pt x="549732" y="1570634"/>
                  </a:lnTo>
                  <a:lnTo>
                    <a:pt x="539534" y="1572691"/>
                  </a:lnTo>
                  <a:lnTo>
                    <a:pt x="531215" y="1578305"/>
                  </a:lnTo>
                  <a:lnTo>
                    <a:pt x="525602" y="1586623"/>
                  </a:lnTo>
                  <a:lnTo>
                    <a:pt x="523544" y="1596809"/>
                  </a:lnTo>
                  <a:lnTo>
                    <a:pt x="525602" y="1607007"/>
                  </a:lnTo>
                  <a:lnTo>
                    <a:pt x="531215" y="1615325"/>
                  </a:lnTo>
                  <a:lnTo>
                    <a:pt x="539534" y="1620926"/>
                  </a:lnTo>
                  <a:lnTo>
                    <a:pt x="549732" y="1622983"/>
                  </a:lnTo>
                  <a:lnTo>
                    <a:pt x="559917" y="1620926"/>
                  </a:lnTo>
                  <a:lnTo>
                    <a:pt x="568236" y="1615325"/>
                  </a:lnTo>
                  <a:lnTo>
                    <a:pt x="573849" y="1607007"/>
                  </a:lnTo>
                  <a:lnTo>
                    <a:pt x="575906" y="1596809"/>
                  </a:lnTo>
                  <a:close/>
                </a:path>
                <a:path w="1885314" h="1885315">
                  <a:moveTo>
                    <a:pt x="575906" y="1335036"/>
                  </a:moveTo>
                  <a:lnTo>
                    <a:pt x="573849" y="1324851"/>
                  </a:lnTo>
                  <a:lnTo>
                    <a:pt x="568236" y="1316532"/>
                  </a:lnTo>
                  <a:lnTo>
                    <a:pt x="559917" y="1310919"/>
                  </a:lnTo>
                  <a:lnTo>
                    <a:pt x="549732" y="1308862"/>
                  </a:lnTo>
                  <a:lnTo>
                    <a:pt x="539534" y="1310919"/>
                  </a:lnTo>
                  <a:lnTo>
                    <a:pt x="531215" y="1316532"/>
                  </a:lnTo>
                  <a:lnTo>
                    <a:pt x="525602" y="1324851"/>
                  </a:lnTo>
                  <a:lnTo>
                    <a:pt x="523544" y="1335036"/>
                  </a:lnTo>
                  <a:lnTo>
                    <a:pt x="525602" y="1345234"/>
                  </a:lnTo>
                  <a:lnTo>
                    <a:pt x="531215" y="1353553"/>
                  </a:lnTo>
                  <a:lnTo>
                    <a:pt x="539534" y="1359154"/>
                  </a:lnTo>
                  <a:lnTo>
                    <a:pt x="549732" y="1361211"/>
                  </a:lnTo>
                  <a:lnTo>
                    <a:pt x="559917" y="1359154"/>
                  </a:lnTo>
                  <a:lnTo>
                    <a:pt x="568236" y="1353553"/>
                  </a:lnTo>
                  <a:lnTo>
                    <a:pt x="573849" y="1345234"/>
                  </a:lnTo>
                  <a:lnTo>
                    <a:pt x="575906" y="1335036"/>
                  </a:lnTo>
                  <a:close/>
                </a:path>
                <a:path w="1885314" h="1885315">
                  <a:moveTo>
                    <a:pt x="575906" y="1073264"/>
                  </a:moveTo>
                  <a:lnTo>
                    <a:pt x="573849" y="1063078"/>
                  </a:lnTo>
                  <a:lnTo>
                    <a:pt x="568236" y="1054760"/>
                  </a:lnTo>
                  <a:lnTo>
                    <a:pt x="559917" y="1049147"/>
                  </a:lnTo>
                  <a:lnTo>
                    <a:pt x="549732" y="1047089"/>
                  </a:lnTo>
                  <a:lnTo>
                    <a:pt x="539534" y="1049147"/>
                  </a:lnTo>
                  <a:lnTo>
                    <a:pt x="531215" y="1054760"/>
                  </a:lnTo>
                  <a:lnTo>
                    <a:pt x="525602" y="1063078"/>
                  </a:lnTo>
                  <a:lnTo>
                    <a:pt x="523544" y="1073264"/>
                  </a:lnTo>
                  <a:lnTo>
                    <a:pt x="525602" y="1083462"/>
                  </a:lnTo>
                  <a:lnTo>
                    <a:pt x="531215" y="1091780"/>
                  </a:lnTo>
                  <a:lnTo>
                    <a:pt x="539534" y="1097381"/>
                  </a:lnTo>
                  <a:lnTo>
                    <a:pt x="549732" y="1099439"/>
                  </a:lnTo>
                  <a:lnTo>
                    <a:pt x="559917" y="1097381"/>
                  </a:lnTo>
                  <a:lnTo>
                    <a:pt x="568236" y="1091780"/>
                  </a:lnTo>
                  <a:lnTo>
                    <a:pt x="573849" y="1083462"/>
                  </a:lnTo>
                  <a:lnTo>
                    <a:pt x="575906" y="1073264"/>
                  </a:lnTo>
                  <a:close/>
                </a:path>
                <a:path w="1885314" h="1885315">
                  <a:moveTo>
                    <a:pt x="575906" y="811491"/>
                  </a:moveTo>
                  <a:lnTo>
                    <a:pt x="573849" y="801306"/>
                  </a:lnTo>
                  <a:lnTo>
                    <a:pt x="568236" y="792988"/>
                  </a:lnTo>
                  <a:lnTo>
                    <a:pt x="559917" y="787374"/>
                  </a:lnTo>
                  <a:lnTo>
                    <a:pt x="549732" y="785317"/>
                  </a:lnTo>
                  <a:lnTo>
                    <a:pt x="539534" y="787374"/>
                  </a:lnTo>
                  <a:lnTo>
                    <a:pt x="531215" y="792988"/>
                  </a:lnTo>
                  <a:lnTo>
                    <a:pt x="525602" y="801306"/>
                  </a:lnTo>
                  <a:lnTo>
                    <a:pt x="523544" y="811491"/>
                  </a:lnTo>
                  <a:lnTo>
                    <a:pt x="525602" y="821690"/>
                  </a:lnTo>
                  <a:lnTo>
                    <a:pt x="531215" y="830008"/>
                  </a:lnTo>
                  <a:lnTo>
                    <a:pt x="539534" y="835609"/>
                  </a:lnTo>
                  <a:lnTo>
                    <a:pt x="549732" y="837666"/>
                  </a:lnTo>
                  <a:lnTo>
                    <a:pt x="559917" y="835609"/>
                  </a:lnTo>
                  <a:lnTo>
                    <a:pt x="568236" y="830008"/>
                  </a:lnTo>
                  <a:lnTo>
                    <a:pt x="573849" y="821690"/>
                  </a:lnTo>
                  <a:lnTo>
                    <a:pt x="575906" y="811491"/>
                  </a:lnTo>
                  <a:close/>
                </a:path>
                <a:path w="1885314" h="1885315">
                  <a:moveTo>
                    <a:pt x="575906" y="549719"/>
                  </a:moveTo>
                  <a:lnTo>
                    <a:pt x="573849" y="539534"/>
                  </a:lnTo>
                  <a:lnTo>
                    <a:pt x="568236" y="531215"/>
                  </a:lnTo>
                  <a:lnTo>
                    <a:pt x="559917" y="525602"/>
                  </a:lnTo>
                  <a:lnTo>
                    <a:pt x="549732" y="523544"/>
                  </a:lnTo>
                  <a:lnTo>
                    <a:pt x="539534" y="525602"/>
                  </a:lnTo>
                  <a:lnTo>
                    <a:pt x="531215" y="531215"/>
                  </a:lnTo>
                  <a:lnTo>
                    <a:pt x="525602" y="539534"/>
                  </a:lnTo>
                  <a:lnTo>
                    <a:pt x="523544" y="549719"/>
                  </a:lnTo>
                  <a:lnTo>
                    <a:pt x="525602" y="559917"/>
                  </a:lnTo>
                  <a:lnTo>
                    <a:pt x="531215" y="568236"/>
                  </a:lnTo>
                  <a:lnTo>
                    <a:pt x="539534" y="573836"/>
                  </a:lnTo>
                  <a:lnTo>
                    <a:pt x="549732" y="575894"/>
                  </a:lnTo>
                  <a:lnTo>
                    <a:pt x="559917" y="573836"/>
                  </a:lnTo>
                  <a:lnTo>
                    <a:pt x="568236" y="568236"/>
                  </a:lnTo>
                  <a:lnTo>
                    <a:pt x="573849" y="559917"/>
                  </a:lnTo>
                  <a:lnTo>
                    <a:pt x="575906" y="549719"/>
                  </a:lnTo>
                  <a:close/>
                </a:path>
                <a:path w="1885314" h="1885315">
                  <a:moveTo>
                    <a:pt x="575906" y="287947"/>
                  </a:moveTo>
                  <a:lnTo>
                    <a:pt x="573849" y="277761"/>
                  </a:lnTo>
                  <a:lnTo>
                    <a:pt x="568236" y="269443"/>
                  </a:lnTo>
                  <a:lnTo>
                    <a:pt x="559917" y="263829"/>
                  </a:lnTo>
                  <a:lnTo>
                    <a:pt x="549732" y="261772"/>
                  </a:lnTo>
                  <a:lnTo>
                    <a:pt x="539534" y="263829"/>
                  </a:lnTo>
                  <a:lnTo>
                    <a:pt x="531215" y="269443"/>
                  </a:lnTo>
                  <a:lnTo>
                    <a:pt x="525602" y="277761"/>
                  </a:lnTo>
                  <a:lnTo>
                    <a:pt x="523544" y="287947"/>
                  </a:lnTo>
                  <a:lnTo>
                    <a:pt x="525602" y="298145"/>
                  </a:lnTo>
                  <a:lnTo>
                    <a:pt x="531215" y="306463"/>
                  </a:lnTo>
                  <a:lnTo>
                    <a:pt x="539534" y="312077"/>
                  </a:lnTo>
                  <a:lnTo>
                    <a:pt x="549732" y="314121"/>
                  </a:lnTo>
                  <a:lnTo>
                    <a:pt x="559917" y="312077"/>
                  </a:lnTo>
                  <a:lnTo>
                    <a:pt x="568236" y="306463"/>
                  </a:lnTo>
                  <a:lnTo>
                    <a:pt x="573849" y="298145"/>
                  </a:lnTo>
                  <a:lnTo>
                    <a:pt x="575906" y="287947"/>
                  </a:lnTo>
                  <a:close/>
                </a:path>
                <a:path w="1885314" h="1885315">
                  <a:moveTo>
                    <a:pt x="575906" y="26174"/>
                  </a:moveTo>
                  <a:lnTo>
                    <a:pt x="573849" y="15989"/>
                  </a:lnTo>
                  <a:lnTo>
                    <a:pt x="568236" y="7670"/>
                  </a:lnTo>
                  <a:lnTo>
                    <a:pt x="559917" y="2057"/>
                  </a:lnTo>
                  <a:lnTo>
                    <a:pt x="549732" y="0"/>
                  </a:lnTo>
                  <a:lnTo>
                    <a:pt x="539534" y="2057"/>
                  </a:lnTo>
                  <a:lnTo>
                    <a:pt x="531215" y="7670"/>
                  </a:lnTo>
                  <a:lnTo>
                    <a:pt x="525602" y="15989"/>
                  </a:lnTo>
                  <a:lnTo>
                    <a:pt x="523544" y="26174"/>
                  </a:lnTo>
                  <a:lnTo>
                    <a:pt x="525602" y="36372"/>
                  </a:lnTo>
                  <a:lnTo>
                    <a:pt x="531215" y="44691"/>
                  </a:lnTo>
                  <a:lnTo>
                    <a:pt x="539534" y="50304"/>
                  </a:lnTo>
                  <a:lnTo>
                    <a:pt x="549732" y="52349"/>
                  </a:lnTo>
                  <a:lnTo>
                    <a:pt x="559917" y="50304"/>
                  </a:lnTo>
                  <a:lnTo>
                    <a:pt x="568236" y="44691"/>
                  </a:lnTo>
                  <a:lnTo>
                    <a:pt x="573849" y="36372"/>
                  </a:lnTo>
                  <a:lnTo>
                    <a:pt x="575906" y="26174"/>
                  </a:lnTo>
                  <a:close/>
                </a:path>
                <a:path w="1885314" h="1885315">
                  <a:moveTo>
                    <a:pt x="837679" y="1858581"/>
                  </a:moveTo>
                  <a:lnTo>
                    <a:pt x="835621" y="1848396"/>
                  </a:lnTo>
                  <a:lnTo>
                    <a:pt x="830008" y="1840077"/>
                  </a:lnTo>
                  <a:lnTo>
                    <a:pt x="821690" y="1834464"/>
                  </a:lnTo>
                  <a:lnTo>
                    <a:pt x="811504" y="1832406"/>
                  </a:lnTo>
                  <a:lnTo>
                    <a:pt x="801306" y="1834464"/>
                  </a:lnTo>
                  <a:lnTo>
                    <a:pt x="792988" y="1840077"/>
                  </a:lnTo>
                  <a:lnTo>
                    <a:pt x="787374" y="1848396"/>
                  </a:lnTo>
                  <a:lnTo>
                    <a:pt x="785317" y="1858581"/>
                  </a:lnTo>
                  <a:lnTo>
                    <a:pt x="787374" y="1868779"/>
                  </a:lnTo>
                  <a:lnTo>
                    <a:pt x="792988" y="1877098"/>
                  </a:lnTo>
                  <a:lnTo>
                    <a:pt x="801306" y="1882698"/>
                  </a:lnTo>
                  <a:lnTo>
                    <a:pt x="811504" y="1884756"/>
                  </a:lnTo>
                  <a:lnTo>
                    <a:pt x="821690" y="1882698"/>
                  </a:lnTo>
                  <a:lnTo>
                    <a:pt x="830008" y="1877098"/>
                  </a:lnTo>
                  <a:lnTo>
                    <a:pt x="835621" y="1868779"/>
                  </a:lnTo>
                  <a:lnTo>
                    <a:pt x="837679" y="1858581"/>
                  </a:lnTo>
                  <a:close/>
                </a:path>
                <a:path w="1885314" h="1885315">
                  <a:moveTo>
                    <a:pt x="837679" y="1596809"/>
                  </a:moveTo>
                  <a:lnTo>
                    <a:pt x="835621" y="1586623"/>
                  </a:lnTo>
                  <a:lnTo>
                    <a:pt x="830008" y="1578305"/>
                  </a:lnTo>
                  <a:lnTo>
                    <a:pt x="821690" y="1572691"/>
                  </a:lnTo>
                  <a:lnTo>
                    <a:pt x="811504" y="1570634"/>
                  </a:lnTo>
                  <a:lnTo>
                    <a:pt x="801306" y="1572691"/>
                  </a:lnTo>
                  <a:lnTo>
                    <a:pt x="792988" y="1578305"/>
                  </a:lnTo>
                  <a:lnTo>
                    <a:pt x="787374" y="1586623"/>
                  </a:lnTo>
                  <a:lnTo>
                    <a:pt x="785317" y="1596809"/>
                  </a:lnTo>
                  <a:lnTo>
                    <a:pt x="787374" y="1607007"/>
                  </a:lnTo>
                  <a:lnTo>
                    <a:pt x="792988" y="1615325"/>
                  </a:lnTo>
                  <a:lnTo>
                    <a:pt x="801306" y="1620926"/>
                  </a:lnTo>
                  <a:lnTo>
                    <a:pt x="811504" y="1622983"/>
                  </a:lnTo>
                  <a:lnTo>
                    <a:pt x="821690" y="1620926"/>
                  </a:lnTo>
                  <a:lnTo>
                    <a:pt x="830008" y="1615325"/>
                  </a:lnTo>
                  <a:lnTo>
                    <a:pt x="835621" y="1607007"/>
                  </a:lnTo>
                  <a:lnTo>
                    <a:pt x="837679" y="1596809"/>
                  </a:lnTo>
                  <a:close/>
                </a:path>
                <a:path w="1885314" h="1885315">
                  <a:moveTo>
                    <a:pt x="837679" y="1335036"/>
                  </a:moveTo>
                  <a:lnTo>
                    <a:pt x="835621" y="1324851"/>
                  </a:lnTo>
                  <a:lnTo>
                    <a:pt x="830008" y="1316532"/>
                  </a:lnTo>
                  <a:lnTo>
                    <a:pt x="821690" y="1310919"/>
                  </a:lnTo>
                  <a:lnTo>
                    <a:pt x="811504" y="1308862"/>
                  </a:lnTo>
                  <a:lnTo>
                    <a:pt x="801306" y="1310919"/>
                  </a:lnTo>
                  <a:lnTo>
                    <a:pt x="792988" y="1316532"/>
                  </a:lnTo>
                  <a:lnTo>
                    <a:pt x="787374" y="1324851"/>
                  </a:lnTo>
                  <a:lnTo>
                    <a:pt x="785317" y="1335036"/>
                  </a:lnTo>
                  <a:lnTo>
                    <a:pt x="787374" y="1345234"/>
                  </a:lnTo>
                  <a:lnTo>
                    <a:pt x="792988" y="1353553"/>
                  </a:lnTo>
                  <a:lnTo>
                    <a:pt x="801306" y="1359154"/>
                  </a:lnTo>
                  <a:lnTo>
                    <a:pt x="811504" y="1361211"/>
                  </a:lnTo>
                  <a:lnTo>
                    <a:pt x="821690" y="1359154"/>
                  </a:lnTo>
                  <a:lnTo>
                    <a:pt x="830008" y="1353553"/>
                  </a:lnTo>
                  <a:lnTo>
                    <a:pt x="835621" y="1345234"/>
                  </a:lnTo>
                  <a:lnTo>
                    <a:pt x="837679" y="1335036"/>
                  </a:lnTo>
                  <a:close/>
                </a:path>
                <a:path w="1885314" h="1885315">
                  <a:moveTo>
                    <a:pt x="837679" y="1073264"/>
                  </a:moveTo>
                  <a:lnTo>
                    <a:pt x="835621" y="1063078"/>
                  </a:lnTo>
                  <a:lnTo>
                    <a:pt x="830008" y="1054760"/>
                  </a:lnTo>
                  <a:lnTo>
                    <a:pt x="821690" y="1049147"/>
                  </a:lnTo>
                  <a:lnTo>
                    <a:pt x="811504" y="1047089"/>
                  </a:lnTo>
                  <a:lnTo>
                    <a:pt x="801306" y="1049147"/>
                  </a:lnTo>
                  <a:lnTo>
                    <a:pt x="792988" y="1054760"/>
                  </a:lnTo>
                  <a:lnTo>
                    <a:pt x="787374" y="1063078"/>
                  </a:lnTo>
                  <a:lnTo>
                    <a:pt x="785317" y="1073264"/>
                  </a:lnTo>
                  <a:lnTo>
                    <a:pt x="787374" y="1083462"/>
                  </a:lnTo>
                  <a:lnTo>
                    <a:pt x="792988" y="1091780"/>
                  </a:lnTo>
                  <a:lnTo>
                    <a:pt x="801306" y="1097381"/>
                  </a:lnTo>
                  <a:lnTo>
                    <a:pt x="811504" y="1099439"/>
                  </a:lnTo>
                  <a:lnTo>
                    <a:pt x="821690" y="1097381"/>
                  </a:lnTo>
                  <a:lnTo>
                    <a:pt x="830008" y="1091780"/>
                  </a:lnTo>
                  <a:lnTo>
                    <a:pt x="835621" y="1083462"/>
                  </a:lnTo>
                  <a:lnTo>
                    <a:pt x="837679" y="1073264"/>
                  </a:lnTo>
                  <a:close/>
                </a:path>
                <a:path w="1885314" h="1885315">
                  <a:moveTo>
                    <a:pt x="837679" y="811491"/>
                  </a:moveTo>
                  <a:lnTo>
                    <a:pt x="835621" y="801306"/>
                  </a:lnTo>
                  <a:lnTo>
                    <a:pt x="830008" y="792988"/>
                  </a:lnTo>
                  <a:lnTo>
                    <a:pt x="821690" y="787374"/>
                  </a:lnTo>
                  <a:lnTo>
                    <a:pt x="811504" y="785317"/>
                  </a:lnTo>
                  <a:lnTo>
                    <a:pt x="801306" y="787374"/>
                  </a:lnTo>
                  <a:lnTo>
                    <a:pt x="792988" y="792988"/>
                  </a:lnTo>
                  <a:lnTo>
                    <a:pt x="787374" y="801306"/>
                  </a:lnTo>
                  <a:lnTo>
                    <a:pt x="785317" y="811491"/>
                  </a:lnTo>
                  <a:lnTo>
                    <a:pt x="787374" y="821690"/>
                  </a:lnTo>
                  <a:lnTo>
                    <a:pt x="792988" y="830008"/>
                  </a:lnTo>
                  <a:lnTo>
                    <a:pt x="801306" y="835609"/>
                  </a:lnTo>
                  <a:lnTo>
                    <a:pt x="811504" y="837666"/>
                  </a:lnTo>
                  <a:lnTo>
                    <a:pt x="821690" y="835609"/>
                  </a:lnTo>
                  <a:lnTo>
                    <a:pt x="830008" y="830008"/>
                  </a:lnTo>
                  <a:lnTo>
                    <a:pt x="835621" y="821690"/>
                  </a:lnTo>
                  <a:lnTo>
                    <a:pt x="837679" y="811491"/>
                  </a:lnTo>
                  <a:close/>
                </a:path>
                <a:path w="1885314" h="1885315">
                  <a:moveTo>
                    <a:pt x="837679" y="549719"/>
                  </a:moveTo>
                  <a:lnTo>
                    <a:pt x="835621" y="539534"/>
                  </a:lnTo>
                  <a:lnTo>
                    <a:pt x="830008" y="531215"/>
                  </a:lnTo>
                  <a:lnTo>
                    <a:pt x="821690" y="525602"/>
                  </a:lnTo>
                  <a:lnTo>
                    <a:pt x="811504" y="523544"/>
                  </a:lnTo>
                  <a:lnTo>
                    <a:pt x="801306" y="525602"/>
                  </a:lnTo>
                  <a:lnTo>
                    <a:pt x="792988" y="531215"/>
                  </a:lnTo>
                  <a:lnTo>
                    <a:pt x="787374" y="539534"/>
                  </a:lnTo>
                  <a:lnTo>
                    <a:pt x="785317" y="549719"/>
                  </a:lnTo>
                  <a:lnTo>
                    <a:pt x="787374" y="559917"/>
                  </a:lnTo>
                  <a:lnTo>
                    <a:pt x="792988" y="568236"/>
                  </a:lnTo>
                  <a:lnTo>
                    <a:pt x="801306" y="573836"/>
                  </a:lnTo>
                  <a:lnTo>
                    <a:pt x="811504" y="575894"/>
                  </a:lnTo>
                  <a:lnTo>
                    <a:pt x="821690" y="573836"/>
                  </a:lnTo>
                  <a:lnTo>
                    <a:pt x="830008" y="568236"/>
                  </a:lnTo>
                  <a:lnTo>
                    <a:pt x="835621" y="559917"/>
                  </a:lnTo>
                  <a:lnTo>
                    <a:pt x="837679" y="549719"/>
                  </a:lnTo>
                  <a:close/>
                </a:path>
                <a:path w="1885314" h="1885315">
                  <a:moveTo>
                    <a:pt x="837679" y="287947"/>
                  </a:moveTo>
                  <a:lnTo>
                    <a:pt x="835621" y="277761"/>
                  </a:lnTo>
                  <a:lnTo>
                    <a:pt x="830008" y="269443"/>
                  </a:lnTo>
                  <a:lnTo>
                    <a:pt x="821690" y="263829"/>
                  </a:lnTo>
                  <a:lnTo>
                    <a:pt x="811504" y="261772"/>
                  </a:lnTo>
                  <a:lnTo>
                    <a:pt x="801306" y="263829"/>
                  </a:lnTo>
                  <a:lnTo>
                    <a:pt x="792988" y="269443"/>
                  </a:lnTo>
                  <a:lnTo>
                    <a:pt x="787374" y="277761"/>
                  </a:lnTo>
                  <a:lnTo>
                    <a:pt x="785317" y="287947"/>
                  </a:lnTo>
                  <a:lnTo>
                    <a:pt x="787374" y="298145"/>
                  </a:lnTo>
                  <a:lnTo>
                    <a:pt x="792988" y="306463"/>
                  </a:lnTo>
                  <a:lnTo>
                    <a:pt x="801306" y="312077"/>
                  </a:lnTo>
                  <a:lnTo>
                    <a:pt x="811504" y="314121"/>
                  </a:lnTo>
                  <a:lnTo>
                    <a:pt x="821690" y="312077"/>
                  </a:lnTo>
                  <a:lnTo>
                    <a:pt x="830008" y="306463"/>
                  </a:lnTo>
                  <a:lnTo>
                    <a:pt x="835621" y="298145"/>
                  </a:lnTo>
                  <a:lnTo>
                    <a:pt x="837679" y="287947"/>
                  </a:lnTo>
                  <a:close/>
                </a:path>
                <a:path w="1885314" h="1885315">
                  <a:moveTo>
                    <a:pt x="837679" y="26174"/>
                  </a:moveTo>
                  <a:lnTo>
                    <a:pt x="835621" y="15989"/>
                  </a:lnTo>
                  <a:lnTo>
                    <a:pt x="830008" y="7670"/>
                  </a:lnTo>
                  <a:lnTo>
                    <a:pt x="821690" y="2057"/>
                  </a:lnTo>
                  <a:lnTo>
                    <a:pt x="811504" y="0"/>
                  </a:lnTo>
                  <a:lnTo>
                    <a:pt x="801306" y="2057"/>
                  </a:lnTo>
                  <a:lnTo>
                    <a:pt x="792988" y="7670"/>
                  </a:lnTo>
                  <a:lnTo>
                    <a:pt x="787374" y="15989"/>
                  </a:lnTo>
                  <a:lnTo>
                    <a:pt x="785317" y="26174"/>
                  </a:lnTo>
                  <a:lnTo>
                    <a:pt x="787374" y="36372"/>
                  </a:lnTo>
                  <a:lnTo>
                    <a:pt x="792988" y="44691"/>
                  </a:lnTo>
                  <a:lnTo>
                    <a:pt x="801306" y="50304"/>
                  </a:lnTo>
                  <a:lnTo>
                    <a:pt x="811504" y="52349"/>
                  </a:lnTo>
                  <a:lnTo>
                    <a:pt x="821690" y="50304"/>
                  </a:lnTo>
                  <a:lnTo>
                    <a:pt x="830008" y="44691"/>
                  </a:lnTo>
                  <a:lnTo>
                    <a:pt x="835621" y="36372"/>
                  </a:lnTo>
                  <a:lnTo>
                    <a:pt x="837679" y="26174"/>
                  </a:lnTo>
                  <a:close/>
                </a:path>
                <a:path w="1885314" h="1885315">
                  <a:moveTo>
                    <a:pt x="1099451" y="1858581"/>
                  </a:moveTo>
                  <a:lnTo>
                    <a:pt x="1097394" y="1848396"/>
                  </a:lnTo>
                  <a:lnTo>
                    <a:pt x="1091780" y="1840077"/>
                  </a:lnTo>
                  <a:lnTo>
                    <a:pt x="1083462" y="1834464"/>
                  </a:lnTo>
                  <a:lnTo>
                    <a:pt x="1073277" y="1832406"/>
                  </a:lnTo>
                  <a:lnTo>
                    <a:pt x="1063078" y="1834464"/>
                  </a:lnTo>
                  <a:lnTo>
                    <a:pt x="1054760" y="1840077"/>
                  </a:lnTo>
                  <a:lnTo>
                    <a:pt x="1049147" y="1848396"/>
                  </a:lnTo>
                  <a:lnTo>
                    <a:pt x="1047089" y="1858581"/>
                  </a:lnTo>
                  <a:lnTo>
                    <a:pt x="1049147" y="1868779"/>
                  </a:lnTo>
                  <a:lnTo>
                    <a:pt x="1054760" y="1877098"/>
                  </a:lnTo>
                  <a:lnTo>
                    <a:pt x="1063078" y="1882698"/>
                  </a:lnTo>
                  <a:lnTo>
                    <a:pt x="1073277" y="1884756"/>
                  </a:lnTo>
                  <a:lnTo>
                    <a:pt x="1083462" y="1882698"/>
                  </a:lnTo>
                  <a:lnTo>
                    <a:pt x="1091780" y="1877098"/>
                  </a:lnTo>
                  <a:lnTo>
                    <a:pt x="1097394" y="1868779"/>
                  </a:lnTo>
                  <a:lnTo>
                    <a:pt x="1099451" y="1858581"/>
                  </a:lnTo>
                  <a:close/>
                </a:path>
                <a:path w="1885314" h="1885315">
                  <a:moveTo>
                    <a:pt x="1099451" y="1596809"/>
                  </a:moveTo>
                  <a:lnTo>
                    <a:pt x="1097394" y="1586623"/>
                  </a:lnTo>
                  <a:lnTo>
                    <a:pt x="1091780" y="1578305"/>
                  </a:lnTo>
                  <a:lnTo>
                    <a:pt x="1083462" y="1572691"/>
                  </a:lnTo>
                  <a:lnTo>
                    <a:pt x="1073277" y="1570634"/>
                  </a:lnTo>
                  <a:lnTo>
                    <a:pt x="1063078" y="1572691"/>
                  </a:lnTo>
                  <a:lnTo>
                    <a:pt x="1054760" y="1578305"/>
                  </a:lnTo>
                  <a:lnTo>
                    <a:pt x="1049147" y="1586623"/>
                  </a:lnTo>
                  <a:lnTo>
                    <a:pt x="1047089" y="1596809"/>
                  </a:lnTo>
                  <a:lnTo>
                    <a:pt x="1049147" y="1607007"/>
                  </a:lnTo>
                  <a:lnTo>
                    <a:pt x="1054760" y="1615325"/>
                  </a:lnTo>
                  <a:lnTo>
                    <a:pt x="1063078" y="1620926"/>
                  </a:lnTo>
                  <a:lnTo>
                    <a:pt x="1073277" y="1622983"/>
                  </a:lnTo>
                  <a:lnTo>
                    <a:pt x="1083462" y="1620926"/>
                  </a:lnTo>
                  <a:lnTo>
                    <a:pt x="1091780" y="1615325"/>
                  </a:lnTo>
                  <a:lnTo>
                    <a:pt x="1097394" y="1607007"/>
                  </a:lnTo>
                  <a:lnTo>
                    <a:pt x="1099451" y="1596809"/>
                  </a:lnTo>
                  <a:close/>
                </a:path>
                <a:path w="1885314" h="1885315">
                  <a:moveTo>
                    <a:pt x="1099451" y="1335036"/>
                  </a:moveTo>
                  <a:lnTo>
                    <a:pt x="1097394" y="1324851"/>
                  </a:lnTo>
                  <a:lnTo>
                    <a:pt x="1091780" y="1316532"/>
                  </a:lnTo>
                  <a:lnTo>
                    <a:pt x="1083462" y="1310919"/>
                  </a:lnTo>
                  <a:lnTo>
                    <a:pt x="1073277" y="1308862"/>
                  </a:lnTo>
                  <a:lnTo>
                    <a:pt x="1063078" y="1310919"/>
                  </a:lnTo>
                  <a:lnTo>
                    <a:pt x="1054760" y="1316532"/>
                  </a:lnTo>
                  <a:lnTo>
                    <a:pt x="1049147" y="1324851"/>
                  </a:lnTo>
                  <a:lnTo>
                    <a:pt x="1047089" y="1335036"/>
                  </a:lnTo>
                  <a:lnTo>
                    <a:pt x="1049147" y="1345234"/>
                  </a:lnTo>
                  <a:lnTo>
                    <a:pt x="1054760" y="1353553"/>
                  </a:lnTo>
                  <a:lnTo>
                    <a:pt x="1063078" y="1359154"/>
                  </a:lnTo>
                  <a:lnTo>
                    <a:pt x="1073277" y="1361211"/>
                  </a:lnTo>
                  <a:lnTo>
                    <a:pt x="1083462" y="1359154"/>
                  </a:lnTo>
                  <a:lnTo>
                    <a:pt x="1091780" y="1353553"/>
                  </a:lnTo>
                  <a:lnTo>
                    <a:pt x="1097394" y="1345234"/>
                  </a:lnTo>
                  <a:lnTo>
                    <a:pt x="1099451" y="1335036"/>
                  </a:lnTo>
                  <a:close/>
                </a:path>
                <a:path w="1885314" h="1885315">
                  <a:moveTo>
                    <a:pt x="1099451" y="1073264"/>
                  </a:moveTo>
                  <a:lnTo>
                    <a:pt x="1097394" y="1063078"/>
                  </a:lnTo>
                  <a:lnTo>
                    <a:pt x="1091780" y="1054760"/>
                  </a:lnTo>
                  <a:lnTo>
                    <a:pt x="1083462" y="1049147"/>
                  </a:lnTo>
                  <a:lnTo>
                    <a:pt x="1073277" y="1047089"/>
                  </a:lnTo>
                  <a:lnTo>
                    <a:pt x="1063078" y="1049147"/>
                  </a:lnTo>
                  <a:lnTo>
                    <a:pt x="1054760" y="1054760"/>
                  </a:lnTo>
                  <a:lnTo>
                    <a:pt x="1049147" y="1063078"/>
                  </a:lnTo>
                  <a:lnTo>
                    <a:pt x="1047089" y="1073264"/>
                  </a:lnTo>
                  <a:lnTo>
                    <a:pt x="1049147" y="1083462"/>
                  </a:lnTo>
                  <a:lnTo>
                    <a:pt x="1054760" y="1091780"/>
                  </a:lnTo>
                  <a:lnTo>
                    <a:pt x="1063078" y="1097381"/>
                  </a:lnTo>
                  <a:lnTo>
                    <a:pt x="1073277" y="1099439"/>
                  </a:lnTo>
                  <a:lnTo>
                    <a:pt x="1083462" y="1097381"/>
                  </a:lnTo>
                  <a:lnTo>
                    <a:pt x="1091780" y="1091780"/>
                  </a:lnTo>
                  <a:lnTo>
                    <a:pt x="1097394" y="1083462"/>
                  </a:lnTo>
                  <a:lnTo>
                    <a:pt x="1099451" y="1073264"/>
                  </a:lnTo>
                  <a:close/>
                </a:path>
                <a:path w="1885314" h="1885315">
                  <a:moveTo>
                    <a:pt x="1099451" y="811491"/>
                  </a:moveTo>
                  <a:lnTo>
                    <a:pt x="1097394" y="801306"/>
                  </a:lnTo>
                  <a:lnTo>
                    <a:pt x="1091780" y="792988"/>
                  </a:lnTo>
                  <a:lnTo>
                    <a:pt x="1083462" y="787374"/>
                  </a:lnTo>
                  <a:lnTo>
                    <a:pt x="1073277" y="785317"/>
                  </a:lnTo>
                  <a:lnTo>
                    <a:pt x="1063078" y="787374"/>
                  </a:lnTo>
                  <a:lnTo>
                    <a:pt x="1054760" y="792988"/>
                  </a:lnTo>
                  <a:lnTo>
                    <a:pt x="1049147" y="801306"/>
                  </a:lnTo>
                  <a:lnTo>
                    <a:pt x="1047089" y="811491"/>
                  </a:lnTo>
                  <a:lnTo>
                    <a:pt x="1049147" y="821690"/>
                  </a:lnTo>
                  <a:lnTo>
                    <a:pt x="1054760" y="830008"/>
                  </a:lnTo>
                  <a:lnTo>
                    <a:pt x="1063078" y="835609"/>
                  </a:lnTo>
                  <a:lnTo>
                    <a:pt x="1073277" y="837666"/>
                  </a:lnTo>
                  <a:lnTo>
                    <a:pt x="1083462" y="835609"/>
                  </a:lnTo>
                  <a:lnTo>
                    <a:pt x="1091780" y="830008"/>
                  </a:lnTo>
                  <a:lnTo>
                    <a:pt x="1097394" y="821690"/>
                  </a:lnTo>
                  <a:lnTo>
                    <a:pt x="1099451" y="811491"/>
                  </a:lnTo>
                  <a:close/>
                </a:path>
                <a:path w="1885314" h="1885315">
                  <a:moveTo>
                    <a:pt x="1099451" y="549719"/>
                  </a:moveTo>
                  <a:lnTo>
                    <a:pt x="1097394" y="539534"/>
                  </a:lnTo>
                  <a:lnTo>
                    <a:pt x="1091780" y="531215"/>
                  </a:lnTo>
                  <a:lnTo>
                    <a:pt x="1083462" y="525602"/>
                  </a:lnTo>
                  <a:lnTo>
                    <a:pt x="1073277" y="523544"/>
                  </a:lnTo>
                  <a:lnTo>
                    <a:pt x="1063078" y="525602"/>
                  </a:lnTo>
                  <a:lnTo>
                    <a:pt x="1054760" y="531215"/>
                  </a:lnTo>
                  <a:lnTo>
                    <a:pt x="1049147" y="539534"/>
                  </a:lnTo>
                  <a:lnTo>
                    <a:pt x="1047089" y="549719"/>
                  </a:lnTo>
                  <a:lnTo>
                    <a:pt x="1049147" y="559917"/>
                  </a:lnTo>
                  <a:lnTo>
                    <a:pt x="1054760" y="568236"/>
                  </a:lnTo>
                  <a:lnTo>
                    <a:pt x="1063078" y="573836"/>
                  </a:lnTo>
                  <a:lnTo>
                    <a:pt x="1073277" y="575894"/>
                  </a:lnTo>
                  <a:lnTo>
                    <a:pt x="1083462" y="573836"/>
                  </a:lnTo>
                  <a:lnTo>
                    <a:pt x="1091780" y="568236"/>
                  </a:lnTo>
                  <a:lnTo>
                    <a:pt x="1097394" y="559917"/>
                  </a:lnTo>
                  <a:lnTo>
                    <a:pt x="1099451" y="549719"/>
                  </a:lnTo>
                  <a:close/>
                </a:path>
                <a:path w="1885314" h="1885315">
                  <a:moveTo>
                    <a:pt x="1099451" y="287947"/>
                  </a:moveTo>
                  <a:lnTo>
                    <a:pt x="1097394" y="277761"/>
                  </a:lnTo>
                  <a:lnTo>
                    <a:pt x="1091780" y="269443"/>
                  </a:lnTo>
                  <a:lnTo>
                    <a:pt x="1083462" y="263829"/>
                  </a:lnTo>
                  <a:lnTo>
                    <a:pt x="1073277" y="261772"/>
                  </a:lnTo>
                  <a:lnTo>
                    <a:pt x="1063078" y="263829"/>
                  </a:lnTo>
                  <a:lnTo>
                    <a:pt x="1054760" y="269443"/>
                  </a:lnTo>
                  <a:lnTo>
                    <a:pt x="1049147" y="277761"/>
                  </a:lnTo>
                  <a:lnTo>
                    <a:pt x="1047089" y="287947"/>
                  </a:lnTo>
                  <a:lnTo>
                    <a:pt x="1049147" y="298145"/>
                  </a:lnTo>
                  <a:lnTo>
                    <a:pt x="1054760" y="306463"/>
                  </a:lnTo>
                  <a:lnTo>
                    <a:pt x="1063078" y="312077"/>
                  </a:lnTo>
                  <a:lnTo>
                    <a:pt x="1073277" y="314121"/>
                  </a:lnTo>
                  <a:lnTo>
                    <a:pt x="1083462" y="312077"/>
                  </a:lnTo>
                  <a:lnTo>
                    <a:pt x="1091780" y="306463"/>
                  </a:lnTo>
                  <a:lnTo>
                    <a:pt x="1097394" y="298145"/>
                  </a:lnTo>
                  <a:lnTo>
                    <a:pt x="1099451" y="287947"/>
                  </a:lnTo>
                  <a:close/>
                </a:path>
                <a:path w="1885314" h="1885315">
                  <a:moveTo>
                    <a:pt x="1099451" y="26174"/>
                  </a:moveTo>
                  <a:lnTo>
                    <a:pt x="1097394" y="15989"/>
                  </a:lnTo>
                  <a:lnTo>
                    <a:pt x="1091780" y="7670"/>
                  </a:lnTo>
                  <a:lnTo>
                    <a:pt x="1083462" y="2057"/>
                  </a:lnTo>
                  <a:lnTo>
                    <a:pt x="1073277" y="0"/>
                  </a:lnTo>
                  <a:lnTo>
                    <a:pt x="1063078" y="2057"/>
                  </a:lnTo>
                  <a:lnTo>
                    <a:pt x="1054760" y="7670"/>
                  </a:lnTo>
                  <a:lnTo>
                    <a:pt x="1049147" y="15989"/>
                  </a:lnTo>
                  <a:lnTo>
                    <a:pt x="1047089" y="26174"/>
                  </a:lnTo>
                  <a:lnTo>
                    <a:pt x="1049147" y="36372"/>
                  </a:lnTo>
                  <a:lnTo>
                    <a:pt x="1054760" y="44691"/>
                  </a:lnTo>
                  <a:lnTo>
                    <a:pt x="1063078" y="50304"/>
                  </a:lnTo>
                  <a:lnTo>
                    <a:pt x="1073277" y="52349"/>
                  </a:lnTo>
                  <a:lnTo>
                    <a:pt x="1083462" y="50304"/>
                  </a:lnTo>
                  <a:lnTo>
                    <a:pt x="1091780" y="44691"/>
                  </a:lnTo>
                  <a:lnTo>
                    <a:pt x="1097394" y="36372"/>
                  </a:lnTo>
                  <a:lnTo>
                    <a:pt x="1099451" y="26174"/>
                  </a:lnTo>
                  <a:close/>
                </a:path>
                <a:path w="1885314" h="1885315">
                  <a:moveTo>
                    <a:pt x="1361224" y="1858581"/>
                  </a:moveTo>
                  <a:lnTo>
                    <a:pt x="1359166" y="1848396"/>
                  </a:lnTo>
                  <a:lnTo>
                    <a:pt x="1353553" y="1840077"/>
                  </a:lnTo>
                  <a:lnTo>
                    <a:pt x="1345234" y="1834464"/>
                  </a:lnTo>
                  <a:lnTo>
                    <a:pt x="1335049" y="1832406"/>
                  </a:lnTo>
                  <a:lnTo>
                    <a:pt x="1324851" y="1834464"/>
                  </a:lnTo>
                  <a:lnTo>
                    <a:pt x="1316532" y="1840077"/>
                  </a:lnTo>
                  <a:lnTo>
                    <a:pt x="1310919" y="1848396"/>
                  </a:lnTo>
                  <a:lnTo>
                    <a:pt x="1308862" y="1858581"/>
                  </a:lnTo>
                  <a:lnTo>
                    <a:pt x="1310919" y="1868779"/>
                  </a:lnTo>
                  <a:lnTo>
                    <a:pt x="1316532" y="1877098"/>
                  </a:lnTo>
                  <a:lnTo>
                    <a:pt x="1324851" y="1882698"/>
                  </a:lnTo>
                  <a:lnTo>
                    <a:pt x="1335049" y="1884756"/>
                  </a:lnTo>
                  <a:lnTo>
                    <a:pt x="1345234" y="1882698"/>
                  </a:lnTo>
                  <a:lnTo>
                    <a:pt x="1353553" y="1877098"/>
                  </a:lnTo>
                  <a:lnTo>
                    <a:pt x="1359166" y="1868779"/>
                  </a:lnTo>
                  <a:lnTo>
                    <a:pt x="1361224" y="1858581"/>
                  </a:lnTo>
                  <a:close/>
                </a:path>
                <a:path w="1885314" h="1885315">
                  <a:moveTo>
                    <a:pt x="1361224" y="1596809"/>
                  </a:moveTo>
                  <a:lnTo>
                    <a:pt x="1359166" y="1586623"/>
                  </a:lnTo>
                  <a:lnTo>
                    <a:pt x="1353553" y="1578305"/>
                  </a:lnTo>
                  <a:lnTo>
                    <a:pt x="1345234" y="1572691"/>
                  </a:lnTo>
                  <a:lnTo>
                    <a:pt x="1335049" y="1570634"/>
                  </a:lnTo>
                  <a:lnTo>
                    <a:pt x="1324851" y="1572691"/>
                  </a:lnTo>
                  <a:lnTo>
                    <a:pt x="1316532" y="1578305"/>
                  </a:lnTo>
                  <a:lnTo>
                    <a:pt x="1310919" y="1586623"/>
                  </a:lnTo>
                  <a:lnTo>
                    <a:pt x="1308862" y="1596809"/>
                  </a:lnTo>
                  <a:lnTo>
                    <a:pt x="1310919" y="1607007"/>
                  </a:lnTo>
                  <a:lnTo>
                    <a:pt x="1316532" y="1615325"/>
                  </a:lnTo>
                  <a:lnTo>
                    <a:pt x="1324851" y="1620926"/>
                  </a:lnTo>
                  <a:lnTo>
                    <a:pt x="1335049" y="1622983"/>
                  </a:lnTo>
                  <a:lnTo>
                    <a:pt x="1345234" y="1620926"/>
                  </a:lnTo>
                  <a:lnTo>
                    <a:pt x="1353553" y="1615325"/>
                  </a:lnTo>
                  <a:lnTo>
                    <a:pt x="1359166" y="1607007"/>
                  </a:lnTo>
                  <a:lnTo>
                    <a:pt x="1361224" y="1596809"/>
                  </a:lnTo>
                  <a:close/>
                </a:path>
                <a:path w="1885314" h="1885315">
                  <a:moveTo>
                    <a:pt x="1361224" y="1335036"/>
                  </a:moveTo>
                  <a:lnTo>
                    <a:pt x="1359166" y="1324851"/>
                  </a:lnTo>
                  <a:lnTo>
                    <a:pt x="1353553" y="1316532"/>
                  </a:lnTo>
                  <a:lnTo>
                    <a:pt x="1345234" y="1310919"/>
                  </a:lnTo>
                  <a:lnTo>
                    <a:pt x="1335049" y="1308862"/>
                  </a:lnTo>
                  <a:lnTo>
                    <a:pt x="1324851" y="1310919"/>
                  </a:lnTo>
                  <a:lnTo>
                    <a:pt x="1316532" y="1316532"/>
                  </a:lnTo>
                  <a:lnTo>
                    <a:pt x="1310919" y="1324851"/>
                  </a:lnTo>
                  <a:lnTo>
                    <a:pt x="1308862" y="1335036"/>
                  </a:lnTo>
                  <a:lnTo>
                    <a:pt x="1310919" y="1345234"/>
                  </a:lnTo>
                  <a:lnTo>
                    <a:pt x="1316532" y="1353553"/>
                  </a:lnTo>
                  <a:lnTo>
                    <a:pt x="1324851" y="1359154"/>
                  </a:lnTo>
                  <a:lnTo>
                    <a:pt x="1335049" y="1361211"/>
                  </a:lnTo>
                  <a:lnTo>
                    <a:pt x="1345234" y="1359154"/>
                  </a:lnTo>
                  <a:lnTo>
                    <a:pt x="1353553" y="1353553"/>
                  </a:lnTo>
                  <a:lnTo>
                    <a:pt x="1359166" y="1345234"/>
                  </a:lnTo>
                  <a:lnTo>
                    <a:pt x="1361224" y="1335036"/>
                  </a:lnTo>
                  <a:close/>
                </a:path>
                <a:path w="1885314" h="1885315">
                  <a:moveTo>
                    <a:pt x="1361224" y="1073264"/>
                  </a:moveTo>
                  <a:lnTo>
                    <a:pt x="1359166" y="1063078"/>
                  </a:lnTo>
                  <a:lnTo>
                    <a:pt x="1353553" y="1054760"/>
                  </a:lnTo>
                  <a:lnTo>
                    <a:pt x="1345234" y="1049147"/>
                  </a:lnTo>
                  <a:lnTo>
                    <a:pt x="1335049" y="1047089"/>
                  </a:lnTo>
                  <a:lnTo>
                    <a:pt x="1324851" y="1049147"/>
                  </a:lnTo>
                  <a:lnTo>
                    <a:pt x="1316532" y="1054760"/>
                  </a:lnTo>
                  <a:lnTo>
                    <a:pt x="1310919" y="1063078"/>
                  </a:lnTo>
                  <a:lnTo>
                    <a:pt x="1308862" y="1073264"/>
                  </a:lnTo>
                  <a:lnTo>
                    <a:pt x="1310919" y="1083462"/>
                  </a:lnTo>
                  <a:lnTo>
                    <a:pt x="1316532" y="1091780"/>
                  </a:lnTo>
                  <a:lnTo>
                    <a:pt x="1324851" y="1097381"/>
                  </a:lnTo>
                  <a:lnTo>
                    <a:pt x="1335049" y="1099439"/>
                  </a:lnTo>
                  <a:lnTo>
                    <a:pt x="1345234" y="1097381"/>
                  </a:lnTo>
                  <a:lnTo>
                    <a:pt x="1353553" y="1091780"/>
                  </a:lnTo>
                  <a:lnTo>
                    <a:pt x="1359166" y="1083462"/>
                  </a:lnTo>
                  <a:lnTo>
                    <a:pt x="1361224" y="1073264"/>
                  </a:lnTo>
                  <a:close/>
                </a:path>
                <a:path w="1885314" h="1885315">
                  <a:moveTo>
                    <a:pt x="1361224" y="811491"/>
                  </a:moveTo>
                  <a:lnTo>
                    <a:pt x="1359166" y="801306"/>
                  </a:lnTo>
                  <a:lnTo>
                    <a:pt x="1353553" y="792988"/>
                  </a:lnTo>
                  <a:lnTo>
                    <a:pt x="1345234" y="787374"/>
                  </a:lnTo>
                  <a:lnTo>
                    <a:pt x="1335049" y="785317"/>
                  </a:lnTo>
                  <a:lnTo>
                    <a:pt x="1324851" y="787374"/>
                  </a:lnTo>
                  <a:lnTo>
                    <a:pt x="1316532" y="792988"/>
                  </a:lnTo>
                  <a:lnTo>
                    <a:pt x="1310919" y="801306"/>
                  </a:lnTo>
                  <a:lnTo>
                    <a:pt x="1308862" y="811491"/>
                  </a:lnTo>
                  <a:lnTo>
                    <a:pt x="1310919" y="821690"/>
                  </a:lnTo>
                  <a:lnTo>
                    <a:pt x="1316532" y="830008"/>
                  </a:lnTo>
                  <a:lnTo>
                    <a:pt x="1324851" y="835609"/>
                  </a:lnTo>
                  <a:lnTo>
                    <a:pt x="1335049" y="837666"/>
                  </a:lnTo>
                  <a:lnTo>
                    <a:pt x="1345234" y="835609"/>
                  </a:lnTo>
                  <a:lnTo>
                    <a:pt x="1353553" y="830008"/>
                  </a:lnTo>
                  <a:lnTo>
                    <a:pt x="1359166" y="821690"/>
                  </a:lnTo>
                  <a:lnTo>
                    <a:pt x="1361224" y="811491"/>
                  </a:lnTo>
                  <a:close/>
                </a:path>
                <a:path w="1885314" h="1885315">
                  <a:moveTo>
                    <a:pt x="1361224" y="549719"/>
                  </a:moveTo>
                  <a:lnTo>
                    <a:pt x="1359166" y="539534"/>
                  </a:lnTo>
                  <a:lnTo>
                    <a:pt x="1353553" y="531215"/>
                  </a:lnTo>
                  <a:lnTo>
                    <a:pt x="1345234" y="525602"/>
                  </a:lnTo>
                  <a:lnTo>
                    <a:pt x="1335049" y="523544"/>
                  </a:lnTo>
                  <a:lnTo>
                    <a:pt x="1324851" y="525602"/>
                  </a:lnTo>
                  <a:lnTo>
                    <a:pt x="1316532" y="531215"/>
                  </a:lnTo>
                  <a:lnTo>
                    <a:pt x="1310919" y="539534"/>
                  </a:lnTo>
                  <a:lnTo>
                    <a:pt x="1308862" y="549719"/>
                  </a:lnTo>
                  <a:lnTo>
                    <a:pt x="1310919" y="559917"/>
                  </a:lnTo>
                  <a:lnTo>
                    <a:pt x="1316532" y="568236"/>
                  </a:lnTo>
                  <a:lnTo>
                    <a:pt x="1324851" y="573836"/>
                  </a:lnTo>
                  <a:lnTo>
                    <a:pt x="1335049" y="575894"/>
                  </a:lnTo>
                  <a:lnTo>
                    <a:pt x="1345234" y="573836"/>
                  </a:lnTo>
                  <a:lnTo>
                    <a:pt x="1353553" y="568236"/>
                  </a:lnTo>
                  <a:lnTo>
                    <a:pt x="1359166" y="559917"/>
                  </a:lnTo>
                  <a:lnTo>
                    <a:pt x="1361224" y="549719"/>
                  </a:lnTo>
                  <a:close/>
                </a:path>
                <a:path w="1885314" h="1885315">
                  <a:moveTo>
                    <a:pt x="1361224" y="287947"/>
                  </a:moveTo>
                  <a:lnTo>
                    <a:pt x="1359166" y="277761"/>
                  </a:lnTo>
                  <a:lnTo>
                    <a:pt x="1353553" y="269443"/>
                  </a:lnTo>
                  <a:lnTo>
                    <a:pt x="1345234" y="263829"/>
                  </a:lnTo>
                  <a:lnTo>
                    <a:pt x="1335049" y="261772"/>
                  </a:lnTo>
                  <a:lnTo>
                    <a:pt x="1324851" y="263829"/>
                  </a:lnTo>
                  <a:lnTo>
                    <a:pt x="1316532" y="269443"/>
                  </a:lnTo>
                  <a:lnTo>
                    <a:pt x="1310919" y="277761"/>
                  </a:lnTo>
                  <a:lnTo>
                    <a:pt x="1308862" y="287947"/>
                  </a:lnTo>
                  <a:lnTo>
                    <a:pt x="1310919" y="298145"/>
                  </a:lnTo>
                  <a:lnTo>
                    <a:pt x="1316532" y="306463"/>
                  </a:lnTo>
                  <a:lnTo>
                    <a:pt x="1324851" y="312077"/>
                  </a:lnTo>
                  <a:lnTo>
                    <a:pt x="1335049" y="314121"/>
                  </a:lnTo>
                  <a:lnTo>
                    <a:pt x="1345234" y="312077"/>
                  </a:lnTo>
                  <a:lnTo>
                    <a:pt x="1353553" y="306463"/>
                  </a:lnTo>
                  <a:lnTo>
                    <a:pt x="1359166" y="298145"/>
                  </a:lnTo>
                  <a:lnTo>
                    <a:pt x="1361224" y="287947"/>
                  </a:lnTo>
                  <a:close/>
                </a:path>
                <a:path w="1885314" h="1885315">
                  <a:moveTo>
                    <a:pt x="1361224" y="26174"/>
                  </a:moveTo>
                  <a:lnTo>
                    <a:pt x="1359166" y="15989"/>
                  </a:lnTo>
                  <a:lnTo>
                    <a:pt x="1353553" y="7670"/>
                  </a:lnTo>
                  <a:lnTo>
                    <a:pt x="1345234" y="2057"/>
                  </a:lnTo>
                  <a:lnTo>
                    <a:pt x="1335049" y="0"/>
                  </a:lnTo>
                  <a:lnTo>
                    <a:pt x="1324851" y="2057"/>
                  </a:lnTo>
                  <a:lnTo>
                    <a:pt x="1316532" y="7670"/>
                  </a:lnTo>
                  <a:lnTo>
                    <a:pt x="1310919" y="15989"/>
                  </a:lnTo>
                  <a:lnTo>
                    <a:pt x="1308862" y="26174"/>
                  </a:lnTo>
                  <a:lnTo>
                    <a:pt x="1310919" y="36372"/>
                  </a:lnTo>
                  <a:lnTo>
                    <a:pt x="1316532" y="44691"/>
                  </a:lnTo>
                  <a:lnTo>
                    <a:pt x="1324851" y="50304"/>
                  </a:lnTo>
                  <a:lnTo>
                    <a:pt x="1335049" y="52349"/>
                  </a:lnTo>
                  <a:lnTo>
                    <a:pt x="1345234" y="50304"/>
                  </a:lnTo>
                  <a:lnTo>
                    <a:pt x="1353553" y="44691"/>
                  </a:lnTo>
                  <a:lnTo>
                    <a:pt x="1359166" y="36372"/>
                  </a:lnTo>
                  <a:lnTo>
                    <a:pt x="1361224" y="26174"/>
                  </a:lnTo>
                  <a:close/>
                </a:path>
                <a:path w="1885314" h="1885315">
                  <a:moveTo>
                    <a:pt x="1622996" y="1858581"/>
                  </a:moveTo>
                  <a:lnTo>
                    <a:pt x="1620939" y="1848396"/>
                  </a:lnTo>
                  <a:lnTo>
                    <a:pt x="1615325" y="1840077"/>
                  </a:lnTo>
                  <a:lnTo>
                    <a:pt x="1607007" y="1834464"/>
                  </a:lnTo>
                  <a:lnTo>
                    <a:pt x="1596821" y="1832406"/>
                  </a:lnTo>
                  <a:lnTo>
                    <a:pt x="1586623" y="1834464"/>
                  </a:lnTo>
                  <a:lnTo>
                    <a:pt x="1578305" y="1840077"/>
                  </a:lnTo>
                  <a:lnTo>
                    <a:pt x="1572691" y="1848396"/>
                  </a:lnTo>
                  <a:lnTo>
                    <a:pt x="1570634" y="1858581"/>
                  </a:lnTo>
                  <a:lnTo>
                    <a:pt x="1572691" y="1868779"/>
                  </a:lnTo>
                  <a:lnTo>
                    <a:pt x="1578305" y="1877098"/>
                  </a:lnTo>
                  <a:lnTo>
                    <a:pt x="1586623" y="1882698"/>
                  </a:lnTo>
                  <a:lnTo>
                    <a:pt x="1596821" y="1884756"/>
                  </a:lnTo>
                  <a:lnTo>
                    <a:pt x="1607007" y="1882698"/>
                  </a:lnTo>
                  <a:lnTo>
                    <a:pt x="1615325" y="1877098"/>
                  </a:lnTo>
                  <a:lnTo>
                    <a:pt x="1620939" y="1868779"/>
                  </a:lnTo>
                  <a:lnTo>
                    <a:pt x="1622996" y="1858581"/>
                  </a:lnTo>
                  <a:close/>
                </a:path>
                <a:path w="1885314" h="1885315">
                  <a:moveTo>
                    <a:pt x="1622996" y="1596809"/>
                  </a:moveTo>
                  <a:lnTo>
                    <a:pt x="1620939" y="1586623"/>
                  </a:lnTo>
                  <a:lnTo>
                    <a:pt x="1615325" y="1578305"/>
                  </a:lnTo>
                  <a:lnTo>
                    <a:pt x="1607007" y="1572691"/>
                  </a:lnTo>
                  <a:lnTo>
                    <a:pt x="1596821" y="1570634"/>
                  </a:lnTo>
                  <a:lnTo>
                    <a:pt x="1586623" y="1572691"/>
                  </a:lnTo>
                  <a:lnTo>
                    <a:pt x="1578305" y="1578305"/>
                  </a:lnTo>
                  <a:lnTo>
                    <a:pt x="1572691" y="1586623"/>
                  </a:lnTo>
                  <a:lnTo>
                    <a:pt x="1570634" y="1596809"/>
                  </a:lnTo>
                  <a:lnTo>
                    <a:pt x="1572691" y="1607007"/>
                  </a:lnTo>
                  <a:lnTo>
                    <a:pt x="1578305" y="1615325"/>
                  </a:lnTo>
                  <a:lnTo>
                    <a:pt x="1586623" y="1620926"/>
                  </a:lnTo>
                  <a:lnTo>
                    <a:pt x="1596821" y="1622983"/>
                  </a:lnTo>
                  <a:lnTo>
                    <a:pt x="1607007" y="1620926"/>
                  </a:lnTo>
                  <a:lnTo>
                    <a:pt x="1615325" y="1615325"/>
                  </a:lnTo>
                  <a:lnTo>
                    <a:pt x="1620939" y="1607007"/>
                  </a:lnTo>
                  <a:lnTo>
                    <a:pt x="1622996" y="1596809"/>
                  </a:lnTo>
                  <a:close/>
                </a:path>
                <a:path w="1885314" h="1885315">
                  <a:moveTo>
                    <a:pt x="1622996" y="1335036"/>
                  </a:moveTo>
                  <a:lnTo>
                    <a:pt x="1620939" y="1324851"/>
                  </a:lnTo>
                  <a:lnTo>
                    <a:pt x="1615325" y="1316532"/>
                  </a:lnTo>
                  <a:lnTo>
                    <a:pt x="1607007" y="1310919"/>
                  </a:lnTo>
                  <a:lnTo>
                    <a:pt x="1596821" y="1308862"/>
                  </a:lnTo>
                  <a:lnTo>
                    <a:pt x="1586623" y="1310919"/>
                  </a:lnTo>
                  <a:lnTo>
                    <a:pt x="1578305" y="1316532"/>
                  </a:lnTo>
                  <a:lnTo>
                    <a:pt x="1572691" y="1324851"/>
                  </a:lnTo>
                  <a:lnTo>
                    <a:pt x="1570634" y="1335036"/>
                  </a:lnTo>
                  <a:lnTo>
                    <a:pt x="1572691" y="1345234"/>
                  </a:lnTo>
                  <a:lnTo>
                    <a:pt x="1578305" y="1353553"/>
                  </a:lnTo>
                  <a:lnTo>
                    <a:pt x="1586623" y="1359154"/>
                  </a:lnTo>
                  <a:lnTo>
                    <a:pt x="1596821" y="1361211"/>
                  </a:lnTo>
                  <a:lnTo>
                    <a:pt x="1607007" y="1359154"/>
                  </a:lnTo>
                  <a:lnTo>
                    <a:pt x="1615325" y="1353553"/>
                  </a:lnTo>
                  <a:lnTo>
                    <a:pt x="1620939" y="1345234"/>
                  </a:lnTo>
                  <a:lnTo>
                    <a:pt x="1622996" y="1335036"/>
                  </a:lnTo>
                  <a:close/>
                </a:path>
                <a:path w="1885314" h="1885315">
                  <a:moveTo>
                    <a:pt x="1622996" y="1073264"/>
                  </a:moveTo>
                  <a:lnTo>
                    <a:pt x="1620939" y="1063078"/>
                  </a:lnTo>
                  <a:lnTo>
                    <a:pt x="1615325" y="1054760"/>
                  </a:lnTo>
                  <a:lnTo>
                    <a:pt x="1607007" y="1049147"/>
                  </a:lnTo>
                  <a:lnTo>
                    <a:pt x="1596821" y="1047089"/>
                  </a:lnTo>
                  <a:lnTo>
                    <a:pt x="1586623" y="1049147"/>
                  </a:lnTo>
                  <a:lnTo>
                    <a:pt x="1578305" y="1054760"/>
                  </a:lnTo>
                  <a:lnTo>
                    <a:pt x="1572691" y="1063078"/>
                  </a:lnTo>
                  <a:lnTo>
                    <a:pt x="1570634" y="1073264"/>
                  </a:lnTo>
                  <a:lnTo>
                    <a:pt x="1572691" y="1083462"/>
                  </a:lnTo>
                  <a:lnTo>
                    <a:pt x="1578305" y="1091780"/>
                  </a:lnTo>
                  <a:lnTo>
                    <a:pt x="1586623" y="1097381"/>
                  </a:lnTo>
                  <a:lnTo>
                    <a:pt x="1596821" y="1099439"/>
                  </a:lnTo>
                  <a:lnTo>
                    <a:pt x="1607007" y="1097381"/>
                  </a:lnTo>
                  <a:lnTo>
                    <a:pt x="1615325" y="1091780"/>
                  </a:lnTo>
                  <a:lnTo>
                    <a:pt x="1620939" y="1083462"/>
                  </a:lnTo>
                  <a:lnTo>
                    <a:pt x="1622996" y="1073264"/>
                  </a:lnTo>
                  <a:close/>
                </a:path>
                <a:path w="1885314" h="1885315">
                  <a:moveTo>
                    <a:pt x="1622996" y="811491"/>
                  </a:moveTo>
                  <a:lnTo>
                    <a:pt x="1620939" y="801306"/>
                  </a:lnTo>
                  <a:lnTo>
                    <a:pt x="1615325" y="792988"/>
                  </a:lnTo>
                  <a:lnTo>
                    <a:pt x="1607007" y="787374"/>
                  </a:lnTo>
                  <a:lnTo>
                    <a:pt x="1596821" y="785317"/>
                  </a:lnTo>
                  <a:lnTo>
                    <a:pt x="1586623" y="787374"/>
                  </a:lnTo>
                  <a:lnTo>
                    <a:pt x="1578305" y="792988"/>
                  </a:lnTo>
                  <a:lnTo>
                    <a:pt x="1572691" y="801306"/>
                  </a:lnTo>
                  <a:lnTo>
                    <a:pt x="1570634" y="811491"/>
                  </a:lnTo>
                  <a:lnTo>
                    <a:pt x="1572691" y="821690"/>
                  </a:lnTo>
                  <a:lnTo>
                    <a:pt x="1578305" y="830008"/>
                  </a:lnTo>
                  <a:lnTo>
                    <a:pt x="1586623" y="835609"/>
                  </a:lnTo>
                  <a:lnTo>
                    <a:pt x="1596821" y="837666"/>
                  </a:lnTo>
                  <a:lnTo>
                    <a:pt x="1607007" y="835609"/>
                  </a:lnTo>
                  <a:lnTo>
                    <a:pt x="1615325" y="830008"/>
                  </a:lnTo>
                  <a:lnTo>
                    <a:pt x="1620939" y="821690"/>
                  </a:lnTo>
                  <a:lnTo>
                    <a:pt x="1622996" y="811491"/>
                  </a:lnTo>
                  <a:close/>
                </a:path>
                <a:path w="1885314" h="1885315">
                  <a:moveTo>
                    <a:pt x="1622996" y="549719"/>
                  </a:moveTo>
                  <a:lnTo>
                    <a:pt x="1620939" y="539534"/>
                  </a:lnTo>
                  <a:lnTo>
                    <a:pt x="1615325" y="531215"/>
                  </a:lnTo>
                  <a:lnTo>
                    <a:pt x="1607007" y="525602"/>
                  </a:lnTo>
                  <a:lnTo>
                    <a:pt x="1596821" y="523544"/>
                  </a:lnTo>
                  <a:lnTo>
                    <a:pt x="1586623" y="525602"/>
                  </a:lnTo>
                  <a:lnTo>
                    <a:pt x="1578305" y="531215"/>
                  </a:lnTo>
                  <a:lnTo>
                    <a:pt x="1572691" y="539534"/>
                  </a:lnTo>
                  <a:lnTo>
                    <a:pt x="1570634" y="549719"/>
                  </a:lnTo>
                  <a:lnTo>
                    <a:pt x="1572691" y="559917"/>
                  </a:lnTo>
                  <a:lnTo>
                    <a:pt x="1578305" y="568236"/>
                  </a:lnTo>
                  <a:lnTo>
                    <a:pt x="1586623" y="573836"/>
                  </a:lnTo>
                  <a:lnTo>
                    <a:pt x="1596821" y="575894"/>
                  </a:lnTo>
                  <a:lnTo>
                    <a:pt x="1607007" y="573836"/>
                  </a:lnTo>
                  <a:lnTo>
                    <a:pt x="1615325" y="568236"/>
                  </a:lnTo>
                  <a:lnTo>
                    <a:pt x="1620939" y="559917"/>
                  </a:lnTo>
                  <a:lnTo>
                    <a:pt x="1622996" y="549719"/>
                  </a:lnTo>
                  <a:close/>
                </a:path>
                <a:path w="1885314" h="1885315">
                  <a:moveTo>
                    <a:pt x="1622996" y="287947"/>
                  </a:moveTo>
                  <a:lnTo>
                    <a:pt x="1620939" y="277761"/>
                  </a:lnTo>
                  <a:lnTo>
                    <a:pt x="1615325" y="269443"/>
                  </a:lnTo>
                  <a:lnTo>
                    <a:pt x="1607007" y="263829"/>
                  </a:lnTo>
                  <a:lnTo>
                    <a:pt x="1596821" y="261772"/>
                  </a:lnTo>
                  <a:lnTo>
                    <a:pt x="1586623" y="263829"/>
                  </a:lnTo>
                  <a:lnTo>
                    <a:pt x="1578305" y="269443"/>
                  </a:lnTo>
                  <a:lnTo>
                    <a:pt x="1572691" y="277761"/>
                  </a:lnTo>
                  <a:lnTo>
                    <a:pt x="1570634" y="287947"/>
                  </a:lnTo>
                  <a:lnTo>
                    <a:pt x="1572691" y="298145"/>
                  </a:lnTo>
                  <a:lnTo>
                    <a:pt x="1578305" y="306463"/>
                  </a:lnTo>
                  <a:lnTo>
                    <a:pt x="1586623" y="312077"/>
                  </a:lnTo>
                  <a:lnTo>
                    <a:pt x="1596821" y="314121"/>
                  </a:lnTo>
                  <a:lnTo>
                    <a:pt x="1607007" y="312077"/>
                  </a:lnTo>
                  <a:lnTo>
                    <a:pt x="1615325" y="306463"/>
                  </a:lnTo>
                  <a:lnTo>
                    <a:pt x="1620939" y="298145"/>
                  </a:lnTo>
                  <a:lnTo>
                    <a:pt x="1622996" y="287947"/>
                  </a:lnTo>
                  <a:close/>
                </a:path>
                <a:path w="1885314" h="1885315">
                  <a:moveTo>
                    <a:pt x="1622996" y="26174"/>
                  </a:moveTo>
                  <a:lnTo>
                    <a:pt x="1620939" y="15989"/>
                  </a:lnTo>
                  <a:lnTo>
                    <a:pt x="1615325" y="7670"/>
                  </a:lnTo>
                  <a:lnTo>
                    <a:pt x="1607007" y="2057"/>
                  </a:lnTo>
                  <a:lnTo>
                    <a:pt x="1596821" y="0"/>
                  </a:lnTo>
                  <a:lnTo>
                    <a:pt x="1586623" y="2057"/>
                  </a:lnTo>
                  <a:lnTo>
                    <a:pt x="1578305" y="7670"/>
                  </a:lnTo>
                  <a:lnTo>
                    <a:pt x="1572691" y="15989"/>
                  </a:lnTo>
                  <a:lnTo>
                    <a:pt x="1570634" y="26174"/>
                  </a:lnTo>
                  <a:lnTo>
                    <a:pt x="1572691" y="36372"/>
                  </a:lnTo>
                  <a:lnTo>
                    <a:pt x="1578305" y="44691"/>
                  </a:lnTo>
                  <a:lnTo>
                    <a:pt x="1586623" y="50304"/>
                  </a:lnTo>
                  <a:lnTo>
                    <a:pt x="1596821" y="52349"/>
                  </a:lnTo>
                  <a:lnTo>
                    <a:pt x="1607007" y="50304"/>
                  </a:lnTo>
                  <a:lnTo>
                    <a:pt x="1615325" y="44691"/>
                  </a:lnTo>
                  <a:lnTo>
                    <a:pt x="1620939" y="36372"/>
                  </a:lnTo>
                  <a:lnTo>
                    <a:pt x="1622996" y="26174"/>
                  </a:lnTo>
                  <a:close/>
                </a:path>
                <a:path w="1885314" h="1885315">
                  <a:moveTo>
                    <a:pt x="1884768" y="1858581"/>
                  </a:moveTo>
                  <a:lnTo>
                    <a:pt x="1882711" y="1848396"/>
                  </a:lnTo>
                  <a:lnTo>
                    <a:pt x="1877098" y="1840077"/>
                  </a:lnTo>
                  <a:lnTo>
                    <a:pt x="1868779" y="1834464"/>
                  </a:lnTo>
                  <a:lnTo>
                    <a:pt x="1858594" y="1832406"/>
                  </a:lnTo>
                  <a:lnTo>
                    <a:pt x="1848396" y="1834464"/>
                  </a:lnTo>
                  <a:lnTo>
                    <a:pt x="1840077" y="1840077"/>
                  </a:lnTo>
                  <a:lnTo>
                    <a:pt x="1834464" y="1848396"/>
                  </a:lnTo>
                  <a:lnTo>
                    <a:pt x="1832406" y="1858581"/>
                  </a:lnTo>
                  <a:lnTo>
                    <a:pt x="1834464" y="1868779"/>
                  </a:lnTo>
                  <a:lnTo>
                    <a:pt x="1840077" y="1877098"/>
                  </a:lnTo>
                  <a:lnTo>
                    <a:pt x="1848396" y="1882698"/>
                  </a:lnTo>
                  <a:lnTo>
                    <a:pt x="1858594" y="1884756"/>
                  </a:lnTo>
                  <a:lnTo>
                    <a:pt x="1868779" y="1882698"/>
                  </a:lnTo>
                  <a:lnTo>
                    <a:pt x="1877098" y="1877098"/>
                  </a:lnTo>
                  <a:lnTo>
                    <a:pt x="1882711" y="1868779"/>
                  </a:lnTo>
                  <a:lnTo>
                    <a:pt x="1884768" y="1858581"/>
                  </a:lnTo>
                  <a:close/>
                </a:path>
                <a:path w="1885314" h="1885315">
                  <a:moveTo>
                    <a:pt x="1884768" y="1596809"/>
                  </a:moveTo>
                  <a:lnTo>
                    <a:pt x="1882711" y="1586623"/>
                  </a:lnTo>
                  <a:lnTo>
                    <a:pt x="1877098" y="1578305"/>
                  </a:lnTo>
                  <a:lnTo>
                    <a:pt x="1868779" y="1572691"/>
                  </a:lnTo>
                  <a:lnTo>
                    <a:pt x="1858594" y="1570634"/>
                  </a:lnTo>
                  <a:lnTo>
                    <a:pt x="1848396" y="1572691"/>
                  </a:lnTo>
                  <a:lnTo>
                    <a:pt x="1840077" y="1578305"/>
                  </a:lnTo>
                  <a:lnTo>
                    <a:pt x="1834464" y="1586623"/>
                  </a:lnTo>
                  <a:lnTo>
                    <a:pt x="1832406" y="1596809"/>
                  </a:lnTo>
                  <a:lnTo>
                    <a:pt x="1834464" y="1607007"/>
                  </a:lnTo>
                  <a:lnTo>
                    <a:pt x="1840077" y="1615325"/>
                  </a:lnTo>
                  <a:lnTo>
                    <a:pt x="1848396" y="1620926"/>
                  </a:lnTo>
                  <a:lnTo>
                    <a:pt x="1858594" y="1622983"/>
                  </a:lnTo>
                  <a:lnTo>
                    <a:pt x="1868779" y="1620926"/>
                  </a:lnTo>
                  <a:lnTo>
                    <a:pt x="1877098" y="1615325"/>
                  </a:lnTo>
                  <a:lnTo>
                    <a:pt x="1882711" y="1607007"/>
                  </a:lnTo>
                  <a:lnTo>
                    <a:pt x="1884768" y="1596809"/>
                  </a:lnTo>
                  <a:close/>
                </a:path>
                <a:path w="1885314" h="1885315">
                  <a:moveTo>
                    <a:pt x="1884768" y="1335036"/>
                  </a:moveTo>
                  <a:lnTo>
                    <a:pt x="1882711" y="1324851"/>
                  </a:lnTo>
                  <a:lnTo>
                    <a:pt x="1877098" y="1316532"/>
                  </a:lnTo>
                  <a:lnTo>
                    <a:pt x="1868779" y="1310919"/>
                  </a:lnTo>
                  <a:lnTo>
                    <a:pt x="1858594" y="1308862"/>
                  </a:lnTo>
                  <a:lnTo>
                    <a:pt x="1848396" y="1310919"/>
                  </a:lnTo>
                  <a:lnTo>
                    <a:pt x="1840077" y="1316532"/>
                  </a:lnTo>
                  <a:lnTo>
                    <a:pt x="1834464" y="1324851"/>
                  </a:lnTo>
                  <a:lnTo>
                    <a:pt x="1832406" y="1335036"/>
                  </a:lnTo>
                  <a:lnTo>
                    <a:pt x="1834464" y="1345234"/>
                  </a:lnTo>
                  <a:lnTo>
                    <a:pt x="1840077" y="1353553"/>
                  </a:lnTo>
                  <a:lnTo>
                    <a:pt x="1848396" y="1359154"/>
                  </a:lnTo>
                  <a:lnTo>
                    <a:pt x="1858594" y="1361211"/>
                  </a:lnTo>
                  <a:lnTo>
                    <a:pt x="1868779" y="1359154"/>
                  </a:lnTo>
                  <a:lnTo>
                    <a:pt x="1877098" y="1353553"/>
                  </a:lnTo>
                  <a:lnTo>
                    <a:pt x="1882711" y="1345234"/>
                  </a:lnTo>
                  <a:lnTo>
                    <a:pt x="1884768" y="1335036"/>
                  </a:lnTo>
                  <a:close/>
                </a:path>
                <a:path w="1885314" h="1885315">
                  <a:moveTo>
                    <a:pt x="1884768" y="1073264"/>
                  </a:moveTo>
                  <a:lnTo>
                    <a:pt x="1882711" y="1063078"/>
                  </a:lnTo>
                  <a:lnTo>
                    <a:pt x="1877098" y="1054760"/>
                  </a:lnTo>
                  <a:lnTo>
                    <a:pt x="1868779" y="1049147"/>
                  </a:lnTo>
                  <a:lnTo>
                    <a:pt x="1858594" y="1047089"/>
                  </a:lnTo>
                  <a:lnTo>
                    <a:pt x="1848396" y="1049147"/>
                  </a:lnTo>
                  <a:lnTo>
                    <a:pt x="1840077" y="1054760"/>
                  </a:lnTo>
                  <a:lnTo>
                    <a:pt x="1834464" y="1063078"/>
                  </a:lnTo>
                  <a:lnTo>
                    <a:pt x="1832406" y="1073264"/>
                  </a:lnTo>
                  <a:lnTo>
                    <a:pt x="1834464" y="1083462"/>
                  </a:lnTo>
                  <a:lnTo>
                    <a:pt x="1840077" y="1091780"/>
                  </a:lnTo>
                  <a:lnTo>
                    <a:pt x="1848396" y="1097381"/>
                  </a:lnTo>
                  <a:lnTo>
                    <a:pt x="1858594" y="1099439"/>
                  </a:lnTo>
                  <a:lnTo>
                    <a:pt x="1868779" y="1097381"/>
                  </a:lnTo>
                  <a:lnTo>
                    <a:pt x="1877098" y="1091780"/>
                  </a:lnTo>
                  <a:lnTo>
                    <a:pt x="1882711" y="1083462"/>
                  </a:lnTo>
                  <a:lnTo>
                    <a:pt x="1884768" y="1073264"/>
                  </a:lnTo>
                  <a:close/>
                </a:path>
                <a:path w="1885314" h="1885315">
                  <a:moveTo>
                    <a:pt x="1884768" y="811491"/>
                  </a:moveTo>
                  <a:lnTo>
                    <a:pt x="1882711" y="801306"/>
                  </a:lnTo>
                  <a:lnTo>
                    <a:pt x="1877098" y="792988"/>
                  </a:lnTo>
                  <a:lnTo>
                    <a:pt x="1868779" y="787374"/>
                  </a:lnTo>
                  <a:lnTo>
                    <a:pt x="1858594" y="785317"/>
                  </a:lnTo>
                  <a:lnTo>
                    <a:pt x="1848396" y="787374"/>
                  </a:lnTo>
                  <a:lnTo>
                    <a:pt x="1840077" y="792988"/>
                  </a:lnTo>
                  <a:lnTo>
                    <a:pt x="1834464" y="801306"/>
                  </a:lnTo>
                  <a:lnTo>
                    <a:pt x="1832406" y="811491"/>
                  </a:lnTo>
                  <a:lnTo>
                    <a:pt x="1834464" y="821690"/>
                  </a:lnTo>
                  <a:lnTo>
                    <a:pt x="1840077" y="830008"/>
                  </a:lnTo>
                  <a:lnTo>
                    <a:pt x="1848396" y="835609"/>
                  </a:lnTo>
                  <a:lnTo>
                    <a:pt x="1858594" y="837666"/>
                  </a:lnTo>
                  <a:lnTo>
                    <a:pt x="1868779" y="835609"/>
                  </a:lnTo>
                  <a:lnTo>
                    <a:pt x="1877098" y="830008"/>
                  </a:lnTo>
                  <a:lnTo>
                    <a:pt x="1882711" y="821690"/>
                  </a:lnTo>
                  <a:lnTo>
                    <a:pt x="1884768" y="811491"/>
                  </a:lnTo>
                  <a:close/>
                </a:path>
                <a:path w="1885314" h="1885315">
                  <a:moveTo>
                    <a:pt x="1884768" y="549719"/>
                  </a:moveTo>
                  <a:lnTo>
                    <a:pt x="1882711" y="539534"/>
                  </a:lnTo>
                  <a:lnTo>
                    <a:pt x="1877098" y="531215"/>
                  </a:lnTo>
                  <a:lnTo>
                    <a:pt x="1868779" y="525602"/>
                  </a:lnTo>
                  <a:lnTo>
                    <a:pt x="1858594" y="523544"/>
                  </a:lnTo>
                  <a:lnTo>
                    <a:pt x="1848396" y="525602"/>
                  </a:lnTo>
                  <a:lnTo>
                    <a:pt x="1840077" y="531215"/>
                  </a:lnTo>
                  <a:lnTo>
                    <a:pt x="1834464" y="539534"/>
                  </a:lnTo>
                  <a:lnTo>
                    <a:pt x="1832406" y="549719"/>
                  </a:lnTo>
                  <a:lnTo>
                    <a:pt x="1834464" y="559917"/>
                  </a:lnTo>
                  <a:lnTo>
                    <a:pt x="1840077" y="568236"/>
                  </a:lnTo>
                  <a:lnTo>
                    <a:pt x="1848396" y="573836"/>
                  </a:lnTo>
                  <a:lnTo>
                    <a:pt x="1858594" y="575894"/>
                  </a:lnTo>
                  <a:lnTo>
                    <a:pt x="1868779" y="573836"/>
                  </a:lnTo>
                  <a:lnTo>
                    <a:pt x="1877098" y="568236"/>
                  </a:lnTo>
                  <a:lnTo>
                    <a:pt x="1882711" y="559917"/>
                  </a:lnTo>
                  <a:lnTo>
                    <a:pt x="1884768" y="549719"/>
                  </a:lnTo>
                  <a:close/>
                </a:path>
                <a:path w="1885314" h="1885315">
                  <a:moveTo>
                    <a:pt x="1884768" y="287947"/>
                  </a:moveTo>
                  <a:lnTo>
                    <a:pt x="1882711" y="277761"/>
                  </a:lnTo>
                  <a:lnTo>
                    <a:pt x="1877098" y="269443"/>
                  </a:lnTo>
                  <a:lnTo>
                    <a:pt x="1868779" y="263829"/>
                  </a:lnTo>
                  <a:lnTo>
                    <a:pt x="1858594" y="261772"/>
                  </a:lnTo>
                  <a:lnTo>
                    <a:pt x="1848396" y="263829"/>
                  </a:lnTo>
                  <a:lnTo>
                    <a:pt x="1840077" y="269443"/>
                  </a:lnTo>
                  <a:lnTo>
                    <a:pt x="1834464" y="277761"/>
                  </a:lnTo>
                  <a:lnTo>
                    <a:pt x="1832406" y="287947"/>
                  </a:lnTo>
                  <a:lnTo>
                    <a:pt x="1834464" y="298145"/>
                  </a:lnTo>
                  <a:lnTo>
                    <a:pt x="1840077" y="306463"/>
                  </a:lnTo>
                  <a:lnTo>
                    <a:pt x="1848396" y="312077"/>
                  </a:lnTo>
                  <a:lnTo>
                    <a:pt x="1858594" y="314121"/>
                  </a:lnTo>
                  <a:lnTo>
                    <a:pt x="1868779" y="312077"/>
                  </a:lnTo>
                  <a:lnTo>
                    <a:pt x="1877098" y="306463"/>
                  </a:lnTo>
                  <a:lnTo>
                    <a:pt x="1882711" y="298145"/>
                  </a:lnTo>
                  <a:lnTo>
                    <a:pt x="1884768" y="287947"/>
                  </a:lnTo>
                  <a:close/>
                </a:path>
                <a:path w="1885314" h="1885315">
                  <a:moveTo>
                    <a:pt x="1884768" y="26174"/>
                  </a:moveTo>
                  <a:lnTo>
                    <a:pt x="1882711" y="15989"/>
                  </a:lnTo>
                  <a:lnTo>
                    <a:pt x="1877098" y="7670"/>
                  </a:lnTo>
                  <a:lnTo>
                    <a:pt x="1868779" y="2057"/>
                  </a:lnTo>
                  <a:lnTo>
                    <a:pt x="1858594" y="0"/>
                  </a:lnTo>
                  <a:lnTo>
                    <a:pt x="1848396" y="2057"/>
                  </a:lnTo>
                  <a:lnTo>
                    <a:pt x="1840077" y="7670"/>
                  </a:lnTo>
                  <a:lnTo>
                    <a:pt x="1834464" y="15989"/>
                  </a:lnTo>
                  <a:lnTo>
                    <a:pt x="1832406" y="26174"/>
                  </a:lnTo>
                  <a:lnTo>
                    <a:pt x="1834464" y="36372"/>
                  </a:lnTo>
                  <a:lnTo>
                    <a:pt x="1840077" y="44691"/>
                  </a:lnTo>
                  <a:lnTo>
                    <a:pt x="1848396" y="50304"/>
                  </a:lnTo>
                  <a:lnTo>
                    <a:pt x="1858594" y="52349"/>
                  </a:lnTo>
                  <a:lnTo>
                    <a:pt x="1868779" y="50304"/>
                  </a:lnTo>
                  <a:lnTo>
                    <a:pt x="1877098" y="44691"/>
                  </a:lnTo>
                  <a:lnTo>
                    <a:pt x="1882711" y="36372"/>
                  </a:lnTo>
                  <a:lnTo>
                    <a:pt x="1884768" y="26174"/>
                  </a:lnTo>
                  <a:close/>
                </a:path>
              </a:pathLst>
            </a:custGeom>
            <a:solidFill>
              <a:srgbClr val="CCCCCC"/>
            </a:solidFill>
          </p:spPr>
          <p:txBody>
            <a:bodyPr wrap="square" lIns="0" tIns="0" rIns="0" bIns="0" rtlCol="0"/>
            <a:lstStyle/>
            <a:p>
              <a:endParaRPr/>
            </a:p>
          </p:txBody>
        </p:sp>
      </p:grpSp>
      <p:sp>
        <p:nvSpPr>
          <p:cNvPr id="10" name="object 10"/>
          <p:cNvSpPr/>
          <p:nvPr/>
        </p:nvSpPr>
        <p:spPr>
          <a:xfrm>
            <a:off x="11517973" y="3239430"/>
            <a:ext cx="2094230" cy="0"/>
          </a:xfrm>
          <a:custGeom>
            <a:avLst/>
            <a:gdLst/>
            <a:ahLst/>
            <a:cxnLst/>
            <a:rect l="l" t="t" r="r" b="b"/>
            <a:pathLst>
              <a:path w="2094230">
                <a:moveTo>
                  <a:pt x="0" y="0"/>
                </a:moveTo>
                <a:lnTo>
                  <a:pt x="2094177" y="0"/>
                </a:lnTo>
              </a:path>
            </a:pathLst>
          </a:custGeom>
          <a:ln w="31412">
            <a:solidFill>
              <a:srgbClr val="FFFFFF"/>
            </a:solidFill>
          </a:ln>
        </p:spPr>
        <p:txBody>
          <a:bodyPr wrap="square" lIns="0" tIns="0" rIns="0" bIns="0" rtlCol="0"/>
          <a:lstStyle/>
          <a:p>
            <a:endParaRPr/>
          </a:p>
        </p:txBody>
      </p:sp>
      <p:sp>
        <p:nvSpPr>
          <p:cNvPr id="6" name="CaixaDeTexto 5">
            <a:extLst>
              <a:ext uri="{FF2B5EF4-FFF2-40B4-BE49-F238E27FC236}">
                <a16:creationId xmlns:a16="http://schemas.microsoft.com/office/drawing/2014/main" id="{26F27D85-77C7-8394-67F7-A671B5F6EB79}"/>
              </a:ext>
            </a:extLst>
          </p:cNvPr>
          <p:cNvSpPr txBox="1">
            <a:spLocks noGrp="1" noRot="1" noMove="1" noResize="1" noEditPoints="1" noAdjustHandles="1" noChangeArrowheads="1" noChangeShapeType="1"/>
          </p:cNvSpPr>
          <p:nvPr/>
        </p:nvSpPr>
        <p:spPr>
          <a:xfrm>
            <a:off x="3058912" y="5654357"/>
            <a:ext cx="7832195" cy="3785652"/>
          </a:xfrm>
          <a:prstGeom prst="rect">
            <a:avLst/>
          </a:prstGeom>
          <a:noFill/>
        </p:spPr>
        <p:txBody>
          <a:bodyPr wrap="square" rtlCol="0">
            <a:spAutoFit/>
          </a:bodyPr>
          <a:lstStyle/>
          <a:p>
            <a:pPr algn="ctr"/>
            <a:r>
              <a:rPr lang="pt-BR" sz="8000" b="1" dirty="0">
                <a:solidFill>
                  <a:srgbClr val="002060"/>
                </a:solidFill>
                <a:latin typeface="Arial" panose="020B0604020202020204" pitchFamily="34" charset="0"/>
                <a:cs typeface="Arial" panose="020B0604020202020204" pitchFamily="34" charset="0"/>
              </a:rPr>
              <a:t>Histórico </a:t>
            </a:r>
            <a:br>
              <a:rPr lang="pt-BR" sz="8000" b="1" dirty="0">
                <a:solidFill>
                  <a:srgbClr val="002060"/>
                </a:solidFill>
                <a:latin typeface="Arial" panose="020B0604020202020204" pitchFamily="34" charset="0"/>
                <a:cs typeface="Arial" panose="020B0604020202020204" pitchFamily="34" charset="0"/>
              </a:rPr>
            </a:br>
            <a:r>
              <a:rPr lang="pt-BR" sz="8000" b="1" dirty="0">
                <a:solidFill>
                  <a:srgbClr val="002060"/>
                </a:solidFill>
                <a:latin typeface="Arial" panose="020B0604020202020204" pitchFamily="34" charset="0"/>
                <a:cs typeface="Arial" panose="020B0604020202020204" pitchFamily="34" charset="0"/>
              </a:rPr>
              <a:t>&amp; </a:t>
            </a:r>
            <a:br>
              <a:rPr lang="pt-BR" sz="8000" b="1">
                <a:solidFill>
                  <a:srgbClr val="002060"/>
                </a:solidFill>
                <a:latin typeface="Arial" panose="020B0604020202020204" pitchFamily="34" charset="0"/>
                <a:cs typeface="Arial" panose="020B0604020202020204" pitchFamily="34" charset="0"/>
              </a:rPr>
            </a:br>
            <a:r>
              <a:rPr lang="pt-BR" sz="8000" b="1">
                <a:solidFill>
                  <a:srgbClr val="002060"/>
                </a:solidFill>
                <a:latin typeface="Arial" panose="020B0604020202020204" pitchFamily="34" charset="0"/>
                <a:cs typeface="Arial" panose="020B0604020202020204" pitchFamily="34" charset="0"/>
              </a:rPr>
              <a:t>Definições</a:t>
            </a:r>
            <a:endParaRPr lang="pt-BR" sz="8000" b="1" dirty="0">
              <a:solidFill>
                <a:srgbClr val="002060"/>
              </a:solidFill>
              <a:latin typeface="Arial" panose="020B0604020202020204" pitchFamily="34" charset="0"/>
              <a:cs typeface="Arial" panose="020B0604020202020204" pitchFamily="34" charset="0"/>
            </a:endParaRPr>
          </a:p>
        </p:txBody>
      </p:sp>
      <p:sp>
        <p:nvSpPr>
          <p:cNvPr id="8" name="CaixaDeTexto 7">
            <a:extLst>
              <a:ext uri="{FF2B5EF4-FFF2-40B4-BE49-F238E27FC236}">
                <a16:creationId xmlns:a16="http://schemas.microsoft.com/office/drawing/2014/main" id="{D1CD6D78-A23F-5A65-0DAF-E0408A78D3D7}"/>
              </a:ext>
            </a:extLst>
          </p:cNvPr>
          <p:cNvSpPr txBox="1">
            <a:spLocks noGrp="1" noRot="1" noMove="1" noResize="1" noEditPoints="1" noAdjustHandles="1" noChangeArrowheads="1" noChangeShapeType="1"/>
          </p:cNvSpPr>
          <p:nvPr/>
        </p:nvSpPr>
        <p:spPr>
          <a:xfrm>
            <a:off x="2432049" y="1519038"/>
            <a:ext cx="9085923" cy="2554545"/>
          </a:xfrm>
          <a:prstGeom prst="rect">
            <a:avLst/>
          </a:prstGeom>
          <a:noFill/>
        </p:spPr>
        <p:txBody>
          <a:bodyPr wrap="square" rtlCol="0">
            <a:spAutoFit/>
          </a:bodyPr>
          <a:lstStyle/>
          <a:p>
            <a:pPr algn="ctr"/>
            <a:r>
              <a:rPr lang="pt-BR" sz="8000" b="1" dirty="0">
                <a:solidFill>
                  <a:srgbClr val="FF0000"/>
                </a:solidFill>
                <a:latin typeface="Arial" panose="020B0604020202020204" pitchFamily="34" charset="0"/>
                <a:cs typeface="Arial" panose="020B0604020202020204" pitchFamily="34" charset="0"/>
              </a:rPr>
              <a:t>Arquitetura de Redes com </a:t>
            </a:r>
            <a:r>
              <a:rPr lang="pt-BR" sz="8000" b="1" dirty="0" err="1">
                <a:solidFill>
                  <a:srgbClr val="FF0000"/>
                </a:solidFill>
                <a:latin typeface="Arial" panose="020B0604020202020204" pitchFamily="34" charset="0"/>
                <a:cs typeface="Arial" panose="020B0604020202020204" pitchFamily="34" charset="0"/>
              </a:rPr>
              <a:t>IoT</a:t>
            </a:r>
            <a:endParaRPr lang="pt-BR" sz="80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9405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noRot="1" noMove="1" noResize="1" noEditPoints="1" noAdjustHandles="1" noChangeArrowheads="1" noChangeShapeType="1"/>
          </p:cNvSpPr>
          <p:nvPr>
            <p:ph type="title"/>
          </p:nvPr>
        </p:nvSpPr>
        <p:spPr>
          <a:xfrm>
            <a:off x="1426563" y="1040797"/>
            <a:ext cx="13557878" cy="1027845"/>
          </a:xfrm>
          <a:prstGeom prst="rect">
            <a:avLst/>
          </a:prstGeom>
        </p:spPr>
        <p:txBody>
          <a:bodyPr vert="horz" wrap="square" lIns="0" tIns="12065" rIns="0" bIns="0" rtlCol="0">
            <a:spAutoFit/>
          </a:bodyPr>
          <a:lstStyle/>
          <a:p>
            <a:pPr algn="l"/>
            <a:r>
              <a:rPr lang="pt-BR" sz="6600" b="1" dirty="0">
                <a:solidFill>
                  <a:srgbClr val="4C4C4C"/>
                </a:solidFill>
                <a:latin typeface="Arial" panose="020B0604020202020204" pitchFamily="34" charset="0"/>
              </a:rPr>
              <a:t>Histórico Rede de computadores</a:t>
            </a:r>
            <a:endParaRPr lang="pt-BR" sz="6600" b="1" i="0" dirty="0">
              <a:solidFill>
                <a:srgbClr val="4C4C4C"/>
              </a:solidFill>
              <a:effectLst/>
              <a:latin typeface="Arial" panose="020B0604020202020204" pitchFamily="34" charset="0"/>
            </a:endParaRPr>
          </a:p>
        </p:txBody>
      </p:sp>
      <p:sp>
        <p:nvSpPr>
          <p:cNvPr id="75" name="CaixaDeTexto 74">
            <a:extLst>
              <a:ext uri="{FF2B5EF4-FFF2-40B4-BE49-F238E27FC236}">
                <a16:creationId xmlns:a16="http://schemas.microsoft.com/office/drawing/2014/main" id="{6DFADEA4-6800-79A2-F4B0-2A27E71A8382}"/>
              </a:ext>
            </a:extLst>
          </p:cNvPr>
          <p:cNvSpPr txBox="1">
            <a:spLocks noGrp="1" noRot="1" noMove="1" noResize="1" noEditPoints="1" noAdjustHandles="1" noChangeArrowheads="1" noChangeShapeType="1"/>
          </p:cNvSpPr>
          <p:nvPr/>
        </p:nvSpPr>
        <p:spPr>
          <a:xfrm>
            <a:off x="1308510" y="2683664"/>
            <a:ext cx="17696147" cy="6740307"/>
          </a:xfrm>
          <a:prstGeom prst="rect">
            <a:avLst/>
          </a:prstGeom>
          <a:noFill/>
        </p:spPr>
        <p:txBody>
          <a:bodyPr wrap="square">
            <a:spAutoFit/>
          </a:bodyPr>
          <a:lstStyle/>
          <a:p>
            <a:r>
              <a:rPr lang="pt-BR" sz="4800" dirty="0">
                <a:solidFill>
                  <a:schemeClr val="tx1">
                    <a:lumMod val="65000"/>
                    <a:lumOff val="35000"/>
                  </a:schemeClr>
                </a:solidFill>
                <a:latin typeface="Arial" panose="020B0604020202020204" pitchFamily="34" charset="0"/>
                <a:cs typeface="Arial" panose="020B0604020202020204" pitchFamily="34" charset="0"/>
              </a:rPr>
              <a:t>O primeiro projeto de uma rede de computador surgiu como um projeto de defesa durante o período da Segunda Guerra Mundial esse projeto recebeu o nome de </a:t>
            </a:r>
            <a:r>
              <a:rPr lang="pt-BR" sz="4800" dirty="0" err="1">
                <a:solidFill>
                  <a:schemeClr val="tx1">
                    <a:lumMod val="65000"/>
                    <a:lumOff val="35000"/>
                  </a:schemeClr>
                </a:solidFill>
                <a:latin typeface="Arial" panose="020B0604020202020204" pitchFamily="34" charset="0"/>
                <a:cs typeface="Arial" panose="020B0604020202020204" pitchFamily="34" charset="0"/>
              </a:rPr>
              <a:t>ARPANet</a:t>
            </a:r>
            <a:r>
              <a:rPr lang="pt-BR" sz="4800" dirty="0">
                <a:solidFill>
                  <a:schemeClr val="tx1">
                    <a:lumMod val="65000"/>
                    <a:lumOff val="35000"/>
                  </a:schemeClr>
                </a:solidFill>
                <a:latin typeface="Arial" panose="020B0604020202020204" pitchFamily="34" charset="0"/>
                <a:cs typeface="Arial" panose="020B0604020202020204" pitchFamily="34" charset="0"/>
              </a:rPr>
              <a:t>. A ideia da </a:t>
            </a:r>
            <a:r>
              <a:rPr lang="pt-BR" sz="4800" dirty="0" err="1">
                <a:solidFill>
                  <a:schemeClr val="tx1">
                    <a:lumMod val="65000"/>
                    <a:lumOff val="35000"/>
                  </a:schemeClr>
                </a:solidFill>
                <a:latin typeface="Arial" panose="020B0604020202020204" pitchFamily="34" charset="0"/>
                <a:cs typeface="Arial" panose="020B0604020202020204" pitchFamily="34" charset="0"/>
              </a:rPr>
              <a:t>ARPANet</a:t>
            </a:r>
            <a:r>
              <a:rPr lang="pt-BR" sz="4800" dirty="0">
                <a:solidFill>
                  <a:schemeClr val="tx1">
                    <a:lumMod val="65000"/>
                    <a:lumOff val="35000"/>
                  </a:schemeClr>
                </a:solidFill>
                <a:latin typeface="Arial" panose="020B0604020202020204" pitchFamily="34" charset="0"/>
                <a:cs typeface="Arial" panose="020B0604020202020204" pitchFamily="34" charset="0"/>
              </a:rPr>
              <a:t> era que a informação de sigilosa não ficasse concentrada em única localidade, pois, se fosse atacada os dados seriam destruídos para sempre. O princípio básico é que os pontos que recebessem essa rede funcionariam como células conectadas então se uma região fosse atacada, a região seguinte possuiria as informações.</a:t>
            </a:r>
          </a:p>
        </p:txBody>
      </p:sp>
    </p:spTree>
    <p:extLst>
      <p:ext uri="{BB962C8B-B14F-4D97-AF65-F5344CB8AC3E}">
        <p14:creationId xmlns:p14="http://schemas.microsoft.com/office/powerpoint/2010/main" val="176291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274421"/>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noRot="1" noMove="1" noResize="1" noEditPoints="1" noAdjustHandles="1" noChangeArrowheads="1" noChangeShapeType="1"/>
          </p:cNvSpPr>
          <p:nvPr>
            <p:ph type="title"/>
          </p:nvPr>
        </p:nvSpPr>
        <p:spPr>
          <a:xfrm>
            <a:off x="4108450" y="747845"/>
            <a:ext cx="10591800" cy="1120178"/>
          </a:xfrm>
          <a:prstGeom prst="rect">
            <a:avLst/>
          </a:prstGeom>
        </p:spPr>
        <p:txBody>
          <a:bodyPr vert="horz" wrap="square" lIns="0" tIns="12065" rIns="0" bIns="0" rtlCol="0">
            <a:spAutoFit/>
          </a:bodyPr>
          <a:lstStyle/>
          <a:p>
            <a:pPr algn="l"/>
            <a:r>
              <a:rPr lang="pt-BR" sz="7200" b="1" i="0" dirty="0">
                <a:solidFill>
                  <a:srgbClr val="4C4C4C"/>
                </a:solidFill>
                <a:effectLst/>
                <a:latin typeface="Arial" panose="020B0604020202020204" pitchFamily="34" charset="0"/>
              </a:rPr>
              <a:t>Rede de Computadores</a:t>
            </a:r>
          </a:p>
        </p:txBody>
      </p:sp>
      <p:sp>
        <p:nvSpPr>
          <p:cNvPr id="71" name="CaixaDeTexto 70">
            <a:extLst>
              <a:ext uri="{FF2B5EF4-FFF2-40B4-BE49-F238E27FC236}">
                <a16:creationId xmlns:a16="http://schemas.microsoft.com/office/drawing/2014/main" id="{28E7CA2C-2122-C5D9-6B88-AAFC79E78992}"/>
              </a:ext>
            </a:extLst>
          </p:cNvPr>
          <p:cNvSpPr txBox="1">
            <a:spLocks noGrp="1" noRot="1" noMove="1" noResize="1" noEditPoints="1" noAdjustHandles="1" noChangeArrowheads="1" noChangeShapeType="1"/>
          </p:cNvSpPr>
          <p:nvPr/>
        </p:nvSpPr>
        <p:spPr>
          <a:xfrm>
            <a:off x="1638776" y="2675923"/>
            <a:ext cx="10591800" cy="830997"/>
          </a:xfrm>
          <a:prstGeom prst="rect">
            <a:avLst/>
          </a:prstGeom>
          <a:noFill/>
        </p:spPr>
        <p:txBody>
          <a:bodyPr wrap="square" rtlCol="0">
            <a:spAutoFit/>
          </a:bodyPr>
          <a:lstStyle/>
          <a:p>
            <a:r>
              <a:rPr lang="pt-BR" sz="4800" dirty="0">
                <a:latin typeface="Arial" panose="020B0604020202020204" pitchFamily="34" charset="0"/>
                <a:cs typeface="Arial" panose="020B0604020202020204" pitchFamily="34" charset="0"/>
              </a:rPr>
              <a:t>O que é uma Rede de Computador?</a:t>
            </a:r>
          </a:p>
        </p:txBody>
      </p:sp>
      <p:sp>
        <p:nvSpPr>
          <p:cNvPr id="72" name="CaixaDeTexto 71">
            <a:extLst>
              <a:ext uri="{FF2B5EF4-FFF2-40B4-BE49-F238E27FC236}">
                <a16:creationId xmlns:a16="http://schemas.microsoft.com/office/drawing/2014/main" id="{FB035F58-D669-4643-4D25-49D1935507F9}"/>
              </a:ext>
            </a:extLst>
          </p:cNvPr>
          <p:cNvSpPr txBox="1">
            <a:spLocks/>
          </p:cNvSpPr>
          <p:nvPr/>
        </p:nvSpPr>
        <p:spPr>
          <a:xfrm>
            <a:off x="1624806" y="4770525"/>
            <a:ext cx="11346067" cy="2308324"/>
          </a:xfrm>
          <a:prstGeom prst="rect">
            <a:avLst/>
          </a:prstGeom>
          <a:noFill/>
        </p:spPr>
        <p:txBody>
          <a:bodyPr wrap="square" rtlCol="0">
            <a:spAutoFit/>
          </a:bodyPr>
          <a:lstStyle/>
          <a:p>
            <a:r>
              <a:rPr lang="pt-BR" sz="4800" dirty="0">
                <a:solidFill>
                  <a:schemeClr val="tx1">
                    <a:lumMod val="65000"/>
                    <a:lumOff val="35000"/>
                  </a:schemeClr>
                </a:solidFill>
                <a:latin typeface="Arial" panose="020B0604020202020204" pitchFamily="34" charset="0"/>
                <a:cs typeface="Arial" panose="020B0604020202020204" pitchFamily="34" charset="0"/>
              </a:rPr>
              <a:t>É a interligação de dois ou mais dispositivos que podem trocar dados e compartilhar recursos.</a:t>
            </a:r>
          </a:p>
        </p:txBody>
      </p:sp>
      <p:pic>
        <p:nvPicPr>
          <p:cNvPr id="75" name="Imagem 74" descr="Interface gráfica do usuário&#10;&#10;Descrição gerada automaticamente">
            <a:extLst>
              <a:ext uri="{FF2B5EF4-FFF2-40B4-BE49-F238E27FC236}">
                <a16:creationId xmlns:a16="http://schemas.microsoft.com/office/drawing/2014/main" id="{2A9830AA-AB5A-1707-8EBD-BAFF90843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6618" y="4044159"/>
            <a:ext cx="5850532" cy="3761056"/>
          </a:xfrm>
          <a:prstGeom prst="rect">
            <a:avLst/>
          </a:prstGeom>
        </p:spPr>
      </p:pic>
    </p:spTree>
    <p:extLst>
      <p:ext uri="{BB962C8B-B14F-4D97-AF65-F5344CB8AC3E}">
        <p14:creationId xmlns:p14="http://schemas.microsoft.com/office/powerpoint/2010/main" val="20926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274421"/>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noRot="1" noMove="1" noResize="1" noEditPoints="1" noAdjustHandles="1" noChangeArrowheads="1" noChangeShapeType="1"/>
          </p:cNvSpPr>
          <p:nvPr>
            <p:ph type="title"/>
          </p:nvPr>
        </p:nvSpPr>
        <p:spPr>
          <a:xfrm>
            <a:off x="4108450" y="747845"/>
            <a:ext cx="10591800" cy="1120178"/>
          </a:xfrm>
          <a:prstGeom prst="rect">
            <a:avLst/>
          </a:prstGeom>
        </p:spPr>
        <p:txBody>
          <a:bodyPr vert="horz" wrap="square" lIns="0" tIns="12065" rIns="0" bIns="0" rtlCol="0">
            <a:spAutoFit/>
          </a:bodyPr>
          <a:lstStyle/>
          <a:p>
            <a:pPr algn="l"/>
            <a:r>
              <a:rPr lang="pt-BR" sz="7200" b="1" i="0" dirty="0">
                <a:solidFill>
                  <a:srgbClr val="4C4C4C"/>
                </a:solidFill>
                <a:effectLst/>
                <a:latin typeface="Arial" panose="020B0604020202020204" pitchFamily="34" charset="0"/>
              </a:rPr>
              <a:t>Rede de Computadores</a:t>
            </a:r>
          </a:p>
        </p:txBody>
      </p:sp>
      <p:sp>
        <p:nvSpPr>
          <p:cNvPr id="71" name="CaixaDeTexto 70">
            <a:extLst>
              <a:ext uri="{FF2B5EF4-FFF2-40B4-BE49-F238E27FC236}">
                <a16:creationId xmlns:a16="http://schemas.microsoft.com/office/drawing/2014/main" id="{28E7CA2C-2122-C5D9-6B88-AAFC79E78992}"/>
              </a:ext>
            </a:extLst>
          </p:cNvPr>
          <p:cNvSpPr txBox="1">
            <a:spLocks/>
          </p:cNvSpPr>
          <p:nvPr/>
        </p:nvSpPr>
        <p:spPr>
          <a:xfrm>
            <a:off x="4124960" y="2061703"/>
            <a:ext cx="10591800" cy="830997"/>
          </a:xfrm>
          <a:prstGeom prst="rect">
            <a:avLst/>
          </a:prstGeom>
          <a:noFill/>
        </p:spPr>
        <p:txBody>
          <a:bodyPr wrap="square" rtlCol="0">
            <a:spAutoFit/>
          </a:bodyPr>
          <a:lstStyle/>
          <a:p>
            <a:r>
              <a:rPr lang="pt-BR" sz="4800" dirty="0">
                <a:latin typeface="Arial" panose="020B0604020202020204" pitchFamily="34" charset="0"/>
                <a:cs typeface="Arial" panose="020B0604020202020204" pitchFamily="34" charset="0"/>
              </a:rPr>
              <a:t>O que é uma Rede de Computador?</a:t>
            </a:r>
          </a:p>
        </p:txBody>
      </p:sp>
      <p:sp>
        <p:nvSpPr>
          <p:cNvPr id="72" name="CaixaDeTexto 71">
            <a:extLst>
              <a:ext uri="{FF2B5EF4-FFF2-40B4-BE49-F238E27FC236}">
                <a16:creationId xmlns:a16="http://schemas.microsoft.com/office/drawing/2014/main" id="{FB035F58-D669-4643-4D25-49D1935507F9}"/>
              </a:ext>
            </a:extLst>
          </p:cNvPr>
          <p:cNvSpPr txBox="1">
            <a:spLocks/>
          </p:cNvSpPr>
          <p:nvPr/>
        </p:nvSpPr>
        <p:spPr>
          <a:xfrm>
            <a:off x="1172210" y="3365078"/>
            <a:ext cx="5905500" cy="4524315"/>
          </a:xfrm>
          <a:prstGeom prst="rect">
            <a:avLst/>
          </a:prstGeom>
          <a:noFill/>
        </p:spPr>
        <p:txBody>
          <a:bodyPr wrap="square" rtlCol="0">
            <a:spAutoFit/>
          </a:bodyPr>
          <a:lstStyle/>
          <a:p>
            <a:r>
              <a:rPr lang="pt-BR" sz="4800" dirty="0">
                <a:solidFill>
                  <a:schemeClr val="tx1">
                    <a:lumMod val="65000"/>
                    <a:lumOff val="35000"/>
                  </a:schemeClr>
                </a:solidFill>
                <a:latin typeface="Arial" panose="020B0604020202020204" pitchFamily="34" charset="0"/>
                <a:cs typeface="Arial" panose="020B0604020202020204" pitchFamily="34" charset="0"/>
              </a:rPr>
              <a:t>Segundo </a:t>
            </a:r>
            <a:r>
              <a:rPr lang="pt-BR" sz="4800" dirty="0" err="1">
                <a:solidFill>
                  <a:schemeClr val="tx1">
                    <a:lumMod val="65000"/>
                    <a:lumOff val="35000"/>
                  </a:schemeClr>
                </a:solidFill>
                <a:latin typeface="Arial" panose="020B0604020202020204" pitchFamily="34" charset="0"/>
                <a:cs typeface="Arial" panose="020B0604020202020204" pitchFamily="34" charset="0"/>
              </a:rPr>
              <a:t>Forouzan</a:t>
            </a:r>
            <a:r>
              <a:rPr lang="pt-BR" sz="4800" dirty="0">
                <a:solidFill>
                  <a:schemeClr val="tx1">
                    <a:lumMod val="65000"/>
                    <a:lumOff val="35000"/>
                  </a:schemeClr>
                </a:solidFill>
                <a:latin typeface="Arial" panose="020B0604020202020204" pitchFamily="34" charset="0"/>
                <a:cs typeface="Arial" panose="020B0604020202020204" pitchFamily="34" charset="0"/>
              </a:rPr>
              <a:t> &amp; </a:t>
            </a:r>
            <a:r>
              <a:rPr lang="pt-BR" sz="4800" dirty="0" err="1">
                <a:solidFill>
                  <a:schemeClr val="tx1">
                    <a:lumMod val="65000"/>
                    <a:lumOff val="35000"/>
                  </a:schemeClr>
                </a:solidFill>
                <a:latin typeface="Arial" panose="020B0604020202020204" pitchFamily="34" charset="0"/>
                <a:cs typeface="Arial" panose="020B0604020202020204" pitchFamily="34" charset="0"/>
              </a:rPr>
              <a:t>Mosharraf</a:t>
            </a:r>
            <a:r>
              <a:rPr lang="pt-BR" sz="4800" dirty="0">
                <a:solidFill>
                  <a:schemeClr val="tx1">
                    <a:lumMod val="65000"/>
                    <a:lumOff val="35000"/>
                  </a:schemeClr>
                </a:solidFill>
                <a:latin typeface="Arial" panose="020B0604020202020204" pitchFamily="34" charset="0"/>
                <a:cs typeface="Arial" panose="020B0604020202020204" pitchFamily="34" charset="0"/>
              </a:rPr>
              <a:t> (2013) rede é um conjunto de dispositivos capazes de se comunicar. </a:t>
            </a:r>
          </a:p>
        </p:txBody>
      </p:sp>
      <p:pic>
        <p:nvPicPr>
          <p:cNvPr id="76" name="Imagem 75" descr="Desenho de personagem de desenho animado&#10;&#10;Descrição gerada automaticamente com confiança média">
            <a:extLst>
              <a:ext uri="{FF2B5EF4-FFF2-40B4-BE49-F238E27FC236}">
                <a16:creationId xmlns:a16="http://schemas.microsoft.com/office/drawing/2014/main" id="{FB318CF5-3178-2639-883D-3F80EE25FD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970" y="3823006"/>
            <a:ext cx="5954360" cy="5954360"/>
          </a:xfrm>
          <a:prstGeom prst="rect">
            <a:avLst/>
          </a:prstGeom>
        </p:spPr>
      </p:pic>
      <p:sp>
        <p:nvSpPr>
          <p:cNvPr id="77" name="CaixaDeTexto 76">
            <a:extLst>
              <a:ext uri="{FF2B5EF4-FFF2-40B4-BE49-F238E27FC236}">
                <a16:creationId xmlns:a16="http://schemas.microsoft.com/office/drawing/2014/main" id="{77F38D43-4468-011A-B4CF-7D12A8DB87BC}"/>
              </a:ext>
            </a:extLst>
          </p:cNvPr>
          <p:cNvSpPr txBox="1">
            <a:spLocks/>
          </p:cNvSpPr>
          <p:nvPr/>
        </p:nvSpPr>
        <p:spPr>
          <a:xfrm>
            <a:off x="12646398" y="3421502"/>
            <a:ext cx="6762576" cy="6001643"/>
          </a:xfrm>
          <a:prstGeom prst="rect">
            <a:avLst/>
          </a:prstGeom>
          <a:noFill/>
        </p:spPr>
        <p:txBody>
          <a:bodyPr wrap="square" rtlCol="0">
            <a:spAutoFit/>
          </a:bodyPr>
          <a:lstStyle/>
          <a:p>
            <a:r>
              <a:rPr lang="pt-BR" sz="4800" dirty="0">
                <a:solidFill>
                  <a:schemeClr val="tx1">
                    <a:lumMod val="65000"/>
                    <a:lumOff val="35000"/>
                  </a:schemeClr>
                </a:solidFill>
                <a:latin typeface="Arial" panose="020B0604020202020204" pitchFamily="34" charset="0"/>
                <a:cs typeface="Arial" panose="020B0604020202020204" pitchFamily="34" charset="0"/>
              </a:rPr>
              <a:t>Segundo </a:t>
            </a:r>
            <a:r>
              <a:rPr lang="pt-BR" sz="4800" dirty="0" err="1">
                <a:solidFill>
                  <a:schemeClr val="tx1">
                    <a:lumMod val="65000"/>
                    <a:lumOff val="35000"/>
                  </a:schemeClr>
                </a:solidFill>
                <a:latin typeface="Arial" panose="020B0604020202020204" pitchFamily="34" charset="0"/>
                <a:cs typeface="Arial" panose="020B0604020202020204" pitchFamily="34" charset="0"/>
              </a:rPr>
              <a:t>Tanenbaum</a:t>
            </a:r>
            <a:r>
              <a:rPr lang="pt-BR" sz="4800" dirty="0">
                <a:solidFill>
                  <a:schemeClr val="tx1">
                    <a:lumMod val="65000"/>
                    <a:lumOff val="35000"/>
                  </a:schemeClr>
                </a:solidFill>
                <a:latin typeface="Arial" panose="020B0604020202020204" pitchFamily="34" charset="0"/>
                <a:cs typeface="Arial" panose="020B0604020202020204" pitchFamily="34" charset="0"/>
              </a:rPr>
              <a:t> (2003) são conjuntos de máquinas destinadas ao processamento de dados independentes, com conexão entre seus sistemas operacionai</a:t>
            </a:r>
            <a:r>
              <a:rPr lang="pt-BR" sz="4800" dirty="0">
                <a:solidFill>
                  <a:schemeClr val="tx1">
                    <a:lumMod val="50000"/>
                    <a:lumOff val="50000"/>
                  </a:schemeClr>
                </a:solidFill>
                <a:latin typeface="Arial" panose="020B0604020202020204" pitchFamily="34" charset="0"/>
                <a:cs typeface="Arial" panose="020B0604020202020204" pitchFamily="34" charset="0"/>
              </a:rPr>
              <a:t>s</a:t>
            </a:r>
            <a:r>
              <a:rPr lang="pt-BR" sz="4800" dirty="0">
                <a:solidFill>
                  <a:schemeClr val="tx1">
                    <a:lumMod val="50000"/>
                    <a:lumOff val="50000"/>
                  </a:schemeClr>
                </a:solidFill>
              </a:rPr>
              <a:t>.</a:t>
            </a:r>
          </a:p>
        </p:txBody>
      </p:sp>
    </p:spTree>
    <p:extLst>
      <p:ext uri="{BB962C8B-B14F-4D97-AF65-F5344CB8AC3E}">
        <p14:creationId xmlns:p14="http://schemas.microsoft.com/office/powerpoint/2010/main" val="2509016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7"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1" name="CaixaDeTexto 70">
            <a:extLst>
              <a:ext uri="{FF2B5EF4-FFF2-40B4-BE49-F238E27FC236}">
                <a16:creationId xmlns:a16="http://schemas.microsoft.com/office/drawing/2014/main" id="{2ECFFE37-CED7-870B-AE00-F1AAD90BF3B3}"/>
              </a:ext>
            </a:extLst>
          </p:cNvPr>
          <p:cNvSpPr txBox="1">
            <a:spLocks/>
          </p:cNvSpPr>
          <p:nvPr/>
        </p:nvSpPr>
        <p:spPr>
          <a:xfrm>
            <a:off x="1670053" y="2251484"/>
            <a:ext cx="17334604" cy="7017306"/>
          </a:xfrm>
          <a:prstGeom prst="rect">
            <a:avLst/>
          </a:prstGeom>
          <a:noFill/>
        </p:spPr>
        <p:txBody>
          <a:bodyPr wrap="square" rtlCol="0">
            <a:spAutoFit/>
          </a:bodyPr>
          <a:lstStyle/>
          <a:p>
            <a:r>
              <a:rPr lang="pt-BR" sz="4800" b="1" dirty="0">
                <a:solidFill>
                  <a:schemeClr val="tx1">
                    <a:lumMod val="65000"/>
                    <a:lumOff val="35000"/>
                  </a:schemeClr>
                </a:solidFill>
                <a:latin typeface="Arial" panose="020B0604020202020204" pitchFamily="34" charset="0"/>
                <a:cs typeface="Arial" panose="020B0604020202020204" pitchFamily="34" charset="0"/>
              </a:rPr>
              <a:t>Dispositivo</a:t>
            </a:r>
            <a:r>
              <a:rPr lang="pt-BR" sz="4800" dirty="0">
                <a:solidFill>
                  <a:schemeClr val="tx1">
                    <a:lumMod val="65000"/>
                    <a:lumOff val="35000"/>
                  </a:schemeClr>
                </a:solidFill>
                <a:latin typeface="Arial" panose="020B0604020202020204" pitchFamily="34" charset="0"/>
                <a:cs typeface="Arial" panose="020B0604020202020204" pitchFamily="34" charset="0"/>
              </a:rPr>
              <a:t> nesse contexto pode ser um servidor, desktop, laptop, smartphone, </a:t>
            </a:r>
            <a:r>
              <a:rPr lang="pt-BR" sz="4800" dirty="0" err="1">
                <a:solidFill>
                  <a:schemeClr val="tx1">
                    <a:lumMod val="65000"/>
                    <a:lumOff val="35000"/>
                  </a:schemeClr>
                </a:solidFill>
                <a:latin typeface="Arial" panose="020B0604020202020204" pitchFamily="34" charset="0"/>
                <a:cs typeface="Arial" panose="020B0604020202020204" pitchFamily="34" charset="0"/>
              </a:rPr>
              <a:t>smart</a:t>
            </a:r>
            <a:r>
              <a:rPr lang="pt-BR" sz="4800" dirty="0">
                <a:solidFill>
                  <a:schemeClr val="tx1">
                    <a:lumMod val="65000"/>
                    <a:lumOff val="35000"/>
                  </a:schemeClr>
                </a:solidFill>
                <a:latin typeface="Arial" panose="020B0604020202020204" pitchFamily="34" charset="0"/>
                <a:cs typeface="Arial" panose="020B0604020202020204" pitchFamily="34" charset="0"/>
              </a:rPr>
              <a:t> tv ou um </a:t>
            </a:r>
            <a:r>
              <a:rPr lang="pt-BR" sz="4800" b="1" dirty="0">
                <a:solidFill>
                  <a:schemeClr val="tx1">
                    <a:lumMod val="65000"/>
                    <a:lumOff val="35000"/>
                  </a:schemeClr>
                </a:solidFill>
                <a:latin typeface="Arial" panose="020B0604020202020204" pitchFamily="34" charset="0"/>
                <a:cs typeface="Arial" panose="020B0604020202020204" pitchFamily="34" charset="0"/>
              </a:rPr>
              <a:t>dispositivo de conexão.</a:t>
            </a:r>
          </a:p>
          <a:p>
            <a:endParaRPr lang="pt-BR" sz="4800" b="1" dirty="0"/>
          </a:p>
          <a:p>
            <a:endParaRPr lang="pt-BR" sz="4800" b="1" dirty="0"/>
          </a:p>
          <a:p>
            <a:endParaRPr lang="pt-BR" sz="4800" b="1" dirty="0"/>
          </a:p>
          <a:p>
            <a:endParaRPr lang="pt-BR" sz="4800" b="1" dirty="0"/>
          </a:p>
          <a:p>
            <a:endParaRPr lang="pt-BR" sz="4800" dirty="0"/>
          </a:p>
          <a:p>
            <a:endParaRPr lang="pt-BR" sz="4800" dirty="0"/>
          </a:p>
          <a:p>
            <a:endParaRPr lang="pt-BR" sz="4800" b="1" dirty="0"/>
          </a:p>
          <a:p>
            <a:endParaRPr lang="pt-BR" dirty="0"/>
          </a:p>
        </p:txBody>
      </p:sp>
      <p:sp>
        <p:nvSpPr>
          <p:cNvPr id="75" name="object 71">
            <a:extLst>
              <a:ext uri="{FF2B5EF4-FFF2-40B4-BE49-F238E27FC236}">
                <a16:creationId xmlns:a16="http://schemas.microsoft.com/office/drawing/2014/main" id="{F6C94C10-3B49-1782-04C2-569B74818C1E}"/>
              </a:ext>
            </a:extLst>
          </p:cNvPr>
          <p:cNvSpPr txBox="1">
            <a:spLocks noGrp="1" noRot="1" noMove="1" noResize="1" noEditPoints="1" noAdjustHandles="1" noChangeArrowheads="1" noChangeShapeType="1"/>
          </p:cNvSpPr>
          <p:nvPr>
            <p:ph type="title"/>
          </p:nvPr>
        </p:nvSpPr>
        <p:spPr>
          <a:xfrm>
            <a:off x="6854991" y="746598"/>
            <a:ext cx="6964723" cy="1243289"/>
          </a:xfrm>
          <a:prstGeom prst="rect">
            <a:avLst/>
          </a:prstGeom>
        </p:spPr>
        <p:txBody>
          <a:bodyPr vert="horz" wrap="square" lIns="0" tIns="12065" rIns="0" bIns="0" rtlCol="0">
            <a:spAutoFit/>
          </a:bodyPr>
          <a:lstStyle/>
          <a:p>
            <a:pPr algn="l"/>
            <a:r>
              <a:rPr lang="pt-BR" sz="8000" b="1" i="0" dirty="0">
                <a:solidFill>
                  <a:schemeClr val="tx1">
                    <a:lumMod val="65000"/>
                    <a:lumOff val="35000"/>
                  </a:schemeClr>
                </a:solidFill>
                <a:effectLst/>
                <a:latin typeface="Arial" panose="020B0604020202020204" pitchFamily="34" charset="0"/>
              </a:rPr>
              <a:t>Dispositivos?</a:t>
            </a:r>
          </a:p>
        </p:txBody>
      </p:sp>
      <p:pic>
        <p:nvPicPr>
          <p:cNvPr id="73" name="Imagem 72" descr="Diagrama&#10;&#10;Descrição gerada automaticamente">
            <a:extLst>
              <a:ext uri="{FF2B5EF4-FFF2-40B4-BE49-F238E27FC236}">
                <a16:creationId xmlns:a16="http://schemas.microsoft.com/office/drawing/2014/main" id="{4ADBECF5-4D92-57EF-2437-0A9D358437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7638" y="3829349"/>
            <a:ext cx="8948824" cy="6592073"/>
          </a:xfrm>
          <a:prstGeom prst="rect">
            <a:avLst/>
          </a:prstGeom>
        </p:spPr>
      </p:pic>
    </p:spTree>
    <p:extLst>
      <p:ext uri="{BB962C8B-B14F-4D97-AF65-F5344CB8AC3E}">
        <p14:creationId xmlns:p14="http://schemas.microsoft.com/office/powerpoint/2010/main" val="283794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6" name="object 71">
            <a:extLst>
              <a:ext uri="{FF2B5EF4-FFF2-40B4-BE49-F238E27FC236}">
                <a16:creationId xmlns:a16="http://schemas.microsoft.com/office/drawing/2014/main" id="{C6F82945-6DC0-9E32-CFF2-5B4D124503E2}"/>
              </a:ext>
            </a:extLst>
          </p:cNvPr>
          <p:cNvSpPr txBox="1">
            <a:spLocks noGrp="1" noRot="1" noMove="1" noResize="1" noEditPoints="1" noAdjustHandles="1" noChangeArrowheads="1" noChangeShapeType="1"/>
          </p:cNvSpPr>
          <p:nvPr/>
        </p:nvSpPr>
        <p:spPr>
          <a:xfrm>
            <a:off x="2200080" y="896175"/>
            <a:ext cx="13163835" cy="1243289"/>
          </a:xfrm>
          <a:prstGeom prst="rect">
            <a:avLst/>
          </a:prstGeom>
        </p:spPr>
        <p:txBody>
          <a:bodyPr vert="horz" wrap="square" lIns="0" tIns="12065" rIns="0" bIns="0" rtlCol="0">
            <a:spAutoFit/>
          </a:bodyPr>
          <a:lstStyle>
            <a:lvl1pPr>
              <a:defRPr sz="6100" b="0" i="0">
                <a:solidFill>
                  <a:srgbClr val="333333"/>
                </a:solidFill>
                <a:latin typeface="Montserrat Light"/>
                <a:ea typeface="+mj-ea"/>
                <a:cs typeface="Montserrat Light"/>
              </a:defRPr>
            </a:lvl1pPr>
          </a:lstStyle>
          <a:p>
            <a:pPr algn="l"/>
            <a:r>
              <a:rPr lang="pt-BR" sz="8000" b="1" kern="0" dirty="0">
                <a:solidFill>
                  <a:schemeClr val="tx1">
                    <a:lumMod val="65000"/>
                    <a:lumOff val="35000"/>
                  </a:schemeClr>
                </a:solidFill>
                <a:latin typeface="Arial" panose="020B0604020202020204" pitchFamily="34" charset="0"/>
              </a:rPr>
              <a:t>Dispositivos de conexão?</a:t>
            </a:r>
          </a:p>
        </p:txBody>
      </p:sp>
      <p:sp>
        <p:nvSpPr>
          <p:cNvPr id="77" name="CaixaDeTexto 76">
            <a:extLst>
              <a:ext uri="{FF2B5EF4-FFF2-40B4-BE49-F238E27FC236}">
                <a16:creationId xmlns:a16="http://schemas.microsoft.com/office/drawing/2014/main" id="{A77CEBBF-2247-F0A0-01D3-41082DDCF0A3}"/>
              </a:ext>
            </a:extLst>
          </p:cNvPr>
          <p:cNvSpPr txBox="1">
            <a:spLocks noGrp="1" noRot="1" noMove="1" noResize="1" noEditPoints="1" noAdjustHandles="1" noChangeArrowheads="1" noChangeShapeType="1"/>
          </p:cNvSpPr>
          <p:nvPr/>
        </p:nvSpPr>
        <p:spPr>
          <a:xfrm>
            <a:off x="2219950" y="2453811"/>
            <a:ext cx="16811059" cy="3323987"/>
          </a:xfrm>
          <a:prstGeom prst="rect">
            <a:avLst/>
          </a:prstGeom>
          <a:noFill/>
        </p:spPr>
        <p:txBody>
          <a:bodyPr wrap="square" rtlCol="0">
            <a:spAutoFit/>
          </a:bodyPr>
          <a:lstStyle/>
          <a:p>
            <a:r>
              <a:rPr lang="pt-BR" sz="4800" b="1" dirty="0">
                <a:solidFill>
                  <a:schemeClr val="tx1">
                    <a:lumMod val="65000"/>
                    <a:lumOff val="35000"/>
                  </a:schemeClr>
                </a:solidFill>
                <a:latin typeface="Arial" panose="020B0604020202020204" pitchFamily="34" charset="0"/>
                <a:cs typeface="Arial" panose="020B0604020202020204" pitchFamily="34" charset="0"/>
              </a:rPr>
              <a:t>O dispositivo de conexão </a:t>
            </a:r>
            <a:r>
              <a:rPr lang="pt-BR" sz="4800" dirty="0">
                <a:solidFill>
                  <a:schemeClr val="tx1">
                    <a:lumMod val="65000"/>
                    <a:lumOff val="35000"/>
                  </a:schemeClr>
                </a:solidFill>
                <a:latin typeface="Arial" panose="020B0604020202020204" pitchFamily="34" charset="0"/>
                <a:cs typeface="Arial" panose="020B0604020202020204" pitchFamily="34" charset="0"/>
              </a:rPr>
              <a:t>pode ser um roteador (que liga a rede a outras redes), um switch (que liga dispositivos entre si), um moldem (que altera as formas de dados e conecta a outras redes).</a:t>
            </a:r>
          </a:p>
          <a:p>
            <a:endParaRPr lang="pt-BR" dirty="0"/>
          </a:p>
        </p:txBody>
      </p:sp>
      <p:pic>
        <p:nvPicPr>
          <p:cNvPr id="78" name="Imagem 77" descr="Tela de um aparelho eletrônico&#10;&#10;Descrição gerada automaticamente com confiança média">
            <a:extLst>
              <a:ext uri="{FF2B5EF4-FFF2-40B4-BE49-F238E27FC236}">
                <a16:creationId xmlns:a16="http://schemas.microsoft.com/office/drawing/2014/main" id="{8FAC2B6E-58AB-67CE-E641-FF93B6936D2D}"/>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0792881" y="4744001"/>
            <a:ext cx="8545394" cy="3803588"/>
          </a:xfrm>
          <a:prstGeom prst="rect">
            <a:avLst/>
          </a:prstGeom>
        </p:spPr>
      </p:pic>
      <p:pic>
        <p:nvPicPr>
          <p:cNvPr id="80" name="Imagem 79" descr="Interface gráfica do usuário&#10;&#10;Descrição gerada automaticamente">
            <a:extLst>
              <a:ext uri="{FF2B5EF4-FFF2-40B4-BE49-F238E27FC236}">
                <a16:creationId xmlns:a16="http://schemas.microsoft.com/office/drawing/2014/main" id="{5E2828D8-4570-8964-DBC9-659E7BA1161D}"/>
              </a:ext>
            </a:extLst>
          </p:cNvPr>
          <p:cNvPicPr>
            <a:picLocks noGrp="1" noRot="1" noChangeAspect="1" noMove="1" noResize="1" noEditPoints="1" noAdjustHandles="1" noChangeArrowheads="1" noChangeShapeType="1" noCrop="1"/>
          </p:cNvPicPr>
          <p:nvPr/>
        </p:nvPicPr>
        <p:blipFill rotWithShape="1">
          <a:blip r:embed="rId4">
            <a:extLst>
              <a:ext uri="{28A0092B-C50C-407E-A947-70E740481C1C}">
                <a14:useLocalDpi xmlns:a14="http://schemas.microsoft.com/office/drawing/2010/main" val="0"/>
              </a:ext>
            </a:extLst>
          </a:blip>
          <a:srcRect l="-250" t="-251" r="401"/>
          <a:stretch/>
        </p:blipFill>
        <p:spPr>
          <a:xfrm>
            <a:off x="6612907" y="7711784"/>
            <a:ext cx="5259278" cy="2955046"/>
          </a:xfrm>
          <a:prstGeom prst="rect">
            <a:avLst/>
          </a:prstGeom>
        </p:spPr>
      </p:pic>
      <p:pic>
        <p:nvPicPr>
          <p:cNvPr id="82" name="Imagem 81">
            <a:extLst>
              <a:ext uri="{FF2B5EF4-FFF2-40B4-BE49-F238E27FC236}">
                <a16:creationId xmlns:a16="http://schemas.microsoft.com/office/drawing/2014/main" id="{DD285949-55C4-4B25-F264-7AA82A00C119}"/>
              </a:ext>
            </a:extLst>
          </p:cNvPr>
          <p:cNvPicPr>
            <a:picLocks noGrp="1" noRot="1" noChangeAspect="1" noMove="1" noResize="1" noEditPoints="1" noAdjustHandles="1" noChangeArrowheads="1" noChangeShapeType="1" noCrop="1"/>
          </p:cNvPicPr>
          <p:nvPr/>
        </p:nvPicPr>
        <p:blipFill rotWithShape="1">
          <a:blip r:embed="rId5">
            <a:extLst>
              <a:ext uri="{28A0092B-C50C-407E-A947-70E740481C1C}">
                <a14:useLocalDpi xmlns:a14="http://schemas.microsoft.com/office/drawing/2010/main" val="0"/>
              </a:ext>
            </a:extLst>
          </a:blip>
          <a:srcRect l="3295" t="36856" r="969" b="28244"/>
          <a:stretch/>
        </p:blipFill>
        <p:spPr>
          <a:xfrm>
            <a:off x="1709125" y="5986722"/>
            <a:ext cx="5983085" cy="2155848"/>
          </a:xfrm>
          <a:prstGeom prst="rect">
            <a:avLst/>
          </a:prstGeom>
        </p:spPr>
      </p:pic>
    </p:spTree>
    <p:extLst>
      <p:ext uri="{BB962C8B-B14F-4D97-AF65-F5344CB8AC3E}">
        <p14:creationId xmlns:p14="http://schemas.microsoft.com/office/powerpoint/2010/main" val="305854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3" name="object 71">
            <a:extLst>
              <a:ext uri="{FF2B5EF4-FFF2-40B4-BE49-F238E27FC236}">
                <a16:creationId xmlns:a16="http://schemas.microsoft.com/office/drawing/2014/main" id="{90ED9FE6-D28F-2722-1FCE-C45148CB8CB8}"/>
              </a:ext>
            </a:extLst>
          </p:cNvPr>
          <p:cNvSpPr txBox="1">
            <a:spLocks noGrp="1"/>
          </p:cNvSpPr>
          <p:nvPr>
            <p:ph type="title"/>
          </p:nvPr>
        </p:nvSpPr>
        <p:spPr>
          <a:xfrm>
            <a:off x="4028109" y="769219"/>
            <a:ext cx="10820400" cy="1243289"/>
          </a:xfrm>
          <a:prstGeom prst="rect">
            <a:avLst/>
          </a:prstGeom>
        </p:spPr>
        <p:txBody>
          <a:bodyPr vert="horz" wrap="square" lIns="0" tIns="12065" rIns="0" bIns="0" rtlCol="0">
            <a:spAutoFit/>
          </a:bodyPr>
          <a:lstStyle/>
          <a:p>
            <a:pPr algn="l"/>
            <a:r>
              <a:rPr lang="pt-BR" sz="8000" b="1" i="0" dirty="0">
                <a:solidFill>
                  <a:srgbClr val="4C4C4C"/>
                </a:solidFill>
                <a:effectLst/>
                <a:latin typeface="Arial" panose="020B0604020202020204" pitchFamily="34" charset="0"/>
              </a:rPr>
              <a:t>Meio de comunicação</a:t>
            </a:r>
          </a:p>
        </p:txBody>
      </p:sp>
      <p:sp>
        <p:nvSpPr>
          <p:cNvPr id="72" name="CaixaDeTexto 71">
            <a:extLst>
              <a:ext uri="{FF2B5EF4-FFF2-40B4-BE49-F238E27FC236}">
                <a16:creationId xmlns:a16="http://schemas.microsoft.com/office/drawing/2014/main" id="{EAF97287-2FA9-6E04-20C3-F163F9316DE5}"/>
              </a:ext>
            </a:extLst>
          </p:cNvPr>
          <p:cNvSpPr txBox="1">
            <a:spLocks/>
          </p:cNvSpPr>
          <p:nvPr/>
        </p:nvSpPr>
        <p:spPr>
          <a:xfrm>
            <a:off x="2322889" y="2083116"/>
            <a:ext cx="16134940" cy="2308324"/>
          </a:xfrm>
          <a:prstGeom prst="rect">
            <a:avLst/>
          </a:prstGeom>
          <a:noFill/>
        </p:spPr>
        <p:txBody>
          <a:bodyPr wrap="square" rtlCol="0">
            <a:spAutoFit/>
          </a:bodyPr>
          <a:lstStyle/>
          <a:p>
            <a:r>
              <a:rPr lang="pt-BR" sz="4800" dirty="0">
                <a:solidFill>
                  <a:schemeClr val="tx1">
                    <a:lumMod val="65000"/>
                    <a:lumOff val="35000"/>
                  </a:schemeClr>
                </a:solidFill>
                <a:latin typeface="Arial" panose="020B0604020202020204" pitchFamily="34" charset="0"/>
                <a:cs typeface="Arial" panose="020B0604020202020204" pitchFamily="34" charset="0"/>
              </a:rPr>
              <a:t>Os dispositivos precisam de um meio para se conectar, podendo eles ser com fio e sem fio, podem dar dois exemplos de cada um?</a:t>
            </a:r>
          </a:p>
        </p:txBody>
      </p:sp>
      <p:sp>
        <p:nvSpPr>
          <p:cNvPr id="74" name="CaixaDeTexto 73">
            <a:extLst>
              <a:ext uri="{FF2B5EF4-FFF2-40B4-BE49-F238E27FC236}">
                <a16:creationId xmlns:a16="http://schemas.microsoft.com/office/drawing/2014/main" id="{AC548E82-B8D1-0929-F419-7B60DF2C9C28}"/>
              </a:ext>
            </a:extLst>
          </p:cNvPr>
          <p:cNvSpPr txBox="1"/>
          <p:nvPr/>
        </p:nvSpPr>
        <p:spPr>
          <a:xfrm>
            <a:off x="7918450" y="1539875"/>
            <a:ext cx="184731" cy="369332"/>
          </a:xfrm>
          <a:prstGeom prst="rect">
            <a:avLst/>
          </a:prstGeom>
          <a:noFill/>
        </p:spPr>
        <p:txBody>
          <a:bodyPr wrap="none" rtlCol="0">
            <a:spAutoFit/>
          </a:bodyPr>
          <a:lstStyle/>
          <a:p>
            <a:endParaRPr lang="pt-BR" dirty="0"/>
          </a:p>
        </p:txBody>
      </p:sp>
      <p:pic>
        <p:nvPicPr>
          <p:cNvPr id="71" name="Imagem 70" descr="Imagem em preto e branco&#10;&#10;Descrição gerada automaticamente com confiança baixa">
            <a:extLst>
              <a:ext uri="{FF2B5EF4-FFF2-40B4-BE49-F238E27FC236}">
                <a16:creationId xmlns:a16="http://schemas.microsoft.com/office/drawing/2014/main" id="{86A67DC4-BBA7-08DC-C435-4EE9C2C75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0086" y="5090330"/>
            <a:ext cx="6468115" cy="4578553"/>
          </a:xfrm>
          <a:prstGeom prst="rect">
            <a:avLst/>
          </a:prstGeom>
        </p:spPr>
      </p:pic>
      <p:pic>
        <p:nvPicPr>
          <p:cNvPr id="76" name="Imagem 75" descr="Cabo preto em fundo branco&#10;&#10;Descrição gerada automaticamente com confiança média">
            <a:extLst>
              <a:ext uri="{FF2B5EF4-FFF2-40B4-BE49-F238E27FC236}">
                <a16:creationId xmlns:a16="http://schemas.microsoft.com/office/drawing/2014/main" id="{19BD922C-1650-C880-9E05-D867C94D4C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5167" y="7257121"/>
            <a:ext cx="4433266" cy="3844617"/>
          </a:xfrm>
          <a:prstGeom prst="rect">
            <a:avLst/>
          </a:prstGeom>
        </p:spPr>
      </p:pic>
      <p:pic>
        <p:nvPicPr>
          <p:cNvPr id="78" name="Imagem 77" descr="Ícone&#10;&#10;Descrição gerada automaticamente">
            <a:extLst>
              <a:ext uri="{FF2B5EF4-FFF2-40B4-BE49-F238E27FC236}">
                <a16:creationId xmlns:a16="http://schemas.microsoft.com/office/drawing/2014/main" id="{3D9BB5E0-2FC0-05B5-2BC6-AD32DBD1D0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2594" y="4174981"/>
            <a:ext cx="5503822" cy="3082140"/>
          </a:xfrm>
          <a:prstGeom prst="rect">
            <a:avLst/>
          </a:prstGeom>
        </p:spPr>
      </p:pic>
      <p:pic>
        <p:nvPicPr>
          <p:cNvPr id="85" name="Imagem 84" descr="Desenho de um círculo&#10;&#10;Descrição gerada automaticamente com confiança baixa">
            <a:extLst>
              <a:ext uri="{FF2B5EF4-FFF2-40B4-BE49-F238E27FC236}">
                <a16:creationId xmlns:a16="http://schemas.microsoft.com/office/drawing/2014/main" id="{93448C76-FF2C-59B8-7381-759D016223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33879" y="5977647"/>
            <a:ext cx="3693160" cy="3983825"/>
          </a:xfrm>
          <a:prstGeom prst="rect">
            <a:avLst/>
          </a:prstGeom>
        </p:spPr>
      </p:pic>
      <p:pic>
        <p:nvPicPr>
          <p:cNvPr id="87" name="Imagem 86" descr="Ícone&#10;&#10;Descrição gerada automaticamente">
            <a:extLst>
              <a:ext uri="{FF2B5EF4-FFF2-40B4-BE49-F238E27FC236}">
                <a16:creationId xmlns:a16="http://schemas.microsoft.com/office/drawing/2014/main" id="{F6100F8B-67C3-2DD1-782F-8C3F9CD697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26751" y="3669323"/>
            <a:ext cx="2143125" cy="2143125"/>
          </a:xfrm>
          <a:prstGeom prst="rect">
            <a:avLst/>
          </a:prstGeom>
        </p:spPr>
      </p:pic>
    </p:spTree>
    <p:extLst>
      <p:ext uri="{BB962C8B-B14F-4D97-AF65-F5344CB8AC3E}">
        <p14:creationId xmlns:p14="http://schemas.microsoft.com/office/powerpoint/2010/main" val="343166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p:cNvGrpSpPr/>
          <p:nvPr/>
        </p:nvGrpSpPr>
        <p:grpSpPr>
          <a:xfrm>
            <a:off x="15363992" y="1047088"/>
            <a:ext cx="3693160" cy="942975"/>
            <a:chOff x="15363992" y="1047088"/>
            <a:chExt cx="3693160" cy="942975"/>
          </a:xfrm>
        </p:grpSpPr>
        <p:sp>
          <p:nvSpPr>
            <p:cNvPr id="5" name="object 5"/>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4" name="CaixaDeTexto 73">
            <a:extLst>
              <a:ext uri="{FF2B5EF4-FFF2-40B4-BE49-F238E27FC236}">
                <a16:creationId xmlns:a16="http://schemas.microsoft.com/office/drawing/2014/main" id="{AC548E82-B8D1-0929-F419-7B60DF2C9C28}"/>
              </a:ext>
            </a:extLst>
          </p:cNvPr>
          <p:cNvSpPr txBox="1"/>
          <p:nvPr/>
        </p:nvSpPr>
        <p:spPr>
          <a:xfrm>
            <a:off x="7918450" y="1539875"/>
            <a:ext cx="184731" cy="369332"/>
          </a:xfrm>
          <a:prstGeom prst="rect">
            <a:avLst/>
          </a:prstGeom>
          <a:noFill/>
        </p:spPr>
        <p:txBody>
          <a:bodyPr wrap="none" rtlCol="0">
            <a:spAutoFit/>
          </a:bodyPr>
          <a:lstStyle/>
          <a:p>
            <a:endParaRPr lang="pt-BR" dirty="0"/>
          </a:p>
        </p:txBody>
      </p:sp>
      <p:sp>
        <p:nvSpPr>
          <p:cNvPr id="79" name="CaixaDeTexto 78">
            <a:extLst>
              <a:ext uri="{FF2B5EF4-FFF2-40B4-BE49-F238E27FC236}">
                <a16:creationId xmlns:a16="http://schemas.microsoft.com/office/drawing/2014/main" id="{147FA29C-C2EB-D6AE-47F7-8FB5DAE9A537}"/>
              </a:ext>
            </a:extLst>
          </p:cNvPr>
          <p:cNvSpPr txBox="1">
            <a:spLocks/>
          </p:cNvSpPr>
          <p:nvPr/>
        </p:nvSpPr>
        <p:spPr>
          <a:xfrm>
            <a:off x="3422650" y="939711"/>
            <a:ext cx="11506200" cy="1938992"/>
          </a:xfrm>
          <a:prstGeom prst="rect">
            <a:avLst/>
          </a:prstGeom>
          <a:noFill/>
        </p:spPr>
        <p:txBody>
          <a:bodyPr wrap="square">
            <a:spAutoFit/>
          </a:bodyPr>
          <a:lstStyle/>
          <a:p>
            <a:pPr algn="ctr"/>
            <a:r>
              <a:rPr lang="pt-BR" sz="6000" b="1" dirty="0">
                <a:solidFill>
                  <a:srgbClr val="4C4C4C"/>
                </a:solidFill>
              </a:rPr>
              <a:t>O que preciso para ter uma rede de comunicação?</a:t>
            </a:r>
            <a:endParaRPr lang="pt-BR" sz="6000" dirty="0"/>
          </a:p>
        </p:txBody>
      </p:sp>
      <p:sp>
        <p:nvSpPr>
          <p:cNvPr id="80" name="CaixaDeTexto 79">
            <a:extLst>
              <a:ext uri="{FF2B5EF4-FFF2-40B4-BE49-F238E27FC236}">
                <a16:creationId xmlns:a16="http://schemas.microsoft.com/office/drawing/2014/main" id="{62A7F83C-0086-6D53-4434-CD68B3F6EBE7}"/>
              </a:ext>
            </a:extLst>
          </p:cNvPr>
          <p:cNvSpPr txBox="1"/>
          <p:nvPr/>
        </p:nvSpPr>
        <p:spPr>
          <a:xfrm>
            <a:off x="1299681" y="3060321"/>
            <a:ext cx="8228431" cy="1569660"/>
          </a:xfrm>
          <a:prstGeom prst="rect">
            <a:avLst/>
          </a:prstGeom>
          <a:noFill/>
        </p:spPr>
        <p:txBody>
          <a:bodyPr wrap="square" rtlCol="0">
            <a:spAutoFit/>
          </a:bodyPr>
          <a:lstStyle/>
          <a:p>
            <a:r>
              <a:rPr lang="pt-BR" sz="4800" dirty="0">
                <a:solidFill>
                  <a:schemeClr val="tx1">
                    <a:lumMod val="65000"/>
                    <a:lumOff val="35000"/>
                  </a:schemeClr>
                </a:solidFill>
              </a:rPr>
              <a:t>1 – Roteador , HUB ou SWITH</a:t>
            </a:r>
            <a:br>
              <a:rPr lang="pt-BR" sz="4800" dirty="0">
                <a:solidFill>
                  <a:schemeClr val="tx1">
                    <a:lumMod val="65000"/>
                    <a:lumOff val="35000"/>
                  </a:schemeClr>
                </a:solidFill>
              </a:rPr>
            </a:br>
            <a:endParaRPr lang="pt-BR" sz="4800" dirty="0">
              <a:solidFill>
                <a:schemeClr val="tx1">
                  <a:lumMod val="65000"/>
                  <a:lumOff val="35000"/>
                </a:schemeClr>
              </a:solidFill>
            </a:endParaRPr>
          </a:p>
        </p:txBody>
      </p:sp>
      <p:sp>
        <p:nvSpPr>
          <p:cNvPr id="81" name="CaixaDeTexto 80">
            <a:extLst>
              <a:ext uri="{FF2B5EF4-FFF2-40B4-BE49-F238E27FC236}">
                <a16:creationId xmlns:a16="http://schemas.microsoft.com/office/drawing/2014/main" id="{E0B5B378-9FD9-390C-0F54-AFBA9086A85E}"/>
              </a:ext>
            </a:extLst>
          </p:cNvPr>
          <p:cNvSpPr txBox="1"/>
          <p:nvPr/>
        </p:nvSpPr>
        <p:spPr>
          <a:xfrm>
            <a:off x="1246976" y="4003033"/>
            <a:ext cx="7803895" cy="3046988"/>
          </a:xfrm>
          <a:prstGeom prst="rect">
            <a:avLst/>
          </a:prstGeom>
          <a:noFill/>
        </p:spPr>
        <p:txBody>
          <a:bodyPr wrap="square" rtlCol="0">
            <a:spAutoFit/>
          </a:bodyPr>
          <a:lstStyle/>
          <a:p>
            <a:r>
              <a:rPr lang="pt-BR" sz="4800" dirty="0">
                <a:solidFill>
                  <a:schemeClr val="tx1">
                    <a:lumMod val="65000"/>
                    <a:lumOff val="35000"/>
                  </a:schemeClr>
                </a:solidFill>
              </a:rPr>
              <a:t>2 – Um equipamento com placa de rede com fio ou sem e este equipamento é chamado de cliente.</a:t>
            </a:r>
          </a:p>
        </p:txBody>
      </p:sp>
      <p:sp>
        <p:nvSpPr>
          <p:cNvPr id="82" name="CaixaDeTexto 81">
            <a:extLst>
              <a:ext uri="{FF2B5EF4-FFF2-40B4-BE49-F238E27FC236}">
                <a16:creationId xmlns:a16="http://schemas.microsoft.com/office/drawing/2014/main" id="{3F15B953-B1A4-AADB-7472-0A4324769EF7}"/>
              </a:ext>
            </a:extLst>
          </p:cNvPr>
          <p:cNvSpPr txBox="1"/>
          <p:nvPr/>
        </p:nvSpPr>
        <p:spPr>
          <a:xfrm>
            <a:off x="1277805" y="6980174"/>
            <a:ext cx="7379294" cy="1569660"/>
          </a:xfrm>
          <a:prstGeom prst="rect">
            <a:avLst/>
          </a:prstGeom>
          <a:noFill/>
        </p:spPr>
        <p:txBody>
          <a:bodyPr wrap="square" rtlCol="0">
            <a:spAutoFit/>
          </a:bodyPr>
          <a:lstStyle/>
          <a:p>
            <a:r>
              <a:rPr lang="pt-BR" sz="4800" dirty="0">
                <a:solidFill>
                  <a:schemeClr val="tx1">
                    <a:lumMod val="65000"/>
                    <a:lumOff val="35000"/>
                  </a:schemeClr>
                </a:solidFill>
              </a:rPr>
              <a:t>3 – Uma provedor de internet</a:t>
            </a:r>
          </a:p>
        </p:txBody>
      </p:sp>
      <p:sp>
        <p:nvSpPr>
          <p:cNvPr id="83" name="CaixaDeTexto 82">
            <a:extLst>
              <a:ext uri="{FF2B5EF4-FFF2-40B4-BE49-F238E27FC236}">
                <a16:creationId xmlns:a16="http://schemas.microsoft.com/office/drawing/2014/main" id="{E568B350-B264-CFDB-02A6-F0C21851C7D9}"/>
              </a:ext>
            </a:extLst>
          </p:cNvPr>
          <p:cNvSpPr txBox="1"/>
          <p:nvPr/>
        </p:nvSpPr>
        <p:spPr>
          <a:xfrm>
            <a:off x="1215226" y="8390246"/>
            <a:ext cx="7607015" cy="1569660"/>
          </a:xfrm>
          <a:prstGeom prst="rect">
            <a:avLst/>
          </a:prstGeom>
          <a:noFill/>
        </p:spPr>
        <p:txBody>
          <a:bodyPr wrap="square" rtlCol="0">
            <a:spAutoFit/>
          </a:bodyPr>
          <a:lstStyle/>
          <a:p>
            <a:r>
              <a:rPr lang="pt-BR" sz="4800" dirty="0">
                <a:solidFill>
                  <a:schemeClr val="tx1">
                    <a:lumMod val="65000"/>
                    <a:lumOff val="35000"/>
                  </a:schemeClr>
                </a:solidFill>
              </a:rPr>
              <a:t>4 – Um meio de comunicação (topologia)</a:t>
            </a:r>
          </a:p>
        </p:txBody>
      </p:sp>
      <p:pic>
        <p:nvPicPr>
          <p:cNvPr id="76" name="Imagem 75" descr="Diagrama&#10;&#10;Descrição gerada automaticamente">
            <a:extLst>
              <a:ext uri="{FF2B5EF4-FFF2-40B4-BE49-F238E27FC236}">
                <a16:creationId xmlns:a16="http://schemas.microsoft.com/office/drawing/2014/main" id="{4F3813EE-7842-A4F5-8EF5-2E851E707EF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9081700" y="3209341"/>
            <a:ext cx="10567097" cy="7334616"/>
          </a:xfrm>
          <a:prstGeom prst="rect">
            <a:avLst/>
          </a:prstGeom>
        </p:spPr>
      </p:pic>
    </p:spTree>
    <p:extLst>
      <p:ext uri="{BB962C8B-B14F-4D97-AF65-F5344CB8AC3E}">
        <p14:creationId xmlns:p14="http://schemas.microsoft.com/office/powerpoint/2010/main" val="394731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p:bldP spid="82" grpId="0"/>
      <p:bldP spid="8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C1C1FFBC5B64943BE6D3064162973C9" ma:contentTypeVersion="13" ma:contentTypeDescription="Crie um novo documento." ma:contentTypeScope="" ma:versionID="40fa6b34c81f3a289ccbc7b1e1965271">
  <xsd:schema xmlns:xsd="http://www.w3.org/2001/XMLSchema" xmlns:xs="http://www.w3.org/2001/XMLSchema" xmlns:p="http://schemas.microsoft.com/office/2006/metadata/properties" xmlns:ns2="2bd5af90-2c43-4f56-be08-340e2f91aafd" xmlns:ns3="b9c37b37-d0ad-42a5-892e-3cb8fae6311e" targetNamespace="http://schemas.microsoft.com/office/2006/metadata/properties" ma:root="true" ma:fieldsID="8fc80ff9e100d70d9cbefb719233993e" ns2:_="" ns3:_="">
    <xsd:import namespace="2bd5af90-2c43-4f56-be08-340e2f91aafd"/>
    <xsd:import namespace="b9c37b37-d0ad-42a5-892e-3cb8fae6311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d5af90-2c43-4f56-be08-340e2f91aa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9c37b37-d0ad-42a5-892e-3cb8fae6311e" elementFormDefault="qualified">
    <xsd:import namespace="http://schemas.microsoft.com/office/2006/documentManagement/types"/>
    <xsd:import namespace="http://schemas.microsoft.com/office/infopath/2007/PartnerControls"/>
    <xsd:element name="SharedWithUsers" ma:index="18"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E43EA8-E4F7-4FB4-A903-CFCDB99F0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d5af90-2c43-4f56-be08-340e2f91aafd"/>
    <ds:schemaRef ds:uri="b9c37b37-d0ad-42a5-892e-3cb8fae631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F35E67-04E6-4922-B19E-6681FBF95DE2}">
  <ds:schemaRefs>
    <ds:schemaRef ds:uri="http://schemas.microsoft.com/sharepoint/v3/contenttype/forms"/>
  </ds:schemaRefs>
</ds:datastoreItem>
</file>

<file path=customXml/itemProps3.xml><?xml version="1.0" encoding="utf-8"?>
<ds:datastoreItem xmlns:ds="http://schemas.openxmlformats.org/officeDocument/2006/customXml" ds:itemID="{AAA42D19-56A1-4D0B-AB84-67451006DC5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3410</TotalTime>
  <Words>1295</Words>
  <Application>Microsoft Office PowerPoint</Application>
  <PresentationFormat>Personalizar</PresentationFormat>
  <Paragraphs>85</Paragraphs>
  <Slides>18</Slides>
  <Notes>12</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18</vt:i4>
      </vt:variant>
    </vt:vector>
  </HeadingPairs>
  <TitlesOfParts>
    <vt:vector size="25" baseType="lpstr">
      <vt:lpstr>Montserrat</vt:lpstr>
      <vt:lpstr>Arial</vt:lpstr>
      <vt:lpstr>Calibri</vt:lpstr>
      <vt:lpstr>Zilla Slab</vt:lpstr>
      <vt:lpstr>Montserrat Light</vt:lpstr>
      <vt:lpstr>Inter</vt:lpstr>
      <vt:lpstr>Office Theme</vt:lpstr>
      <vt:lpstr>Apresentação do PowerPoint</vt:lpstr>
      <vt:lpstr>Apresentação do PowerPoint</vt:lpstr>
      <vt:lpstr>Histórico Rede de computadores</vt:lpstr>
      <vt:lpstr>Rede de Computadores</vt:lpstr>
      <vt:lpstr>Rede de Computadores</vt:lpstr>
      <vt:lpstr>Dispositivos?</vt:lpstr>
      <vt:lpstr>Apresentação do PowerPoint</vt:lpstr>
      <vt:lpstr>Meio de comunicação</vt:lpstr>
      <vt:lpstr>Apresentação do PowerPoint</vt:lpstr>
      <vt:lpstr>Tipos de Rede</vt:lpstr>
      <vt:lpstr>Tipo de Rede</vt:lpstr>
      <vt:lpstr>Apresentação do PowerPoint</vt:lpstr>
      <vt:lpstr>Tipos de Rede</vt:lpstr>
      <vt:lpstr>Tipos de Rede  </vt:lpstr>
      <vt:lpstr>Tipos de Rede </vt:lpstr>
      <vt:lpstr>Tipos de Rede </vt:lpstr>
      <vt:lpstr>Bibliografia </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template_ppt_senaisp</dc:title>
  <dc:creator>carlos</dc:creator>
  <cp:lastModifiedBy>Jose Mateus Ramiris</cp:lastModifiedBy>
  <cp:revision>39</cp:revision>
  <dcterms:created xsi:type="dcterms:W3CDTF">2021-08-24T16:20:14Z</dcterms:created>
  <dcterms:modified xsi:type="dcterms:W3CDTF">2024-01-23T02:53:57Z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2021-08-24T00:00:00Z</vt:filetime>
  </property>
  <property fmtid="{D5CDD505-2E9C-101B-9397-08002B2CF9AE}" pid="3" name="Creator">
    <vt:lpwstr>Adobe Illustrator 25.2 (Windows)</vt:lpwstr>
  </property>
  <property fmtid="{D5CDD505-2E9C-101B-9397-08002B2CF9AE}" pid="4" name="LastSaved">
    <vt:filetime>2021-08-24T00:00:00Z</vt:filetime>
  </property>
  <property fmtid="{D5CDD505-2E9C-101B-9397-08002B2CF9AE}" pid="5" name="ContentTypeId">
    <vt:lpwstr>0x0101001C1C1FFBC5B64943BE6D3064162973C9</vt:lpwstr>
  </property>
</Properties>
</file>