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16.jpg" ContentType="image/jpeg"/>
  <Override PartName="/ppt/notesSlides/notesSlide20.xml" ContentType="application/vnd.openxmlformats-officedocument.presentationml.notesSlide+xml"/>
  <Override PartName="/ppt/media/image17.jp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45"/>
  </p:notesMasterIdLst>
  <p:sldIdLst>
    <p:sldId id="256" r:id="rId5"/>
    <p:sldId id="281" r:id="rId6"/>
    <p:sldId id="304" r:id="rId7"/>
    <p:sldId id="342" r:id="rId8"/>
    <p:sldId id="345" r:id="rId9"/>
    <p:sldId id="346" r:id="rId10"/>
    <p:sldId id="347" r:id="rId11"/>
    <p:sldId id="348" r:id="rId12"/>
    <p:sldId id="349" r:id="rId13"/>
    <p:sldId id="344" r:id="rId14"/>
    <p:sldId id="350" r:id="rId15"/>
    <p:sldId id="351" r:id="rId16"/>
    <p:sldId id="352" r:id="rId17"/>
    <p:sldId id="354" r:id="rId18"/>
    <p:sldId id="355" r:id="rId19"/>
    <p:sldId id="356" r:id="rId20"/>
    <p:sldId id="357" r:id="rId21"/>
    <p:sldId id="358" r:id="rId22"/>
    <p:sldId id="360" r:id="rId23"/>
    <p:sldId id="359" r:id="rId24"/>
    <p:sldId id="361" r:id="rId25"/>
    <p:sldId id="362" r:id="rId26"/>
    <p:sldId id="326" r:id="rId27"/>
    <p:sldId id="329" r:id="rId28"/>
    <p:sldId id="328" r:id="rId29"/>
    <p:sldId id="327" r:id="rId30"/>
    <p:sldId id="330" r:id="rId31"/>
    <p:sldId id="331" r:id="rId32"/>
    <p:sldId id="332" r:id="rId33"/>
    <p:sldId id="333" r:id="rId34"/>
    <p:sldId id="335" r:id="rId35"/>
    <p:sldId id="336" r:id="rId36"/>
    <p:sldId id="334" r:id="rId37"/>
    <p:sldId id="337" r:id="rId38"/>
    <p:sldId id="338" r:id="rId39"/>
    <p:sldId id="339" r:id="rId40"/>
    <p:sldId id="340" r:id="rId41"/>
    <p:sldId id="341" r:id="rId42"/>
    <p:sldId id="310" r:id="rId43"/>
    <p:sldId id="277" r:id="rId44"/>
  </p:sldIdLst>
  <p:sldSz cx="20104100" cy="11309350"/>
  <p:notesSz cx="20104100" cy="11309350"/>
  <p:embeddedFontLst>
    <p:embeddedFont>
      <p:font typeface="Montserrat" panose="00000500000000000000" pitchFamily="2" charset="0"/>
      <p:regular r:id="rId46"/>
      <p:bold r:id="rId47"/>
      <p:italic r:id="rId48"/>
      <p:boldItalic r:id="rId49"/>
    </p:embeddedFont>
    <p:embeddedFont>
      <p:font typeface="Montserrat Light" panose="00000400000000000000" pitchFamily="2" charset="0"/>
      <p:regular r:id="rId50"/>
      <p:italic r:id="rId51"/>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1E366-53DC-486F-A9E1-3561CDAF881A}" v="56" dt="2024-01-20T03:28:17.9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8093" autoAdjust="0"/>
  </p:normalViewPr>
  <p:slideViewPr>
    <p:cSldViewPr>
      <p:cViewPr varScale="1">
        <p:scale>
          <a:sx n="68" d="100"/>
          <a:sy n="68" d="100"/>
        </p:scale>
        <p:origin x="546" y="66"/>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63317F94-1B30-49CE-91E3-2CCF4E51791B}"/>
    <pc:docChg chg="undo custSel addSld modSld sldOrd">
      <pc:chgData name="Jose Mateus Ramiris" userId="d6dcff02-bda0-410e-b483-e9aa2ff64135" providerId="ADAL" clId="{63317F94-1B30-49CE-91E3-2CCF4E51791B}" dt="2023-04-28T04:58:23.808" v="2216" actId="14100"/>
      <pc:docMkLst>
        <pc:docMk/>
      </pc:docMkLst>
      <pc:sldChg chg="delSp modSp add mod">
        <pc:chgData name="Jose Mateus Ramiris" userId="d6dcff02-bda0-410e-b483-e9aa2ff64135" providerId="ADAL" clId="{63317F94-1B30-49CE-91E3-2CCF4E51791B}" dt="2023-04-28T02:58:50.435" v="278" actId="1076"/>
        <pc:sldMkLst>
          <pc:docMk/>
          <pc:sldMk cId="1479344319" sldId="326"/>
        </pc:sldMkLst>
        <pc:spChg chg="mod">
          <ac:chgData name="Jose Mateus Ramiris" userId="d6dcff02-bda0-410e-b483-e9aa2ff64135" providerId="ADAL" clId="{63317F94-1B30-49CE-91E3-2CCF4E51791B}" dt="2023-04-28T02:58:43.509" v="276" actId="1076"/>
          <ac:spMkLst>
            <pc:docMk/>
            <pc:sldMk cId="1479344319" sldId="326"/>
            <ac:spMk id="71" creationId="{8421101A-C27C-546E-1ECF-8B2D896F0546}"/>
          </ac:spMkLst>
        </pc:spChg>
        <pc:spChg chg="mod">
          <ac:chgData name="Jose Mateus Ramiris" userId="d6dcff02-bda0-410e-b483-e9aa2ff64135" providerId="ADAL" clId="{63317F94-1B30-49CE-91E3-2CCF4E51791B}" dt="2023-04-28T02:58:50.435" v="278" actId="1076"/>
          <ac:spMkLst>
            <pc:docMk/>
            <pc:sldMk cId="1479344319" sldId="326"/>
            <ac:spMk id="72" creationId="{E399905F-B1E7-2026-C7AD-6E5002F784BA}"/>
          </ac:spMkLst>
        </pc:spChg>
        <pc:picChg chg="del">
          <ac:chgData name="Jose Mateus Ramiris" userId="d6dcff02-bda0-410e-b483-e9aa2ff64135" providerId="ADAL" clId="{63317F94-1B30-49CE-91E3-2CCF4E51791B}" dt="2023-04-28T02:55:44.056" v="19" actId="478"/>
          <ac:picMkLst>
            <pc:docMk/>
            <pc:sldMk cId="1479344319" sldId="326"/>
            <ac:picMk id="77" creationId="{E71EDECB-1444-BA3D-147A-CC0DA1702B56}"/>
          </ac:picMkLst>
        </pc:picChg>
      </pc:sldChg>
      <pc:sldChg chg="modSp add mod ord">
        <pc:chgData name="Jose Mateus Ramiris" userId="d6dcff02-bda0-410e-b483-e9aa2ff64135" providerId="ADAL" clId="{63317F94-1B30-49CE-91E3-2CCF4E51791B}" dt="2023-04-28T03:34:54.823" v="1098" actId="1076"/>
        <pc:sldMkLst>
          <pc:docMk/>
          <pc:sldMk cId="2900923342" sldId="327"/>
        </pc:sldMkLst>
        <pc:spChg chg="mod">
          <ac:chgData name="Jose Mateus Ramiris" userId="d6dcff02-bda0-410e-b483-e9aa2ff64135" providerId="ADAL" clId="{63317F94-1B30-49CE-91E3-2CCF4E51791B}" dt="2023-04-28T03:33:23.968" v="1083" actId="20577"/>
          <ac:spMkLst>
            <pc:docMk/>
            <pc:sldMk cId="2900923342" sldId="327"/>
            <ac:spMk id="71" creationId="{8421101A-C27C-546E-1ECF-8B2D896F0546}"/>
          </ac:spMkLst>
        </pc:spChg>
        <pc:spChg chg="mod">
          <ac:chgData name="Jose Mateus Ramiris" userId="d6dcff02-bda0-410e-b483-e9aa2ff64135" providerId="ADAL" clId="{63317F94-1B30-49CE-91E3-2CCF4E51791B}" dt="2023-04-28T03:34:49.989" v="1097" actId="1076"/>
          <ac:spMkLst>
            <pc:docMk/>
            <pc:sldMk cId="2900923342" sldId="327"/>
            <ac:spMk id="72" creationId="{E399905F-B1E7-2026-C7AD-6E5002F784BA}"/>
          </ac:spMkLst>
        </pc:spChg>
        <pc:grpChg chg="mod">
          <ac:chgData name="Jose Mateus Ramiris" userId="d6dcff02-bda0-410e-b483-e9aa2ff64135" providerId="ADAL" clId="{63317F94-1B30-49CE-91E3-2CCF4E51791B}" dt="2023-04-28T03:34:54.823" v="1098" actId="1076"/>
          <ac:grpSpMkLst>
            <pc:docMk/>
            <pc:sldMk cId="2900923342" sldId="327"/>
            <ac:grpSpMk id="4" creationId="{00000000-0000-0000-0000-000000000000}"/>
          </ac:grpSpMkLst>
        </pc:grpChg>
      </pc:sldChg>
      <pc:sldChg chg="addSp delSp modSp add mod ord">
        <pc:chgData name="Jose Mateus Ramiris" userId="d6dcff02-bda0-410e-b483-e9aa2ff64135" providerId="ADAL" clId="{63317F94-1B30-49CE-91E3-2CCF4E51791B}" dt="2023-04-28T03:26:35.222" v="653" actId="34135"/>
        <pc:sldMkLst>
          <pc:docMk/>
          <pc:sldMk cId="303562335" sldId="328"/>
        </pc:sldMkLst>
        <pc:spChg chg="mod">
          <ac:chgData name="Jose Mateus Ramiris" userId="d6dcff02-bda0-410e-b483-e9aa2ff64135" providerId="ADAL" clId="{63317F94-1B30-49CE-91E3-2CCF4E51791B}" dt="2023-04-28T03:26:21.988" v="652" actId="34135"/>
          <ac:spMkLst>
            <pc:docMk/>
            <pc:sldMk cId="303562335" sldId="328"/>
            <ac:spMk id="5" creationId="{00000000-0000-0000-0000-000000000000}"/>
          </ac:spMkLst>
        </pc:spChg>
        <pc:spChg chg="mod">
          <ac:chgData name="Jose Mateus Ramiris" userId="d6dcff02-bda0-410e-b483-e9aa2ff64135" providerId="ADAL" clId="{63317F94-1B30-49CE-91E3-2CCF4E51791B}" dt="2023-04-28T03:26:21.988" v="652" actId="34135"/>
          <ac:spMkLst>
            <pc:docMk/>
            <pc:sldMk cId="303562335" sldId="328"/>
            <ac:spMk id="6" creationId="{00000000-0000-0000-0000-000000000000}"/>
          </ac:spMkLst>
        </pc:spChg>
        <pc:spChg chg="del mod">
          <ac:chgData name="Jose Mateus Ramiris" userId="d6dcff02-bda0-410e-b483-e9aa2ff64135" providerId="ADAL" clId="{63317F94-1B30-49CE-91E3-2CCF4E51791B}" dt="2023-04-28T03:09:30.891" v="626" actId="478"/>
          <ac:spMkLst>
            <pc:docMk/>
            <pc:sldMk cId="303562335" sldId="328"/>
            <ac:spMk id="71" creationId="{8421101A-C27C-546E-1ECF-8B2D896F0546}"/>
          </ac:spMkLst>
        </pc:spChg>
        <pc:spChg chg="mod">
          <ac:chgData name="Jose Mateus Ramiris" userId="d6dcff02-bda0-410e-b483-e9aa2ff64135" providerId="ADAL" clId="{63317F94-1B30-49CE-91E3-2CCF4E51791B}" dt="2023-04-28T03:26:35.222" v="653" actId="34135"/>
          <ac:spMkLst>
            <pc:docMk/>
            <pc:sldMk cId="303562335" sldId="328"/>
            <ac:spMk id="72" creationId="{E399905F-B1E7-2026-C7AD-6E5002F784BA}"/>
          </ac:spMkLst>
        </pc:spChg>
        <pc:grpChg chg="mod">
          <ac:chgData name="Jose Mateus Ramiris" userId="d6dcff02-bda0-410e-b483-e9aa2ff64135" providerId="ADAL" clId="{63317F94-1B30-49CE-91E3-2CCF4E51791B}" dt="2023-04-28T03:26:21.988" v="652" actId="34135"/>
          <ac:grpSpMkLst>
            <pc:docMk/>
            <pc:sldMk cId="303562335" sldId="328"/>
            <ac:grpSpMk id="4" creationId="{00000000-0000-0000-0000-000000000000}"/>
          </ac:grpSpMkLst>
        </pc:grpChg>
        <pc:picChg chg="add del mod">
          <ac:chgData name="Jose Mateus Ramiris" userId="d6dcff02-bda0-410e-b483-e9aa2ff64135" providerId="ADAL" clId="{63317F94-1B30-49CE-91E3-2CCF4E51791B}" dt="2023-04-28T03:25:42.693" v="641" actId="478"/>
          <ac:picMkLst>
            <pc:docMk/>
            <pc:sldMk cId="303562335" sldId="328"/>
            <ac:picMk id="74" creationId="{FAD32269-0C4E-90DD-27B7-4252518BE31C}"/>
          </ac:picMkLst>
        </pc:picChg>
        <pc:picChg chg="add mod">
          <ac:chgData name="Jose Mateus Ramiris" userId="d6dcff02-bda0-410e-b483-e9aa2ff64135" providerId="ADAL" clId="{63317F94-1B30-49CE-91E3-2CCF4E51791B}" dt="2023-04-28T03:26:04.303" v="648" actId="34135"/>
          <ac:picMkLst>
            <pc:docMk/>
            <pc:sldMk cId="303562335" sldId="328"/>
            <ac:picMk id="76" creationId="{D04F4CF5-F3D9-EE82-A008-69628C767515}"/>
          </ac:picMkLst>
        </pc:picChg>
      </pc:sldChg>
      <pc:sldChg chg="modSp add mod">
        <pc:chgData name="Jose Mateus Ramiris" userId="d6dcff02-bda0-410e-b483-e9aa2ff64135" providerId="ADAL" clId="{63317F94-1B30-49CE-91E3-2CCF4E51791B}" dt="2023-04-28T03:08:38.477" v="611" actId="20577"/>
        <pc:sldMkLst>
          <pc:docMk/>
          <pc:sldMk cId="2586577729" sldId="329"/>
        </pc:sldMkLst>
        <pc:spChg chg="mod">
          <ac:chgData name="Jose Mateus Ramiris" userId="d6dcff02-bda0-410e-b483-e9aa2ff64135" providerId="ADAL" clId="{63317F94-1B30-49CE-91E3-2CCF4E51791B}" dt="2023-04-28T03:08:38.477" v="611" actId="20577"/>
          <ac:spMkLst>
            <pc:docMk/>
            <pc:sldMk cId="2586577729" sldId="329"/>
            <ac:spMk id="71" creationId="{8421101A-C27C-546E-1ECF-8B2D896F0546}"/>
          </ac:spMkLst>
        </pc:spChg>
      </pc:sldChg>
      <pc:sldChg chg="addSp delSp modSp add mod ord">
        <pc:chgData name="Jose Mateus Ramiris" userId="d6dcff02-bda0-410e-b483-e9aa2ff64135" providerId="ADAL" clId="{63317F94-1B30-49CE-91E3-2CCF4E51791B}" dt="2023-04-28T03:59:25.781" v="1119" actId="34135"/>
        <pc:sldMkLst>
          <pc:docMk/>
          <pc:sldMk cId="2468811282" sldId="330"/>
        </pc:sldMkLst>
        <pc:spChg chg="mod">
          <ac:chgData name="Jose Mateus Ramiris" userId="d6dcff02-bda0-410e-b483-e9aa2ff64135" providerId="ADAL" clId="{63317F94-1B30-49CE-91E3-2CCF4E51791B}" dt="2023-04-28T03:39:01.845" v="1109" actId="34136"/>
          <ac:spMkLst>
            <pc:docMk/>
            <pc:sldMk cId="2468811282" sldId="330"/>
            <ac:spMk id="5" creationId="{00000000-0000-0000-0000-000000000000}"/>
          </ac:spMkLst>
        </pc:spChg>
        <pc:spChg chg="mod">
          <ac:chgData name="Jose Mateus Ramiris" userId="d6dcff02-bda0-410e-b483-e9aa2ff64135" providerId="ADAL" clId="{63317F94-1B30-49CE-91E3-2CCF4E51791B}" dt="2023-04-28T03:39:01.845" v="1109" actId="34136"/>
          <ac:spMkLst>
            <pc:docMk/>
            <pc:sldMk cId="2468811282" sldId="330"/>
            <ac:spMk id="6" creationId="{00000000-0000-0000-0000-000000000000}"/>
          </ac:spMkLst>
        </pc:spChg>
        <pc:spChg chg="mod">
          <ac:chgData name="Jose Mateus Ramiris" userId="d6dcff02-bda0-410e-b483-e9aa2ff64135" providerId="ADAL" clId="{63317F94-1B30-49CE-91E3-2CCF4E51791B}" dt="2023-04-28T03:39:22.672" v="1112" actId="1076"/>
          <ac:spMkLst>
            <pc:docMk/>
            <pc:sldMk cId="2468811282" sldId="330"/>
            <ac:spMk id="72" creationId="{E399905F-B1E7-2026-C7AD-6E5002F784BA}"/>
          </ac:spMkLst>
        </pc:spChg>
        <pc:grpChg chg="mod">
          <ac:chgData name="Jose Mateus Ramiris" userId="d6dcff02-bda0-410e-b483-e9aa2ff64135" providerId="ADAL" clId="{63317F94-1B30-49CE-91E3-2CCF4E51791B}" dt="2023-04-28T03:39:04.957" v="1110" actId="1076"/>
          <ac:grpSpMkLst>
            <pc:docMk/>
            <pc:sldMk cId="2468811282" sldId="330"/>
            <ac:grpSpMk id="4" creationId="{00000000-0000-0000-0000-000000000000}"/>
          </ac:grpSpMkLst>
        </pc:grpChg>
        <pc:picChg chg="add mod">
          <ac:chgData name="Jose Mateus Ramiris" userId="d6dcff02-bda0-410e-b483-e9aa2ff64135" providerId="ADAL" clId="{63317F94-1B30-49CE-91E3-2CCF4E51791B}" dt="2023-04-28T03:59:25.781" v="1119" actId="34135"/>
          <ac:picMkLst>
            <pc:docMk/>
            <pc:sldMk cId="2468811282" sldId="330"/>
            <ac:picMk id="73" creationId="{A7CD58D3-8910-A50A-9C63-664C984C9F1B}"/>
          </ac:picMkLst>
        </pc:picChg>
        <pc:picChg chg="del">
          <ac:chgData name="Jose Mateus Ramiris" userId="d6dcff02-bda0-410e-b483-e9aa2ff64135" providerId="ADAL" clId="{63317F94-1B30-49CE-91E3-2CCF4E51791B}" dt="2023-04-28T03:34:59.401" v="1099" actId="478"/>
          <ac:picMkLst>
            <pc:docMk/>
            <pc:sldMk cId="2468811282" sldId="330"/>
            <ac:picMk id="76" creationId="{D04F4CF5-F3D9-EE82-A008-69628C767515}"/>
          </ac:picMkLst>
        </pc:picChg>
      </pc:sldChg>
      <pc:sldChg chg="addSp delSp modSp add mod">
        <pc:chgData name="Jose Mateus Ramiris" userId="d6dcff02-bda0-410e-b483-e9aa2ff64135" providerId="ADAL" clId="{63317F94-1B30-49CE-91E3-2CCF4E51791B}" dt="2023-04-28T04:05:22.110" v="1133" actId="1076"/>
        <pc:sldMkLst>
          <pc:docMk/>
          <pc:sldMk cId="2770351446" sldId="331"/>
        </pc:sldMkLst>
        <pc:spChg chg="del topLvl">
          <ac:chgData name="Jose Mateus Ramiris" userId="d6dcff02-bda0-410e-b483-e9aa2ff64135" providerId="ADAL" clId="{63317F94-1B30-49CE-91E3-2CCF4E51791B}" dt="2023-04-28T04:05:09.083" v="1130" actId="478"/>
          <ac:spMkLst>
            <pc:docMk/>
            <pc:sldMk cId="2770351446" sldId="331"/>
            <ac:spMk id="5" creationId="{00000000-0000-0000-0000-000000000000}"/>
          </ac:spMkLst>
        </pc:spChg>
        <pc:spChg chg="del topLvl">
          <ac:chgData name="Jose Mateus Ramiris" userId="d6dcff02-bda0-410e-b483-e9aa2ff64135" providerId="ADAL" clId="{63317F94-1B30-49CE-91E3-2CCF4E51791B}" dt="2023-04-28T04:05:07.337" v="1129" actId="478"/>
          <ac:spMkLst>
            <pc:docMk/>
            <pc:sldMk cId="2770351446" sldId="331"/>
            <ac:spMk id="6" creationId="{00000000-0000-0000-0000-000000000000}"/>
          </ac:spMkLst>
        </pc:spChg>
        <pc:spChg chg="mod">
          <ac:chgData name="Jose Mateus Ramiris" userId="d6dcff02-bda0-410e-b483-e9aa2ff64135" providerId="ADAL" clId="{63317F94-1B30-49CE-91E3-2CCF4E51791B}" dt="2023-04-28T04:05:22.110" v="1133" actId="1076"/>
          <ac:spMkLst>
            <pc:docMk/>
            <pc:sldMk cId="2770351446" sldId="331"/>
            <ac:spMk id="72" creationId="{E399905F-B1E7-2026-C7AD-6E5002F784BA}"/>
          </ac:spMkLst>
        </pc:spChg>
        <pc:grpChg chg="del mod">
          <ac:chgData name="Jose Mateus Ramiris" userId="d6dcff02-bda0-410e-b483-e9aa2ff64135" providerId="ADAL" clId="{63317F94-1B30-49CE-91E3-2CCF4E51791B}" dt="2023-04-28T04:05:07.337" v="1129" actId="478"/>
          <ac:grpSpMkLst>
            <pc:docMk/>
            <pc:sldMk cId="2770351446" sldId="331"/>
            <ac:grpSpMk id="4" creationId="{00000000-0000-0000-0000-000000000000}"/>
          </ac:grpSpMkLst>
        </pc:grpChg>
        <pc:picChg chg="del">
          <ac:chgData name="Jose Mateus Ramiris" userId="d6dcff02-bda0-410e-b483-e9aa2ff64135" providerId="ADAL" clId="{63317F94-1B30-49CE-91E3-2CCF4E51791B}" dt="2023-04-28T03:59:41.667" v="1121" actId="478"/>
          <ac:picMkLst>
            <pc:docMk/>
            <pc:sldMk cId="2770351446" sldId="331"/>
            <ac:picMk id="73" creationId="{A7CD58D3-8910-A50A-9C63-664C984C9F1B}"/>
          </ac:picMkLst>
        </pc:picChg>
        <pc:picChg chg="add mod">
          <ac:chgData name="Jose Mateus Ramiris" userId="d6dcff02-bda0-410e-b483-e9aa2ff64135" providerId="ADAL" clId="{63317F94-1B30-49CE-91E3-2CCF4E51791B}" dt="2023-04-28T04:04:49.863" v="1126" actId="14100"/>
          <ac:picMkLst>
            <pc:docMk/>
            <pc:sldMk cId="2770351446" sldId="331"/>
            <ac:picMk id="74" creationId="{5800F75A-401B-4503-1AAA-58219729C4F8}"/>
          </ac:picMkLst>
        </pc:picChg>
      </pc:sldChg>
      <pc:sldChg chg="modSp add mod ord">
        <pc:chgData name="Jose Mateus Ramiris" userId="d6dcff02-bda0-410e-b483-e9aa2ff64135" providerId="ADAL" clId="{63317F94-1B30-49CE-91E3-2CCF4E51791B}" dt="2023-04-28T04:11:10.274" v="1415" actId="20577"/>
        <pc:sldMkLst>
          <pc:docMk/>
          <pc:sldMk cId="763619985" sldId="332"/>
        </pc:sldMkLst>
        <pc:spChg chg="mod">
          <ac:chgData name="Jose Mateus Ramiris" userId="d6dcff02-bda0-410e-b483-e9aa2ff64135" providerId="ADAL" clId="{63317F94-1B30-49CE-91E3-2CCF4E51791B}" dt="2023-04-28T04:11:10.274" v="1415" actId="20577"/>
          <ac:spMkLst>
            <pc:docMk/>
            <pc:sldMk cId="763619985" sldId="332"/>
            <ac:spMk id="71" creationId="{8421101A-C27C-546E-1ECF-8B2D896F0546}"/>
          </ac:spMkLst>
        </pc:spChg>
        <pc:spChg chg="mod">
          <ac:chgData name="Jose Mateus Ramiris" userId="d6dcff02-bda0-410e-b483-e9aa2ff64135" providerId="ADAL" clId="{63317F94-1B30-49CE-91E3-2CCF4E51791B}" dt="2023-04-28T04:05:51.659" v="1143" actId="14100"/>
          <ac:spMkLst>
            <pc:docMk/>
            <pc:sldMk cId="763619985" sldId="332"/>
            <ac:spMk id="72" creationId="{E399905F-B1E7-2026-C7AD-6E5002F784BA}"/>
          </ac:spMkLst>
        </pc:spChg>
      </pc:sldChg>
      <pc:sldChg chg="modSp add mod ord">
        <pc:chgData name="Jose Mateus Ramiris" userId="d6dcff02-bda0-410e-b483-e9aa2ff64135" providerId="ADAL" clId="{63317F94-1B30-49CE-91E3-2CCF4E51791B}" dt="2023-04-28T04:17:14.581" v="1498" actId="114"/>
        <pc:sldMkLst>
          <pc:docMk/>
          <pc:sldMk cId="1563074148" sldId="333"/>
        </pc:sldMkLst>
        <pc:spChg chg="mod">
          <ac:chgData name="Jose Mateus Ramiris" userId="d6dcff02-bda0-410e-b483-e9aa2ff64135" providerId="ADAL" clId="{63317F94-1B30-49CE-91E3-2CCF4E51791B}" dt="2023-04-28T04:17:14.581" v="1498" actId="114"/>
          <ac:spMkLst>
            <pc:docMk/>
            <pc:sldMk cId="1563074148" sldId="333"/>
            <ac:spMk id="71" creationId="{8421101A-C27C-546E-1ECF-8B2D896F0546}"/>
          </ac:spMkLst>
        </pc:spChg>
      </pc:sldChg>
      <pc:sldChg chg="modSp add mod">
        <pc:chgData name="Jose Mateus Ramiris" userId="d6dcff02-bda0-410e-b483-e9aa2ff64135" providerId="ADAL" clId="{63317F94-1B30-49CE-91E3-2CCF4E51791B}" dt="2023-04-28T04:33:27.996" v="1825" actId="20577"/>
        <pc:sldMkLst>
          <pc:docMk/>
          <pc:sldMk cId="2471938897" sldId="334"/>
        </pc:sldMkLst>
        <pc:spChg chg="mod">
          <ac:chgData name="Jose Mateus Ramiris" userId="d6dcff02-bda0-410e-b483-e9aa2ff64135" providerId="ADAL" clId="{63317F94-1B30-49CE-91E3-2CCF4E51791B}" dt="2023-04-28T04:33:27.996" v="1825" actId="20577"/>
          <ac:spMkLst>
            <pc:docMk/>
            <pc:sldMk cId="2471938897" sldId="334"/>
            <ac:spMk id="71" creationId="{8421101A-C27C-546E-1ECF-8B2D896F0546}"/>
          </ac:spMkLst>
        </pc:spChg>
      </pc:sldChg>
      <pc:sldChg chg="addSp delSp modSp add mod ord">
        <pc:chgData name="Jose Mateus Ramiris" userId="d6dcff02-bda0-410e-b483-e9aa2ff64135" providerId="ADAL" clId="{63317F94-1B30-49CE-91E3-2CCF4E51791B}" dt="2023-04-28T04:25:24.742" v="1527" actId="34135"/>
        <pc:sldMkLst>
          <pc:docMk/>
          <pc:sldMk cId="3701504049" sldId="335"/>
        </pc:sldMkLst>
        <pc:spChg chg="mod">
          <ac:chgData name="Jose Mateus Ramiris" userId="d6dcff02-bda0-410e-b483-e9aa2ff64135" providerId="ADAL" clId="{63317F94-1B30-49CE-91E3-2CCF4E51791B}" dt="2023-04-28T04:22:27.566" v="1519" actId="1076"/>
          <ac:spMkLst>
            <pc:docMk/>
            <pc:sldMk cId="3701504049" sldId="335"/>
            <ac:spMk id="72" creationId="{E399905F-B1E7-2026-C7AD-6E5002F784BA}"/>
          </ac:spMkLst>
        </pc:spChg>
        <pc:grpChg chg="mod">
          <ac:chgData name="Jose Mateus Ramiris" userId="d6dcff02-bda0-410e-b483-e9aa2ff64135" providerId="ADAL" clId="{63317F94-1B30-49CE-91E3-2CCF4E51791B}" dt="2023-04-28T04:22:31.467" v="1520" actId="1076"/>
          <ac:grpSpMkLst>
            <pc:docMk/>
            <pc:sldMk cId="3701504049" sldId="335"/>
            <ac:grpSpMk id="4" creationId="{00000000-0000-0000-0000-000000000000}"/>
          </ac:grpSpMkLst>
        </pc:grpChg>
        <pc:picChg chg="del">
          <ac:chgData name="Jose Mateus Ramiris" userId="d6dcff02-bda0-410e-b483-e9aa2ff64135" providerId="ADAL" clId="{63317F94-1B30-49CE-91E3-2CCF4E51791B}" dt="2023-04-28T04:21:44.034" v="1503" actId="478"/>
          <ac:picMkLst>
            <pc:docMk/>
            <pc:sldMk cId="3701504049" sldId="335"/>
            <ac:picMk id="73" creationId="{A7CD58D3-8910-A50A-9C63-664C984C9F1B}"/>
          </ac:picMkLst>
        </pc:picChg>
        <pc:picChg chg="add del mod">
          <ac:chgData name="Jose Mateus Ramiris" userId="d6dcff02-bda0-410e-b483-e9aa2ff64135" providerId="ADAL" clId="{63317F94-1B30-49CE-91E3-2CCF4E51791B}" dt="2023-04-28T04:22:42.169" v="1521" actId="478"/>
          <ac:picMkLst>
            <pc:docMk/>
            <pc:sldMk cId="3701504049" sldId="335"/>
            <ac:picMk id="74" creationId="{A7B1DBFF-EC1B-744E-D404-2E27449BF0BF}"/>
          </ac:picMkLst>
        </pc:picChg>
        <pc:picChg chg="add mod">
          <ac:chgData name="Jose Mateus Ramiris" userId="d6dcff02-bda0-410e-b483-e9aa2ff64135" providerId="ADAL" clId="{63317F94-1B30-49CE-91E3-2CCF4E51791B}" dt="2023-04-28T04:25:24.742" v="1527" actId="34135"/>
          <ac:picMkLst>
            <pc:docMk/>
            <pc:sldMk cId="3701504049" sldId="335"/>
            <ac:picMk id="76" creationId="{CC7027E8-A539-8A19-6124-BF42D36DCECB}"/>
          </ac:picMkLst>
        </pc:picChg>
      </pc:sldChg>
      <pc:sldChg chg="modSp add mod ord">
        <pc:chgData name="Jose Mateus Ramiris" userId="d6dcff02-bda0-410e-b483-e9aa2ff64135" providerId="ADAL" clId="{63317F94-1B30-49CE-91E3-2CCF4E51791B}" dt="2023-04-28T04:28:01.549" v="1633" actId="20577"/>
        <pc:sldMkLst>
          <pc:docMk/>
          <pc:sldMk cId="247704092" sldId="336"/>
        </pc:sldMkLst>
        <pc:spChg chg="mod">
          <ac:chgData name="Jose Mateus Ramiris" userId="d6dcff02-bda0-410e-b483-e9aa2ff64135" providerId="ADAL" clId="{63317F94-1B30-49CE-91E3-2CCF4E51791B}" dt="2023-04-28T04:28:01.549" v="1633" actId="20577"/>
          <ac:spMkLst>
            <pc:docMk/>
            <pc:sldMk cId="247704092" sldId="336"/>
            <ac:spMk id="71" creationId="{8421101A-C27C-546E-1ECF-8B2D896F0546}"/>
          </ac:spMkLst>
        </pc:spChg>
        <pc:spChg chg="mod">
          <ac:chgData name="Jose Mateus Ramiris" userId="d6dcff02-bda0-410e-b483-e9aa2ff64135" providerId="ADAL" clId="{63317F94-1B30-49CE-91E3-2CCF4E51791B}" dt="2023-04-28T04:27:21.693" v="1617" actId="20577"/>
          <ac:spMkLst>
            <pc:docMk/>
            <pc:sldMk cId="247704092" sldId="336"/>
            <ac:spMk id="72" creationId="{E399905F-B1E7-2026-C7AD-6E5002F784BA}"/>
          </ac:spMkLst>
        </pc:spChg>
      </pc:sldChg>
      <pc:sldChg chg="addSp delSp modSp add mod ord">
        <pc:chgData name="Jose Mateus Ramiris" userId="d6dcff02-bda0-410e-b483-e9aa2ff64135" providerId="ADAL" clId="{63317F94-1B30-49CE-91E3-2CCF4E51791B}" dt="2023-04-28T04:37:40.317" v="1843" actId="1076"/>
        <pc:sldMkLst>
          <pc:docMk/>
          <pc:sldMk cId="3290041914" sldId="337"/>
        </pc:sldMkLst>
        <pc:spChg chg="mod">
          <ac:chgData name="Jose Mateus Ramiris" userId="d6dcff02-bda0-410e-b483-e9aa2ff64135" providerId="ADAL" clId="{63317F94-1B30-49CE-91E3-2CCF4E51791B}" dt="2023-04-28T04:37:34.338" v="1842" actId="1076"/>
          <ac:spMkLst>
            <pc:docMk/>
            <pc:sldMk cId="3290041914" sldId="337"/>
            <ac:spMk id="72" creationId="{E399905F-B1E7-2026-C7AD-6E5002F784BA}"/>
          </ac:spMkLst>
        </pc:spChg>
        <pc:grpChg chg="mod">
          <ac:chgData name="Jose Mateus Ramiris" userId="d6dcff02-bda0-410e-b483-e9aa2ff64135" providerId="ADAL" clId="{63317F94-1B30-49CE-91E3-2CCF4E51791B}" dt="2023-04-28T04:37:40.317" v="1843" actId="1076"/>
          <ac:grpSpMkLst>
            <pc:docMk/>
            <pc:sldMk cId="3290041914" sldId="337"/>
            <ac:grpSpMk id="4" creationId="{00000000-0000-0000-0000-000000000000}"/>
          </ac:grpSpMkLst>
        </pc:grpChg>
        <pc:picChg chg="add mod">
          <ac:chgData name="Jose Mateus Ramiris" userId="d6dcff02-bda0-410e-b483-e9aa2ff64135" providerId="ADAL" clId="{63317F94-1B30-49CE-91E3-2CCF4E51791B}" dt="2023-04-28T04:37:26.607" v="1840" actId="14100"/>
          <ac:picMkLst>
            <pc:docMk/>
            <pc:sldMk cId="3290041914" sldId="337"/>
            <ac:picMk id="73" creationId="{7ADE05F6-6F0C-8935-8735-1B0677BD27F0}"/>
          </ac:picMkLst>
        </pc:picChg>
        <pc:picChg chg="del">
          <ac:chgData name="Jose Mateus Ramiris" userId="d6dcff02-bda0-410e-b483-e9aa2ff64135" providerId="ADAL" clId="{63317F94-1B30-49CE-91E3-2CCF4E51791B}" dt="2023-04-28T04:33:51.960" v="1829" actId="478"/>
          <ac:picMkLst>
            <pc:docMk/>
            <pc:sldMk cId="3290041914" sldId="337"/>
            <ac:picMk id="76" creationId="{CC7027E8-A539-8A19-6124-BF42D36DCECB}"/>
          </ac:picMkLst>
        </pc:picChg>
      </pc:sldChg>
      <pc:sldChg chg="modSp add mod ord">
        <pc:chgData name="Jose Mateus Ramiris" userId="d6dcff02-bda0-410e-b483-e9aa2ff64135" providerId="ADAL" clId="{63317F94-1B30-49CE-91E3-2CCF4E51791B}" dt="2023-04-28T04:41:01.165" v="2036" actId="1076"/>
        <pc:sldMkLst>
          <pc:docMk/>
          <pc:sldMk cId="3399215121" sldId="338"/>
        </pc:sldMkLst>
        <pc:spChg chg="mod">
          <ac:chgData name="Jose Mateus Ramiris" userId="d6dcff02-bda0-410e-b483-e9aa2ff64135" providerId="ADAL" clId="{63317F94-1B30-49CE-91E3-2CCF4E51791B}" dt="2023-04-28T04:41:01.165" v="2036" actId="1076"/>
          <ac:spMkLst>
            <pc:docMk/>
            <pc:sldMk cId="3399215121" sldId="338"/>
            <ac:spMk id="71" creationId="{8421101A-C27C-546E-1ECF-8B2D896F0546}"/>
          </ac:spMkLst>
        </pc:spChg>
        <pc:spChg chg="mod">
          <ac:chgData name="Jose Mateus Ramiris" userId="d6dcff02-bda0-410e-b483-e9aa2ff64135" providerId="ADAL" clId="{63317F94-1B30-49CE-91E3-2CCF4E51791B}" dt="2023-04-28T04:38:05.070" v="1852" actId="1076"/>
          <ac:spMkLst>
            <pc:docMk/>
            <pc:sldMk cId="3399215121" sldId="338"/>
            <ac:spMk id="72" creationId="{E399905F-B1E7-2026-C7AD-6E5002F784BA}"/>
          </ac:spMkLst>
        </pc:spChg>
      </pc:sldChg>
      <pc:sldChg chg="modSp add mod ord">
        <pc:chgData name="Jose Mateus Ramiris" userId="d6dcff02-bda0-410e-b483-e9aa2ff64135" providerId="ADAL" clId="{63317F94-1B30-49CE-91E3-2CCF4E51791B}" dt="2023-04-28T04:47:25.761" v="2084" actId="6549"/>
        <pc:sldMkLst>
          <pc:docMk/>
          <pc:sldMk cId="2544055417" sldId="339"/>
        </pc:sldMkLst>
        <pc:spChg chg="mod">
          <ac:chgData name="Jose Mateus Ramiris" userId="d6dcff02-bda0-410e-b483-e9aa2ff64135" providerId="ADAL" clId="{63317F94-1B30-49CE-91E3-2CCF4E51791B}" dt="2023-04-28T04:47:25.761" v="2084" actId="6549"/>
          <ac:spMkLst>
            <pc:docMk/>
            <pc:sldMk cId="2544055417" sldId="339"/>
            <ac:spMk id="71" creationId="{8421101A-C27C-546E-1ECF-8B2D896F0546}"/>
          </ac:spMkLst>
        </pc:spChg>
      </pc:sldChg>
      <pc:sldChg chg="addSp delSp modSp add mod ord">
        <pc:chgData name="Jose Mateus Ramiris" userId="d6dcff02-bda0-410e-b483-e9aa2ff64135" providerId="ADAL" clId="{63317F94-1B30-49CE-91E3-2CCF4E51791B}" dt="2023-04-28T04:57:07.014" v="2105" actId="34135"/>
        <pc:sldMkLst>
          <pc:docMk/>
          <pc:sldMk cId="3239465428" sldId="340"/>
        </pc:sldMkLst>
        <pc:spChg chg="mod">
          <ac:chgData name="Jose Mateus Ramiris" userId="d6dcff02-bda0-410e-b483-e9aa2ff64135" providerId="ADAL" clId="{63317F94-1B30-49CE-91E3-2CCF4E51791B}" dt="2023-04-28T04:56:50.564" v="2101" actId="1076"/>
          <ac:spMkLst>
            <pc:docMk/>
            <pc:sldMk cId="3239465428" sldId="340"/>
            <ac:spMk id="72" creationId="{E399905F-B1E7-2026-C7AD-6E5002F784BA}"/>
          </ac:spMkLst>
        </pc:spChg>
        <pc:grpChg chg="mod">
          <ac:chgData name="Jose Mateus Ramiris" userId="d6dcff02-bda0-410e-b483-e9aa2ff64135" providerId="ADAL" clId="{63317F94-1B30-49CE-91E3-2CCF4E51791B}" dt="2023-04-28T04:57:00.306" v="2104" actId="1076"/>
          <ac:grpSpMkLst>
            <pc:docMk/>
            <pc:sldMk cId="3239465428" sldId="340"/>
            <ac:grpSpMk id="4" creationId="{00000000-0000-0000-0000-000000000000}"/>
          </ac:grpSpMkLst>
        </pc:grpChg>
        <pc:picChg chg="del">
          <ac:chgData name="Jose Mateus Ramiris" userId="d6dcff02-bda0-410e-b483-e9aa2ff64135" providerId="ADAL" clId="{63317F94-1B30-49CE-91E3-2CCF4E51791B}" dt="2023-04-28T04:48:17.130" v="2085" actId="478"/>
          <ac:picMkLst>
            <pc:docMk/>
            <pc:sldMk cId="3239465428" sldId="340"/>
            <ac:picMk id="73" creationId="{7ADE05F6-6F0C-8935-8735-1B0677BD27F0}"/>
          </ac:picMkLst>
        </pc:picChg>
        <pc:picChg chg="add mod">
          <ac:chgData name="Jose Mateus Ramiris" userId="d6dcff02-bda0-410e-b483-e9aa2ff64135" providerId="ADAL" clId="{63317F94-1B30-49CE-91E3-2CCF4E51791B}" dt="2023-04-28T04:57:07.014" v="2105" actId="34135"/>
          <ac:picMkLst>
            <pc:docMk/>
            <pc:sldMk cId="3239465428" sldId="340"/>
            <ac:picMk id="74" creationId="{0DC2863F-06D3-BA17-77E8-A6957253459D}"/>
          </ac:picMkLst>
        </pc:picChg>
      </pc:sldChg>
      <pc:sldChg chg="modSp add mod ord">
        <pc:chgData name="Jose Mateus Ramiris" userId="d6dcff02-bda0-410e-b483-e9aa2ff64135" providerId="ADAL" clId="{63317F94-1B30-49CE-91E3-2CCF4E51791B}" dt="2023-04-28T04:58:23.808" v="2216" actId="14100"/>
        <pc:sldMkLst>
          <pc:docMk/>
          <pc:sldMk cId="1344019218" sldId="341"/>
        </pc:sldMkLst>
        <pc:spChg chg="mod">
          <ac:chgData name="Jose Mateus Ramiris" userId="d6dcff02-bda0-410e-b483-e9aa2ff64135" providerId="ADAL" clId="{63317F94-1B30-49CE-91E3-2CCF4E51791B}" dt="2023-04-28T04:58:10.138" v="2204" actId="20577"/>
          <ac:spMkLst>
            <pc:docMk/>
            <pc:sldMk cId="1344019218" sldId="341"/>
            <ac:spMk id="71" creationId="{8421101A-C27C-546E-1ECF-8B2D896F0546}"/>
          </ac:spMkLst>
        </pc:spChg>
        <pc:spChg chg="mod">
          <ac:chgData name="Jose Mateus Ramiris" userId="d6dcff02-bda0-410e-b483-e9aa2ff64135" providerId="ADAL" clId="{63317F94-1B30-49CE-91E3-2CCF4E51791B}" dt="2023-04-28T04:58:23.808" v="2216" actId="14100"/>
          <ac:spMkLst>
            <pc:docMk/>
            <pc:sldMk cId="1344019218" sldId="341"/>
            <ac:spMk id="72" creationId="{E399905F-B1E7-2026-C7AD-6E5002F784BA}"/>
          </ac:spMkLst>
        </pc:spChg>
      </pc:sldChg>
    </pc:docChg>
  </pc:docChgLst>
  <pc:docChgLst>
    <pc:chgData name="Jose Mateus Ramiris" userId="d6dcff02-bda0-410e-b483-e9aa2ff64135" providerId="ADAL" clId="{10B1E366-53DC-486F-A9E1-3561CDAF881A}"/>
    <pc:docChg chg="undo custSel addSld delSld modSld sldOrd">
      <pc:chgData name="Jose Mateus Ramiris" userId="d6dcff02-bda0-410e-b483-e9aa2ff64135" providerId="ADAL" clId="{10B1E366-53DC-486F-A9E1-3561CDAF881A}" dt="2024-01-20T03:32:39.518" v="1902" actId="1076"/>
      <pc:docMkLst>
        <pc:docMk/>
      </pc:docMkLst>
      <pc:sldChg chg="modSp mod">
        <pc:chgData name="Jose Mateus Ramiris" userId="d6dcff02-bda0-410e-b483-e9aa2ff64135" providerId="ADAL" clId="{10B1E366-53DC-486F-A9E1-3561CDAF881A}" dt="2024-01-20T00:20:32.030" v="63" actId="20577"/>
        <pc:sldMkLst>
          <pc:docMk/>
          <pc:sldMk cId="2479405693" sldId="281"/>
        </pc:sldMkLst>
        <pc:spChg chg="mod">
          <ac:chgData name="Jose Mateus Ramiris" userId="d6dcff02-bda0-410e-b483-e9aa2ff64135" providerId="ADAL" clId="{10B1E366-53DC-486F-A9E1-3561CDAF881A}" dt="2024-01-20T00:20:13.455" v="35" actId="6549"/>
          <ac:spMkLst>
            <pc:docMk/>
            <pc:sldMk cId="2479405693" sldId="281"/>
            <ac:spMk id="6" creationId="{26F27D85-77C7-8394-67F7-A671B5F6EB79}"/>
          </ac:spMkLst>
        </pc:spChg>
        <pc:spChg chg="mod">
          <ac:chgData name="Jose Mateus Ramiris" userId="d6dcff02-bda0-410e-b483-e9aa2ff64135" providerId="ADAL" clId="{10B1E366-53DC-486F-A9E1-3561CDAF881A}" dt="2024-01-20T00:20:32.030" v="63" actId="20577"/>
          <ac:spMkLst>
            <pc:docMk/>
            <pc:sldMk cId="2479405693" sldId="281"/>
            <ac:spMk id="8" creationId="{D1CD6D78-A23F-5A65-0DAF-E0408A78D3D7}"/>
          </ac:spMkLst>
        </pc:spChg>
      </pc:sldChg>
      <pc:sldChg chg="del">
        <pc:chgData name="Jose Mateus Ramiris" userId="d6dcff02-bda0-410e-b483-e9aa2ff64135" providerId="ADAL" clId="{10B1E366-53DC-486F-A9E1-3561CDAF881A}" dt="2024-01-20T01:35:12.624" v="596" actId="47"/>
        <pc:sldMkLst>
          <pc:docMk/>
          <pc:sldMk cId="209262395" sldId="301"/>
        </pc:sldMkLst>
      </pc:sldChg>
      <pc:sldChg chg="modSp mod">
        <pc:chgData name="Jose Mateus Ramiris" userId="d6dcff02-bda0-410e-b483-e9aa2ff64135" providerId="ADAL" clId="{10B1E366-53DC-486F-A9E1-3561CDAF881A}" dt="2024-01-20T01:34:54.385" v="595" actId="14100"/>
        <pc:sldMkLst>
          <pc:docMk/>
          <pc:sldMk cId="176291740" sldId="304"/>
        </pc:sldMkLst>
        <pc:spChg chg="mod">
          <ac:chgData name="Jose Mateus Ramiris" userId="d6dcff02-bda0-410e-b483-e9aa2ff64135" providerId="ADAL" clId="{10B1E366-53DC-486F-A9E1-3561CDAF881A}" dt="2024-01-20T00:50:38.721" v="383" actId="20577"/>
          <ac:spMkLst>
            <pc:docMk/>
            <pc:sldMk cId="176291740" sldId="304"/>
            <ac:spMk id="73" creationId="{90ED9FE6-D28F-2722-1FCE-C45148CB8CB8}"/>
          </ac:spMkLst>
        </pc:spChg>
        <pc:spChg chg="mod">
          <ac:chgData name="Jose Mateus Ramiris" userId="d6dcff02-bda0-410e-b483-e9aa2ff64135" providerId="ADAL" clId="{10B1E366-53DC-486F-A9E1-3561CDAF881A}" dt="2024-01-20T01:34:54.385" v="595" actId="14100"/>
          <ac:spMkLst>
            <pc:docMk/>
            <pc:sldMk cId="176291740" sldId="304"/>
            <ac:spMk id="75" creationId="{6DFADEA4-6800-79A2-F4B0-2A27E71A8382}"/>
          </ac:spMkLst>
        </pc:spChg>
      </pc:sldChg>
      <pc:sldChg chg="del">
        <pc:chgData name="Jose Mateus Ramiris" userId="d6dcff02-bda0-410e-b483-e9aa2ff64135" providerId="ADAL" clId="{10B1E366-53DC-486F-A9E1-3561CDAF881A}" dt="2024-01-20T01:59:31.007" v="1423" actId="47"/>
        <pc:sldMkLst>
          <pc:docMk/>
          <pc:sldMk cId="2837944425" sldId="308"/>
        </pc:sldMkLst>
      </pc:sldChg>
      <pc:sldChg chg="del">
        <pc:chgData name="Jose Mateus Ramiris" userId="d6dcff02-bda0-410e-b483-e9aa2ff64135" providerId="ADAL" clId="{10B1E366-53DC-486F-A9E1-3561CDAF881A}" dt="2024-01-20T01:59:19.439" v="1417" actId="47"/>
        <pc:sldMkLst>
          <pc:docMk/>
          <pc:sldMk cId="1964806666" sldId="314"/>
        </pc:sldMkLst>
      </pc:sldChg>
      <pc:sldChg chg="del">
        <pc:chgData name="Jose Mateus Ramiris" userId="d6dcff02-bda0-410e-b483-e9aa2ff64135" providerId="ADAL" clId="{10B1E366-53DC-486F-A9E1-3561CDAF881A}" dt="2024-01-20T01:59:22.441" v="1418" actId="47"/>
        <pc:sldMkLst>
          <pc:docMk/>
          <pc:sldMk cId="557449960" sldId="315"/>
        </pc:sldMkLst>
      </pc:sldChg>
      <pc:sldChg chg="del">
        <pc:chgData name="Jose Mateus Ramiris" userId="d6dcff02-bda0-410e-b483-e9aa2ff64135" providerId="ADAL" clId="{10B1E366-53DC-486F-A9E1-3561CDAF881A}" dt="2024-01-20T01:59:23.706" v="1419" actId="47"/>
        <pc:sldMkLst>
          <pc:docMk/>
          <pc:sldMk cId="2806523902" sldId="316"/>
        </pc:sldMkLst>
      </pc:sldChg>
      <pc:sldChg chg="del">
        <pc:chgData name="Jose Mateus Ramiris" userId="d6dcff02-bda0-410e-b483-e9aa2ff64135" providerId="ADAL" clId="{10B1E366-53DC-486F-A9E1-3561CDAF881A}" dt="2024-01-20T01:59:24.840" v="1420" actId="47"/>
        <pc:sldMkLst>
          <pc:docMk/>
          <pc:sldMk cId="930462695" sldId="317"/>
        </pc:sldMkLst>
      </pc:sldChg>
      <pc:sldChg chg="del">
        <pc:chgData name="Jose Mateus Ramiris" userId="d6dcff02-bda0-410e-b483-e9aa2ff64135" providerId="ADAL" clId="{10B1E366-53DC-486F-A9E1-3561CDAF881A}" dt="2024-01-20T01:59:26.384" v="1421" actId="47"/>
        <pc:sldMkLst>
          <pc:docMk/>
          <pc:sldMk cId="309730798" sldId="318"/>
        </pc:sldMkLst>
      </pc:sldChg>
      <pc:sldChg chg="del">
        <pc:chgData name="Jose Mateus Ramiris" userId="d6dcff02-bda0-410e-b483-e9aa2ff64135" providerId="ADAL" clId="{10B1E366-53DC-486F-A9E1-3561CDAF881A}" dt="2024-01-20T01:59:28.219" v="1422" actId="47"/>
        <pc:sldMkLst>
          <pc:docMk/>
          <pc:sldMk cId="1316008249" sldId="319"/>
        </pc:sldMkLst>
      </pc:sldChg>
      <pc:sldChg chg="del">
        <pc:chgData name="Jose Mateus Ramiris" userId="d6dcff02-bda0-410e-b483-e9aa2ff64135" providerId="ADAL" clId="{10B1E366-53DC-486F-A9E1-3561CDAF881A}" dt="2024-01-20T01:59:32.709" v="1424" actId="47"/>
        <pc:sldMkLst>
          <pc:docMk/>
          <pc:sldMk cId="4007102057" sldId="320"/>
        </pc:sldMkLst>
      </pc:sldChg>
      <pc:sldChg chg="del">
        <pc:chgData name="Jose Mateus Ramiris" userId="d6dcff02-bda0-410e-b483-e9aa2ff64135" providerId="ADAL" clId="{10B1E366-53DC-486F-A9E1-3561CDAF881A}" dt="2024-01-20T01:59:34.417" v="1425" actId="47"/>
        <pc:sldMkLst>
          <pc:docMk/>
          <pc:sldMk cId="3161434071" sldId="321"/>
        </pc:sldMkLst>
      </pc:sldChg>
      <pc:sldChg chg="del">
        <pc:chgData name="Jose Mateus Ramiris" userId="d6dcff02-bda0-410e-b483-e9aa2ff64135" providerId="ADAL" clId="{10B1E366-53DC-486F-A9E1-3561CDAF881A}" dt="2024-01-20T01:59:35.547" v="1426" actId="47"/>
        <pc:sldMkLst>
          <pc:docMk/>
          <pc:sldMk cId="1590437619" sldId="322"/>
        </pc:sldMkLst>
      </pc:sldChg>
      <pc:sldChg chg="del">
        <pc:chgData name="Jose Mateus Ramiris" userId="d6dcff02-bda0-410e-b483-e9aa2ff64135" providerId="ADAL" clId="{10B1E366-53DC-486F-A9E1-3561CDAF881A}" dt="2024-01-20T01:59:36.584" v="1427" actId="47"/>
        <pc:sldMkLst>
          <pc:docMk/>
          <pc:sldMk cId="1060058639" sldId="323"/>
        </pc:sldMkLst>
      </pc:sldChg>
      <pc:sldChg chg="del">
        <pc:chgData name="Jose Mateus Ramiris" userId="d6dcff02-bda0-410e-b483-e9aa2ff64135" providerId="ADAL" clId="{10B1E366-53DC-486F-A9E1-3561CDAF881A}" dt="2024-01-20T01:59:38.380" v="1428" actId="47"/>
        <pc:sldMkLst>
          <pc:docMk/>
          <pc:sldMk cId="2921537945" sldId="324"/>
        </pc:sldMkLst>
      </pc:sldChg>
      <pc:sldChg chg="del">
        <pc:chgData name="Jose Mateus Ramiris" userId="d6dcff02-bda0-410e-b483-e9aa2ff64135" providerId="ADAL" clId="{10B1E366-53DC-486F-A9E1-3561CDAF881A}" dt="2024-01-20T01:59:39.508" v="1429" actId="47"/>
        <pc:sldMkLst>
          <pc:docMk/>
          <pc:sldMk cId="2180011529" sldId="325"/>
        </pc:sldMkLst>
      </pc:sldChg>
      <pc:sldChg chg="modSp mod">
        <pc:chgData name="Jose Mateus Ramiris" userId="d6dcff02-bda0-410e-b483-e9aa2ff64135" providerId="ADAL" clId="{10B1E366-53DC-486F-A9E1-3561CDAF881A}" dt="2024-01-20T03:32:39.518" v="1902" actId="1076"/>
        <pc:sldMkLst>
          <pc:docMk/>
          <pc:sldMk cId="1344019218" sldId="341"/>
        </pc:sldMkLst>
        <pc:spChg chg="mod">
          <ac:chgData name="Jose Mateus Ramiris" userId="d6dcff02-bda0-410e-b483-e9aa2ff64135" providerId="ADAL" clId="{10B1E366-53DC-486F-A9E1-3561CDAF881A}" dt="2024-01-20T03:32:39.518" v="1902" actId="1076"/>
          <ac:spMkLst>
            <pc:docMk/>
            <pc:sldMk cId="1344019218" sldId="341"/>
            <ac:spMk id="72" creationId="{E399905F-B1E7-2026-C7AD-6E5002F784BA}"/>
          </ac:spMkLst>
        </pc:spChg>
      </pc:sldChg>
      <pc:sldChg chg="addSp modSp add mod modAnim">
        <pc:chgData name="Jose Mateus Ramiris" userId="d6dcff02-bda0-410e-b483-e9aa2ff64135" providerId="ADAL" clId="{10B1E366-53DC-486F-A9E1-3561CDAF881A}" dt="2024-01-20T03:19:22.504" v="1835"/>
        <pc:sldMkLst>
          <pc:docMk/>
          <pc:sldMk cId="603275929" sldId="342"/>
        </pc:sldMkLst>
        <pc:spChg chg="mod">
          <ac:chgData name="Jose Mateus Ramiris" userId="d6dcff02-bda0-410e-b483-e9aa2ff64135" providerId="ADAL" clId="{10B1E366-53DC-486F-A9E1-3561CDAF881A}" dt="2024-01-20T01:37:12.344" v="648" actId="1076"/>
          <ac:spMkLst>
            <pc:docMk/>
            <pc:sldMk cId="603275929" sldId="342"/>
            <ac:spMk id="75" creationId="{6DFADEA4-6800-79A2-F4B0-2A27E71A8382}"/>
          </ac:spMkLst>
        </pc:spChg>
        <pc:picChg chg="add mod">
          <ac:chgData name="Jose Mateus Ramiris" userId="d6dcff02-bda0-410e-b483-e9aa2ff64135" providerId="ADAL" clId="{10B1E366-53DC-486F-A9E1-3561CDAF881A}" dt="2024-01-20T01:53:40.729" v="1403" actId="14100"/>
          <ac:picMkLst>
            <pc:docMk/>
            <pc:sldMk cId="603275929" sldId="342"/>
            <ac:picMk id="72" creationId="{6C449F46-86DA-B4E3-4D64-66C23C4DE17A}"/>
          </ac:picMkLst>
        </pc:picChg>
      </pc:sldChg>
      <pc:sldChg chg="addSp delSp modSp add del mod">
        <pc:chgData name="Jose Mateus Ramiris" userId="d6dcff02-bda0-410e-b483-e9aa2ff64135" providerId="ADAL" clId="{10B1E366-53DC-486F-A9E1-3561CDAF881A}" dt="2024-01-20T01:38:01.458" v="657" actId="47"/>
        <pc:sldMkLst>
          <pc:docMk/>
          <pc:sldMk cId="2984162625" sldId="343"/>
        </pc:sldMkLst>
        <pc:spChg chg="del">
          <ac:chgData name="Jose Mateus Ramiris" userId="d6dcff02-bda0-410e-b483-e9aa2ff64135" providerId="ADAL" clId="{10B1E366-53DC-486F-A9E1-3561CDAF881A}" dt="2024-01-20T00:55:10.796" v="549" actId="478"/>
          <ac:spMkLst>
            <pc:docMk/>
            <pc:sldMk cId="2984162625" sldId="343"/>
            <ac:spMk id="75" creationId="{6DFADEA4-6800-79A2-F4B0-2A27E71A8382}"/>
          </ac:spMkLst>
        </pc:spChg>
        <pc:picChg chg="add del mod">
          <ac:chgData name="Jose Mateus Ramiris" userId="d6dcff02-bda0-410e-b483-e9aa2ff64135" providerId="ADAL" clId="{10B1E366-53DC-486F-A9E1-3561CDAF881A}" dt="2024-01-20T01:37:20.003" v="650" actId="21"/>
          <ac:picMkLst>
            <pc:docMk/>
            <pc:sldMk cId="2984162625" sldId="343"/>
            <ac:picMk id="72" creationId="{6C449F46-86DA-B4E3-4D64-66C23C4DE17A}"/>
          </ac:picMkLst>
        </pc:picChg>
      </pc:sldChg>
      <pc:sldChg chg="addSp modSp add mod ord modAnim">
        <pc:chgData name="Jose Mateus Ramiris" userId="d6dcff02-bda0-410e-b483-e9aa2ff64135" providerId="ADAL" clId="{10B1E366-53DC-486F-A9E1-3561CDAF881A}" dt="2024-01-20T03:19:58.812" v="1842"/>
        <pc:sldMkLst>
          <pc:docMk/>
          <pc:sldMk cId="4155123316" sldId="344"/>
        </pc:sldMkLst>
        <pc:spChg chg="mod">
          <ac:chgData name="Jose Mateus Ramiris" userId="d6dcff02-bda0-410e-b483-e9aa2ff64135" providerId="ADAL" clId="{10B1E366-53DC-486F-A9E1-3561CDAF881A}" dt="2024-01-20T01:35:47.808" v="638" actId="20577"/>
          <ac:spMkLst>
            <pc:docMk/>
            <pc:sldMk cId="4155123316" sldId="344"/>
            <ac:spMk id="73" creationId="{90ED9FE6-D28F-2722-1FCE-C45148CB8CB8}"/>
          </ac:spMkLst>
        </pc:spChg>
        <pc:spChg chg="mod">
          <ac:chgData name="Jose Mateus Ramiris" userId="d6dcff02-bda0-410e-b483-e9aa2ff64135" providerId="ADAL" clId="{10B1E366-53DC-486F-A9E1-3561CDAF881A}" dt="2024-01-20T01:55:24.097" v="1410" actId="1076"/>
          <ac:spMkLst>
            <pc:docMk/>
            <pc:sldMk cId="4155123316" sldId="344"/>
            <ac:spMk id="75" creationId="{6DFADEA4-6800-79A2-F4B0-2A27E71A8382}"/>
          </ac:spMkLst>
        </pc:spChg>
        <pc:picChg chg="add mod">
          <ac:chgData name="Jose Mateus Ramiris" userId="d6dcff02-bda0-410e-b483-e9aa2ff64135" providerId="ADAL" clId="{10B1E366-53DC-486F-A9E1-3561CDAF881A}" dt="2024-01-20T01:57:35.210" v="1416" actId="1076"/>
          <ac:picMkLst>
            <pc:docMk/>
            <pc:sldMk cId="4155123316" sldId="344"/>
            <ac:picMk id="72" creationId="{68F1439E-80F1-2954-BCAF-AABD89279985}"/>
          </ac:picMkLst>
        </pc:picChg>
      </pc:sldChg>
      <pc:sldChg chg="delSp modSp add mod modAnim">
        <pc:chgData name="Jose Mateus Ramiris" userId="d6dcff02-bda0-410e-b483-e9aa2ff64135" providerId="ADAL" clId="{10B1E366-53DC-486F-A9E1-3561CDAF881A}" dt="2024-01-20T03:19:28.837" v="1836"/>
        <pc:sldMkLst>
          <pc:docMk/>
          <pc:sldMk cId="1539135194" sldId="345"/>
        </pc:sldMkLst>
        <pc:spChg chg="mod">
          <ac:chgData name="Jose Mateus Ramiris" userId="d6dcff02-bda0-410e-b483-e9aa2ff64135" providerId="ADAL" clId="{10B1E366-53DC-486F-A9E1-3561CDAF881A}" dt="2024-01-20T01:41:23.382" v="966" actId="313"/>
          <ac:spMkLst>
            <pc:docMk/>
            <pc:sldMk cId="1539135194" sldId="345"/>
            <ac:spMk id="73" creationId="{90ED9FE6-D28F-2722-1FCE-C45148CB8CB8}"/>
          </ac:spMkLst>
        </pc:spChg>
        <pc:spChg chg="mod">
          <ac:chgData name="Jose Mateus Ramiris" userId="d6dcff02-bda0-410e-b483-e9aa2ff64135" providerId="ADAL" clId="{10B1E366-53DC-486F-A9E1-3561CDAF881A}" dt="2024-01-20T01:53:32.310" v="1402" actId="14100"/>
          <ac:spMkLst>
            <pc:docMk/>
            <pc:sldMk cId="1539135194" sldId="345"/>
            <ac:spMk id="75" creationId="{6DFADEA4-6800-79A2-F4B0-2A27E71A8382}"/>
          </ac:spMkLst>
        </pc:spChg>
        <pc:picChg chg="del">
          <ac:chgData name="Jose Mateus Ramiris" userId="d6dcff02-bda0-410e-b483-e9aa2ff64135" providerId="ADAL" clId="{10B1E366-53DC-486F-A9E1-3561CDAF881A}" dt="2024-01-20T01:38:39.023" v="659" actId="478"/>
          <ac:picMkLst>
            <pc:docMk/>
            <pc:sldMk cId="1539135194" sldId="345"/>
            <ac:picMk id="72" creationId="{6C449F46-86DA-B4E3-4D64-66C23C4DE17A}"/>
          </ac:picMkLst>
        </pc:picChg>
      </pc:sldChg>
      <pc:sldChg chg="modSp add mod modAnim">
        <pc:chgData name="Jose Mateus Ramiris" userId="d6dcff02-bda0-410e-b483-e9aa2ff64135" providerId="ADAL" clId="{10B1E366-53DC-486F-A9E1-3561CDAF881A}" dt="2024-01-20T03:19:34.186" v="1837"/>
        <pc:sldMkLst>
          <pc:docMk/>
          <pc:sldMk cId="4057392408" sldId="346"/>
        </pc:sldMkLst>
        <pc:spChg chg="mod">
          <ac:chgData name="Jose Mateus Ramiris" userId="d6dcff02-bda0-410e-b483-e9aa2ff64135" providerId="ADAL" clId="{10B1E366-53DC-486F-A9E1-3561CDAF881A}" dt="2024-01-20T01:53:26.446" v="1401" actId="14100"/>
          <ac:spMkLst>
            <pc:docMk/>
            <pc:sldMk cId="4057392408" sldId="346"/>
            <ac:spMk id="75" creationId="{6DFADEA4-6800-79A2-F4B0-2A27E71A8382}"/>
          </ac:spMkLst>
        </pc:spChg>
      </pc:sldChg>
      <pc:sldChg chg="modSp add mod modAnim">
        <pc:chgData name="Jose Mateus Ramiris" userId="d6dcff02-bda0-410e-b483-e9aa2ff64135" providerId="ADAL" clId="{10B1E366-53DC-486F-A9E1-3561CDAF881A}" dt="2024-01-20T03:19:39.448" v="1838"/>
        <pc:sldMkLst>
          <pc:docMk/>
          <pc:sldMk cId="2552341564" sldId="347"/>
        </pc:sldMkLst>
        <pc:spChg chg="mod">
          <ac:chgData name="Jose Mateus Ramiris" userId="d6dcff02-bda0-410e-b483-e9aa2ff64135" providerId="ADAL" clId="{10B1E366-53DC-486F-A9E1-3561CDAF881A}" dt="2024-01-20T01:53:20.589" v="1400" actId="14100"/>
          <ac:spMkLst>
            <pc:docMk/>
            <pc:sldMk cId="2552341564" sldId="347"/>
            <ac:spMk id="75" creationId="{6DFADEA4-6800-79A2-F4B0-2A27E71A8382}"/>
          </ac:spMkLst>
        </pc:spChg>
      </pc:sldChg>
      <pc:sldChg chg="modSp add mod modAnim">
        <pc:chgData name="Jose Mateus Ramiris" userId="d6dcff02-bda0-410e-b483-e9aa2ff64135" providerId="ADAL" clId="{10B1E366-53DC-486F-A9E1-3561CDAF881A}" dt="2024-01-20T03:19:43.291" v="1839"/>
        <pc:sldMkLst>
          <pc:docMk/>
          <pc:sldMk cId="2432349963" sldId="348"/>
        </pc:sldMkLst>
        <pc:spChg chg="mod">
          <ac:chgData name="Jose Mateus Ramiris" userId="d6dcff02-bda0-410e-b483-e9aa2ff64135" providerId="ADAL" clId="{10B1E366-53DC-486F-A9E1-3561CDAF881A}" dt="2024-01-20T01:53:14.421" v="1399" actId="14100"/>
          <ac:spMkLst>
            <pc:docMk/>
            <pc:sldMk cId="2432349963" sldId="348"/>
            <ac:spMk id="75" creationId="{6DFADEA4-6800-79A2-F4B0-2A27E71A8382}"/>
          </ac:spMkLst>
        </pc:spChg>
      </pc:sldChg>
      <pc:sldChg chg="modSp add mod modAnim">
        <pc:chgData name="Jose Mateus Ramiris" userId="d6dcff02-bda0-410e-b483-e9aa2ff64135" providerId="ADAL" clId="{10B1E366-53DC-486F-A9E1-3561CDAF881A}" dt="2024-01-20T03:19:47.668" v="1840"/>
        <pc:sldMkLst>
          <pc:docMk/>
          <pc:sldMk cId="2497888825" sldId="349"/>
        </pc:sldMkLst>
        <pc:spChg chg="mod">
          <ac:chgData name="Jose Mateus Ramiris" userId="d6dcff02-bda0-410e-b483-e9aa2ff64135" providerId="ADAL" clId="{10B1E366-53DC-486F-A9E1-3561CDAF881A}" dt="2024-01-20T01:53:10.045" v="1398" actId="113"/>
          <ac:spMkLst>
            <pc:docMk/>
            <pc:sldMk cId="2497888825" sldId="349"/>
            <ac:spMk id="75" creationId="{6DFADEA4-6800-79A2-F4B0-2A27E71A8382}"/>
          </ac:spMkLst>
        </pc:spChg>
      </pc:sldChg>
      <pc:sldChg chg="addSp delSp modSp add mod">
        <pc:chgData name="Jose Mateus Ramiris" userId="d6dcff02-bda0-410e-b483-e9aa2ff64135" providerId="ADAL" clId="{10B1E366-53DC-486F-A9E1-3561CDAF881A}" dt="2024-01-20T02:05:56.194" v="1510" actId="1076"/>
        <pc:sldMkLst>
          <pc:docMk/>
          <pc:sldMk cId="4108619236" sldId="350"/>
        </pc:sldMkLst>
        <pc:spChg chg="mod">
          <ac:chgData name="Jose Mateus Ramiris" userId="d6dcff02-bda0-410e-b483-e9aa2ff64135" providerId="ADAL" clId="{10B1E366-53DC-486F-A9E1-3561CDAF881A}" dt="2024-01-20T02:00:26.273" v="1447" actId="14100"/>
          <ac:spMkLst>
            <pc:docMk/>
            <pc:sldMk cId="4108619236" sldId="350"/>
            <ac:spMk id="73" creationId="{90ED9FE6-D28F-2722-1FCE-C45148CB8CB8}"/>
          </ac:spMkLst>
        </pc:spChg>
        <pc:spChg chg="mod">
          <ac:chgData name="Jose Mateus Ramiris" userId="d6dcff02-bda0-410e-b483-e9aa2ff64135" providerId="ADAL" clId="{10B1E366-53DC-486F-A9E1-3561CDAF881A}" dt="2024-01-20T02:03:56.178" v="1496" actId="34135"/>
          <ac:spMkLst>
            <pc:docMk/>
            <pc:sldMk cId="4108619236" sldId="350"/>
            <ac:spMk id="75" creationId="{6DFADEA4-6800-79A2-F4B0-2A27E71A8382}"/>
          </ac:spMkLst>
        </pc:spChg>
        <pc:picChg chg="del">
          <ac:chgData name="Jose Mateus Ramiris" userId="d6dcff02-bda0-410e-b483-e9aa2ff64135" providerId="ADAL" clId="{10B1E366-53DC-486F-A9E1-3561CDAF881A}" dt="2024-01-20T02:03:24.934" v="1485" actId="478"/>
          <ac:picMkLst>
            <pc:docMk/>
            <pc:sldMk cId="4108619236" sldId="350"/>
            <ac:picMk id="72" creationId="{68F1439E-80F1-2954-BCAF-AABD89279985}"/>
          </ac:picMkLst>
        </pc:picChg>
        <pc:picChg chg="add mod">
          <ac:chgData name="Jose Mateus Ramiris" userId="d6dcff02-bda0-410e-b483-e9aa2ff64135" providerId="ADAL" clId="{10B1E366-53DC-486F-A9E1-3561CDAF881A}" dt="2024-01-20T02:05:56.194" v="1510" actId="1076"/>
          <ac:picMkLst>
            <pc:docMk/>
            <pc:sldMk cId="4108619236" sldId="350"/>
            <ac:picMk id="74" creationId="{66438C5C-2FC0-DAF4-4FA0-A9769D8AD7CD}"/>
          </ac:picMkLst>
        </pc:picChg>
        <pc:picChg chg="add mod">
          <ac:chgData name="Jose Mateus Ramiris" userId="d6dcff02-bda0-410e-b483-e9aa2ff64135" providerId="ADAL" clId="{10B1E366-53DC-486F-A9E1-3561CDAF881A}" dt="2024-01-20T02:05:53.242" v="1509" actId="14100"/>
          <ac:picMkLst>
            <pc:docMk/>
            <pc:sldMk cId="4108619236" sldId="350"/>
            <ac:picMk id="77" creationId="{19BD50EC-031F-A6EA-66B1-9C9F928832AF}"/>
          </ac:picMkLst>
        </pc:picChg>
      </pc:sldChg>
      <pc:sldChg chg="addSp delSp modSp add mod">
        <pc:chgData name="Jose Mateus Ramiris" userId="d6dcff02-bda0-410e-b483-e9aa2ff64135" providerId="ADAL" clId="{10B1E366-53DC-486F-A9E1-3561CDAF881A}" dt="2024-01-20T02:12:46.012" v="1536" actId="20577"/>
        <pc:sldMkLst>
          <pc:docMk/>
          <pc:sldMk cId="2832869449" sldId="351"/>
        </pc:sldMkLst>
        <pc:spChg chg="mod">
          <ac:chgData name="Jose Mateus Ramiris" userId="d6dcff02-bda0-410e-b483-e9aa2ff64135" providerId="ADAL" clId="{10B1E366-53DC-486F-A9E1-3561CDAF881A}" dt="2024-01-20T02:12:22.076" v="1531" actId="1076"/>
          <ac:spMkLst>
            <pc:docMk/>
            <pc:sldMk cId="2832869449" sldId="351"/>
            <ac:spMk id="73" creationId="{90ED9FE6-D28F-2722-1FCE-C45148CB8CB8}"/>
          </ac:spMkLst>
        </pc:spChg>
        <pc:spChg chg="mod">
          <ac:chgData name="Jose Mateus Ramiris" userId="d6dcff02-bda0-410e-b483-e9aa2ff64135" providerId="ADAL" clId="{10B1E366-53DC-486F-A9E1-3561CDAF881A}" dt="2024-01-20T02:12:46.012" v="1536" actId="20577"/>
          <ac:spMkLst>
            <pc:docMk/>
            <pc:sldMk cId="2832869449" sldId="351"/>
            <ac:spMk id="75" creationId="{6DFADEA4-6800-79A2-F4B0-2A27E71A8382}"/>
          </ac:spMkLst>
        </pc:spChg>
        <pc:picChg chg="add mod">
          <ac:chgData name="Jose Mateus Ramiris" userId="d6dcff02-bda0-410e-b483-e9aa2ff64135" providerId="ADAL" clId="{10B1E366-53DC-486F-A9E1-3561CDAF881A}" dt="2024-01-20T02:12:35.586" v="1535" actId="1076"/>
          <ac:picMkLst>
            <pc:docMk/>
            <pc:sldMk cId="2832869449" sldId="351"/>
            <ac:picMk id="72" creationId="{0DD237B2-32D6-AD3D-48B3-F3B4A9A4CA52}"/>
          </ac:picMkLst>
        </pc:picChg>
        <pc:picChg chg="del">
          <ac:chgData name="Jose Mateus Ramiris" userId="d6dcff02-bda0-410e-b483-e9aa2ff64135" providerId="ADAL" clId="{10B1E366-53DC-486F-A9E1-3561CDAF881A}" dt="2024-01-20T02:08:31.726" v="1515" actId="478"/>
          <ac:picMkLst>
            <pc:docMk/>
            <pc:sldMk cId="2832869449" sldId="351"/>
            <ac:picMk id="74" creationId="{66438C5C-2FC0-DAF4-4FA0-A9769D8AD7CD}"/>
          </ac:picMkLst>
        </pc:picChg>
        <pc:picChg chg="del">
          <ac:chgData name="Jose Mateus Ramiris" userId="d6dcff02-bda0-410e-b483-e9aa2ff64135" providerId="ADAL" clId="{10B1E366-53DC-486F-A9E1-3561CDAF881A}" dt="2024-01-20T02:08:30.717" v="1514" actId="478"/>
          <ac:picMkLst>
            <pc:docMk/>
            <pc:sldMk cId="2832869449" sldId="351"/>
            <ac:picMk id="77" creationId="{19BD50EC-031F-A6EA-66B1-9C9F928832AF}"/>
          </ac:picMkLst>
        </pc:picChg>
        <pc:picChg chg="add mod">
          <ac:chgData name="Jose Mateus Ramiris" userId="d6dcff02-bda0-410e-b483-e9aa2ff64135" providerId="ADAL" clId="{10B1E366-53DC-486F-A9E1-3561CDAF881A}" dt="2024-01-20T02:12:31.162" v="1534" actId="1076"/>
          <ac:picMkLst>
            <pc:docMk/>
            <pc:sldMk cId="2832869449" sldId="351"/>
            <ac:picMk id="78" creationId="{5396929B-C8B9-CCA1-F8E1-C569E32ABA15}"/>
          </ac:picMkLst>
        </pc:picChg>
      </pc:sldChg>
      <pc:sldChg chg="addSp delSp modSp add mod">
        <pc:chgData name="Jose Mateus Ramiris" userId="d6dcff02-bda0-410e-b483-e9aa2ff64135" providerId="ADAL" clId="{10B1E366-53DC-486F-A9E1-3561CDAF881A}" dt="2024-01-20T02:16:15.330" v="1573" actId="1076"/>
        <pc:sldMkLst>
          <pc:docMk/>
          <pc:sldMk cId="1567676610" sldId="352"/>
        </pc:sldMkLst>
        <pc:spChg chg="mod">
          <ac:chgData name="Jose Mateus Ramiris" userId="d6dcff02-bda0-410e-b483-e9aa2ff64135" providerId="ADAL" clId="{10B1E366-53DC-486F-A9E1-3561CDAF881A}" dt="2024-01-20T02:14:19.897" v="1560" actId="20577"/>
          <ac:spMkLst>
            <pc:docMk/>
            <pc:sldMk cId="1567676610" sldId="352"/>
            <ac:spMk id="73" creationId="{90ED9FE6-D28F-2722-1FCE-C45148CB8CB8}"/>
          </ac:spMkLst>
        </pc:spChg>
        <pc:spChg chg="mod">
          <ac:chgData name="Jose Mateus Ramiris" userId="d6dcff02-bda0-410e-b483-e9aa2ff64135" providerId="ADAL" clId="{10B1E366-53DC-486F-A9E1-3561CDAF881A}" dt="2024-01-20T02:14:45.922" v="1563" actId="1076"/>
          <ac:spMkLst>
            <pc:docMk/>
            <pc:sldMk cId="1567676610" sldId="352"/>
            <ac:spMk id="75" creationId="{6DFADEA4-6800-79A2-F4B0-2A27E71A8382}"/>
          </ac:spMkLst>
        </pc:spChg>
        <pc:picChg chg="del">
          <ac:chgData name="Jose Mateus Ramiris" userId="d6dcff02-bda0-410e-b483-e9aa2ff64135" providerId="ADAL" clId="{10B1E366-53DC-486F-A9E1-3561CDAF881A}" dt="2024-01-20T02:14:49.283" v="1565" actId="478"/>
          <ac:picMkLst>
            <pc:docMk/>
            <pc:sldMk cId="1567676610" sldId="352"/>
            <ac:picMk id="72" creationId="{0DD237B2-32D6-AD3D-48B3-F3B4A9A4CA52}"/>
          </ac:picMkLst>
        </pc:picChg>
        <pc:picChg chg="add mod">
          <ac:chgData name="Jose Mateus Ramiris" userId="d6dcff02-bda0-410e-b483-e9aa2ff64135" providerId="ADAL" clId="{10B1E366-53DC-486F-A9E1-3561CDAF881A}" dt="2024-01-20T02:16:15.330" v="1573" actId="1076"/>
          <ac:picMkLst>
            <pc:docMk/>
            <pc:sldMk cId="1567676610" sldId="352"/>
            <ac:picMk id="74" creationId="{598CED99-735D-C008-36AF-6B160FBFE00A}"/>
          </ac:picMkLst>
        </pc:picChg>
        <pc:picChg chg="del">
          <ac:chgData name="Jose Mateus Ramiris" userId="d6dcff02-bda0-410e-b483-e9aa2ff64135" providerId="ADAL" clId="{10B1E366-53DC-486F-A9E1-3561CDAF881A}" dt="2024-01-20T02:14:48.246" v="1564" actId="478"/>
          <ac:picMkLst>
            <pc:docMk/>
            <pc:sldMk cId="1567676610" sldId="352"/>
            <ac:picMk id="78" creationId="{5396929B-C8B9-CCA1-F8E1-C569E32ABA15}"/>
          </ac:picMkLst>
        </pc:picChg>
      </pc:sldChg>
      <pc:sldChg chg="add del">
        <pc:chgData name="Jose Mateus Ramiris" userId="d6dcff02-bda0-410e-b483-e9aa2ff64135" providerId="ADAL" clId="{10B1E366-53DC-486F-A9E1-3561CDAF881A}" dt="2024-01-20T02:19:49.155" v="1578" actId="47"/>
        <pc:sldMkLst>
          <pc:docMk/>
          <pc:sldMk cId="3138231222" sldId="353"/>
        </pc:sldMkLst>
      </pc:sldChg>
      <pc:sldChg chg="addSp delSp modSp add mod ord">
        <pc:chgData name="Jose Mateus Ramiris" userId="d6dcff02-bda0-410e-b483-e9aa2ff64135" providerId="ADAL" clId="{10B1E366-53DC-486F-A9E1-3561CDAF881A}" dt="2024-01-20T02:25:32.290" v="1640" actId="34135"/>
        <pc:sldMkLst>
          <pc:docMk/>
          <pc:sldMk cId="3588301043" sldId="354"/>
        </pc:sldMkLst>
        <pc:spChg chg="mod">
          <ac:chgData name="Jose Mateus Ramiris" userId="d6dcff02-bda0-410e-b483-e9aa2ff64135" providerId="ADAL" clId="{10B1E366-53DC-486F-A9E1-3561CDAF881A}" dt="2024-01-20T02:20:16.150" v="1596" actId="20577"/>
          <ac:spMkLst>
            <pc:docMk/>
            <pc:sldMk cId="3588301043" sldId="354"/>
            <ac:spMk id="73" creationId="{90ED9FE6-D28F-2722-1FCE-C45148CB8CB8}"/>
          </ac:spMkLst>
        </pc:spChg>
        <pc:spChg chg="mod">
          <ac:chgData name="Jose Mateus Ramiris" userId="d6dcff02-bda0-410e-b483-e9aa2ff64135" providerId="ADAL" clId="{10B1E366-53DC-486F-A9E1-3561CDAF881A}" dt="2024-01-20T02:25:32.290" v="1640" actId="34135"/>
          <ac:spMkLst>
            <pc:docMk/>
            <pc:sldMk cId="3588301043" sldId="354"/>
            <ac:spMk id="75" creationId="{6DFADEA4-6800-79A2-F4B0-2A27E71A8382}"/>
          </ac:spMkLst>
        </pc:spChg>
        <pc:picChg chg="del">
          <ac:chgData name="Jose Mateus Ramiris" userId="d6dcff02-bda0-410e-b483-e9aa2ff64135" providerId="ADAL" clId="{10B1E366-53DC-486F-A9E1-3561CDAF881A}" dt="2024-01-20T02:21:51.935" v="1619" actId="478"/>
          <ac:picMkLst>
            <pc:docMk/>
            <pc:sldMk cId="3588301043" sldId="354"/>
            <ac:picMk id="72" creationId="{68F1439E-80F1-2954-BCAF-AABD89279985}"/>
          </ac:picMkLst>
        </pc:picChg>
        <pc:picChg chg="add mod">
          <ac:chgData name="Jose Mateus Ramiris" userId="d6dcff02-bda0-410e-b483-e9aa2ff64135" providerId="ADAL" clId="{10B1E366-53DC-486F-A9E1-3561CDAF881A}" dt="2024-01-20T02:25:29.753" v="1639" actId="34135"/>
          <ac:picMkLst>
            <pc:docMk/>
            <pc:sldMk cId="3588301043" sldId="354"/>
            <ac:picMk id="74" creationId="{984C26A8-EC8C-B319-DEAF-FF42D9A64134}"/>
          </ac:picMkLst>
        </pc:picChg>
      </pc:sldChg>
      <pc:sldChg chg="delSp modSp add mod">
        <pc:chgData name="Jose Mateus Ramiris" userId="d6dcff02-bda0-410e-b483-e9aa2ff64135" providerId="ADAL" clId="{10B1E366-53DC-486F-A9E1-3561CDAF881A}" dt="2024-01-20T02:49:03.892" v="1670" actId="1076"/>
        <pc:sldMkLst>
          <pc:docMk/>
          <pc:sldMk cId="2126178185" sldId="355"/>
        </pc:sldMkLst>
        <pc:spChg chg="mod">
          <ac:chgData name="Jose Mateus Ramiris" userId="d6dcff02-bda0-410e-b483-e9aa2ff64135" providerId="ADAL" clId="{10B1E366-53DC-486F-A9E1-3561CDAF881A}" dt="2024-01-20T02:48:40.922" v="1665" actId="20577"/>
          <ac:spMkLst>
            <pc:docMk/>
            <pc:sldMk cId="2126178185" sldId="355"/>
            <ac:spMk id="73" creationId="{90ED9FE6-D28F-2722-1FCE-C45148CB8CB8}"/>
          </ac:spMkLst>
        </pc:spChg>
        <pc:spChg chg="mod">
          <ac:chgData name="Jose Mateus Ramiris" userId="d6dcff02-bda0-410e-b483-e9aa2ff64135" providerId="ADAL" clId="{10B1E366-53DC-486F-A9E1-3561CDAF881A}" dt="2024-01-20T02:49:03.892" v="1670" actId="1076"/>
          <ac:spMkLst>
            <pc:docMk/>
            <pc:sldMk cId="2126178185" sldId="355"/>
            <ac:spMk id="75" creationId="{6DFADEA4-6800-79A2-F4B0-2A27E71A8382}"/>
          </ac:spMkLst>
        </pc:spChg>
        <pc:picChg chg="del">
          <ac:chgData name="Jose Mateus Ramiris" userId="d6dcff02-bda0-410e-b483-e9aa2ff64135" providerId="ADAL" clId="{10B1E366-53DC-486F-A9E1-3561CDAF881A}" dt="2024-01-20T02:48:14.436" v="1651" actId="478"/>
          <ac:picMkLst>
            <pc:docMk/>
            <pc:sldMk cId="2126178185" sldId="355"/>
            <ac:picMk id="74" creationId="{984C26A8-EC8C-B319-DEAF-FF42D9A64134}"/>
          </ac:picMkLst>
        </pc:picChg>
      </pc:sldChg>
      <pc:sldChg chg="addSp delSp modSp add mod">
        <pc:chgData name="Jose Mateus Ramiris" userId="d6dcff02-bda0-410e-b483-e9aa2ff64135" providerId="ADAL" clId="{10B1E366-53DC-486F-A9E1-3561CDAF881A}" dt="2024-01-20T02:52:36.675" v="1681" actId="1076"/>
        <pc:sldMkLst>
          <pc:docMk/>
          <pc:sldMk cId="1966561477" sldId="356"/>
        </pc:sldMkLst>
        <pc:spChg chg="del mod">
          <ac:chgData name="Jose Mateus Ramiris" userId="d6dcff02-bda0-410e-b483-e9aa2ff64135" providerId="ADAL" clId="{10B1E366-53DC-486F-A9E1-3561CDAF881A}" dt="2024-01-20T02:49:16.891" v="1673" actId="478"/>
          <ac:spMkLst>
            <pc:docMk/>
            <pc:sldMk cId="1966561477" sldId="356"/>
            <ac:spMk id="75" creationId="{6DFADEA4-6800-79A2-F4B0-2A27E71A8382}"/>
          </ac:spMkLst>
        </pc:spChg>
        <pc:picChg chg="add mod">
          <ac:chgData name="Jose Mateus Ramiris" userId="d6dcff02-bda0-410e-b483-e9aa2ff64135" providerId="ADAL" clId="{10B1E366-53DC-486F-A9E1-3561CDAF881A}" dt="2024-01-20T02:52:36.675" v="1681" actId="1076"/>
          <ac:picMkLst>
            <pc:docMk/>
            <pc:sldMk cId="1966561477" sldId="356"/>
            <ac:picMk id="71" creationId="{60DBD3EB-4161-239D-835C-007081E5920C}"/>
          </ac:picMkLst>
        </pc:picChg>
      </pc:sldChg>
      <pc:sldChg chg="addSp delSp modSp add mod">
        <pc:chgData name="Jose Mateus Ramiris" userId="d6dcff02-bda0-410e-b483-e9aa2ff64135" providerId="ADAL" clId="{10B1E366-53DC-486F-A9E1-3561CDAF881A}" dt="2024-01-20T02:53:03.892" v="1689" actId="14100"/>
        <pc:sldMkLst>
          <pc:docMk/>
          <pc:sldMk cId="3258581741" sldId="357"/>
        </pc:sldMkLst>
        <pc:picChg chg="del">
          <ac:chgData name="Jose Mateus Ramiris" userId="d6dcff02-bda0-410e-b483-e9aa2ff64135" providerId="ADAL" clId="{10B1E366-53DC-486F-A9E1-3561CDAF881A}" dt="2024-01-20T02:52:47.562" v="1683" actId="478"/>
          <ac:picMkLst>
            <pc:docMk/>
            <pc:sldMk cId="3258581741" sldId="357"/>
            <ac:picMk id="71" creationId="{60DBD3EB-4161-239D-835C-007081E5920C}"/>
          </ac:picMkLst>
        </pc:picChg>
        <pc:picChg chg="add mod">
          <ac:chgData name="Jose Mateus Ramiris" userId="d6dcff02-bda0-410e-b483-e9aa2ff64135" providerId="ADAL" clId="{10B1E366-53DC-486F-A9E1-3561CDAF881A}" dt="2024-01-20T02:53:03.892" v="1689" actId="14100"/>
          <ac:picMkLst>
            <pc:docMk/>
            <pc:sldMk cId="3258581741" sldId="357"/>
            <ac:picMk id="72" creationId="{B6BA7339-CF56-8FDF-746E-02B95087BB73}"/>
          </ac:picMkLst>
        </pc:picChg>
      </pc:sldChg>
      <pc:sldChg chg="addSp delSp modSp add mod">
        <pc:chgData name="Jose Mateus Ramiris" userId="d6dcff02-bda0-410e-b483-e9aa2ff64135" providerId="ADAL" clId="{10B1E366-53DC-486F-A9E1-3561CDAF881A}" dt="2024-01-20T02:56:09.572" v="1698" actId="34135"/>
        <pc:sldMkLst>
          <pc:docMk/>
          <pc:sldMk cId="3736808705" sldId="358"/>
        </pc:sldMkLst>
        <pc:spChg chg="mod">
          <ac:chgData name="Jose Mateus Ramiris" userId="d6dcff02-bda0-410e-b483-e9aa2ff64135" providerId="ADAL" clId="{10B1E366-53DC-486F-A9E1-3561CDAF881A}" dt="2024-01-20T02:56:03.628" v="1696" actId="1076"/>
          <ac:spMkLst>
            <pc:docMk/>
            <pc:sldMk cId="3736808705" sldId="358"/>
            <ac:spMk id="73" creationId="{90ED9FE6-D28F-2722-1FCE-C45148CB8CB8}"/>
          </ac:spMkLst>
        </pc:spChg>
        <pc:grpChg chg="mod">
          <ac:chgData name="Jose Mateus Ramiris" userId="d6dcff02-bda0-410e-b483-e9aa2ff64135" providerId="ADAL" clId="{10B1E366-53DC-486F-A9E1-3561CDAF881A}" dt="2024-01-20T02:56:06.148" v="1697" actId="1076"/>
          <ac:grpSpMkLst>
            <pc:docMk/>
            <pc:sldMk cId="3736808705" sldId="358"/>
            <ac:grpSpMk id="4" creationId="{00000000-0000-0000-0000-000000000000}"/>
          </ac:grpSpMkLst>
        </pc:grpChg>
        <pc:picChg chg="add mod">
          <ac:chgData name="Jose Mateus Ramiris" userId="d6dcff02-bda0-410e-b483-e9aa2ff64135" providerId="ADAL" clId="{10B1E366-53DC-486F-A9E1-3561CDAF881A}" dt="2024-01-20T02:56:09.572" v="1698" actId="34135"/>
          <ac:picMkLst>
            <pc:docMk/>
            <pc:sldMk cId="3736808705" sldId="358"/>
            <ac:picMk id="71" creationId="{6AC0F9A0-5125-4022-2DE3-4670B6D9FBBE}"/>
          </ac:picMkLst>
        </pc:picChg>
        <pc:picChg chg="del">
          <ac:chgData name="Jose Mateus Ramiris" userId="d6dcff02-bda0-410e-b483-e9aa2ff64135" providerId="ADAL" clId="{10B1E366-53DC-486F-A9E1-3561CDAF881A}" dt="2024-01-20T02:55:51.322" v="1691" actId="478"/>
          <ac:picMkLst>
            <pc:docMk/>
            <pc:sldMk cId="3736808705" sldId="358"/>
            <ac:picMk id="72" creationId="{B6BA7339-CF56-8FDF-746E-02B95087BB73}"/>
          </ac:picMkLst>
        </pc:picChg>
      </pc:sldChg>
      <pc:sldChg chg="addSp delSp modSp add mod ord">
        <pc:chgData name="Jose Mateus Ramiris" userId="d6dcff02-bda0-410e-b483-e9aa2ff64135" providerId="ADAL" clId="{10B1E366-53DC-486F-A9E1-3561CDAF881A}" dt="2024-01-20T03:20:31.800" v="1843" actId="313"/>
        <pc:sldMkLst>
          <pc:docMk/>
          <pc:sldMk cId="994437890" sldId="359"/>
        </pc:sldMkLst>
        <pc:spChg chg="add mod">
          <ac:chgData name="Jose Mateus Ramiris" userId="d6dcff02-bda0-410e-b483-e9aa2ff64135" providerId="ADAL" clId="{10B1E366-53DC-486F-A9E1-3561CDAF881A}" dt="2024-01-20T03:20:31.800" v="1843" actId="313"/>
          <ac:spMkLst>
            <pc:docMk/>
            <pc:sldMk cId="994437890" sldId="359"/>
            <ac:spMk id="71" creationId="{9377A578-6052-2323-0BA5-942BC06BDBEB}"/>
          </ac:spMkLst>
        </pc:spChg>
        <pc:spChg chg="mod">
          <ac:chgData name="Jose Mateus Ramiris" userId="d6dcff02-bda0-410e-b483-e9aa2ff64135" providerId="ADAL" clId="{10B1E366-53DC-486F-A9E1-3561CDAF881A}" dt="2024-01-20T03:14:02.006" v="1745" actId="20577"/>
          <ac:spMkLst>
            <pc:docMk/>
            <pc:sldMk cId="994437890" sldId="359"/>
            <ac:spMk id="73" creationId="{90ED9FE6-D28F-2722-1FCE-C45148CB8CB8}"/>
          </ac:spMkLst>
        </pc:spChg>
        <pc:spChg chg="del">
          <ac:chgData name="Jose Mateus Ramiris" userId="d6dcff02-bda0-410e-b483-e9aa2ff64135" providerId="ADAL" clId="{10B1E366-53DC-486F-A9E1-3561CDAF881A}" dt="2024-01-20T03:00:36.595" v="1702" actId="478"/>
          <ac:spMkLst>
            <pc:docMk/>
            <pc:sldMk cId="994437890" sldId="359"/>
            <ac:spMk id="75" creationId="{6DFADEA4-6800-79A2-F4B0-2A27E71A8382}"/>
          </ac:spMkLst>
        </pc:spChg>
        <pc:picChg chg="add mod">
          <ac:chgData name="Jose Mateus Ramiris" userId="d6dcff02-bda0-410e-b483-e9aa2ff64135" providerId="ADAL" clId="{10B1E366-53DC-486F-A9E1-3561CDAF881A}" dt="2024-01-20T03:01:41.828" v="1732" actId="1076"/>
          <ac:picMkLst>
            <pc:docMk/>
            <pc:sldMk cId="994437890" sldId="359"/>
            <ac:picMk id="72" creationId="{4534EE2A-63DA-8248-52B0-974B7852FD92}"/>
          </ac:picMkLst>
        </pc:picChg>
        <pc:picChg chg="del">
          <ac:chgData name="Jose Mateus Ramiris" userId="d6dcff02-bda0-410e-b483-e9aa2ff64135" providerId="ADAL" clId="{10B1E366-53DC-486F-A9E1-3561CDAF881A}" dt="2024-01-20T03:01:25.088" v="1727" actId="478"/>
          <ac:picMkLst>
            <pc:docMk/>
            <pc:sldMk cId="994437890" sldId="359"/>
            <ac:picMk id="74" creationId="{984C26A8-EC8C-B319-DEAF-FF42D9A64134}"/>
          </ac:picMkLst>
        </pc:picChg>
      </pc:sldChg>
      <pc:sldChg chg="addSp delSp modSp add mod modAnim">
        <pc:chgData name="Jose Mateus Ramiris" userId="d6dcff02-bda0-410e-b483-e9aa2ff64135" providerId="ADAL" clId="{10B1E366-53DC-486F-A9E1-3561CDAF881A}" dt="2024-01-20T03:19:04.672" v="1833"/>
        <pc:sldMkLst>
          <pc:docMk/>
          <pc:sldMk cId="3619977173" sldId="360"/>
        </pc:sldMkLst>
        <pc:spChg chg="mod">
          <ac:chgData name="Jose Mateus Ramiris" userId="d6dcff02-bda0-410e-b483-e9aa2ff64135" providerId="ADAL" clId="{10B1E366-53DC-486F-A9E1-3561CDAF881A}" dt="2024-01-20T03:15:40.313" v="1768" actId="113"/>
          <ac:spMkLst>
            <pc:docMk/>
            <pc:sldMk cId="3619977173" sldId="360"/>
            <ac:spMk id="71" creationId="{9377A578-6052-2323-0BA5-942BC06BDBEB}"/>
          </ac:spMkLst>
        </pc:spChg>
        <pc:spChg chg="mod">
          <ac:chgData name="Jose Mateus Ramiris" userId="d6dcff02-bda0-410e-b483-e9aa2ff64135" providerId="ADAL" clId="{10B1E366-53DC-486F-A9E1-3561CDAF881A}" dt="2024-01-20T03:15:21.021" v="1751" actId="1076"/>
          <ac:spMkLst>
            <pc:docMk/>
            <pc:sldMk cId="3619977173" sldId="360"/>
            <ac:spMk id="73" creationId="{90ED9FE6-D28F-2722-1FCE-C45148CB8CB8}"/>
          </ac:spMkLst>
        </pc:spChg>
        <pc:picChg chg="del">
          <ac:chgData name="Jose Mateus Ramiris" userId="d6dcff02-bda0-410e-b483-e9aa2ff64135" providerId="ADAL" clId="{10B1E366-53DC-486F-A9E1-3561CDAF881A}" dt="2024-01-20T03:14:17.565" v="1746" actId="478"/>
          <ac:picMkLst>
            <pc:docMk/>
            <pc:sldMk cId="3619977173" sldId="360"/>
            <ac:picMk id="72" creationId="{4534EE2A-63DA-8248-52B0-974B7852FD92}"/>
          </ac:picMkLst>
        </pc:picChg>
        <pc:picChg chg="add mod">
          <ac:chgData name="Jose Mateus Ramiris" userId="d6dcff02-bda0-410e-b483-e9aa2ff64135" providerId="ADAL" clId="{10B1E366-53DC-486F-A9E1-3561CDAF881A}" dt="2024-01-20T03:18:39.987" v="1830" actId="1076"/>
          <ac:picMkLst>
            <pc:docMk/>
            <pc:sldMk cId="3619977173" sldId="360"/>
            <ac:picMk id="75" creationId="{9592B0BD-5476-5849-C487-E29FE93FBE36}"/>
          </ac:picMkLst>
        </pc:picChg>
        <pc:picChg chg="add mod">
          <ac:chgData name="Jose Mateus Ramiris" userId="d6dcff02-bda0-410e-b483-e9aa2ff64135" providerId="ADAL" clId="{10B1E366-53DC-486F-A9E1-3561CDAF881A}" dt="2024-01-20T03:18:32.190" v="1828" actId="1076"/>
          <ac:picMkLst>
            <pc:docMk/>
            <pc:sldMk cId="3619977173" sldId="360"/>
            <ac:picMk id="77" creationId="{FF2E2592-93C3-0990-0396-CCEDAD738FD2}"/>
          </ac:picMkLst>
        </pc:picChg>
      </pc:sldChg>
      <pc:sldChg chg="addSp delSp modSp add mod ord delAnim modAnim">
        <pc:chgData name="Jose Mateus Ramiris" userId="d6dcff02-bda0-410e-b483-e9aa2ff64135" providerId="ADAL" clId="{10B1E366-53DC-486F-A9E1-3561CDAF881A}" dt="2024-01-20T03:25:31.494" v="1883" actId="1076"/>
        <pc:sldMkLst>
          <pc:docMk/>
          <pc:sldMk cId="1926209462" sldId="361"/>
        </pc:sldMkLst>
        <pc:spChg chg="del mod">
          <ac:chgData name="Jose Mateus Ramiris" userId="d6dcff02-bda0-410e-b483-e9aa2ff64135" providerId="ADAL" clId="{10B1E366-53DC-486F-A9E1-3561CDAF881A}" dt="2024-01-20T03:23:55.804" v="1855" actId="478"/>
          <ac:spMkLst>
            <pc:docMk/>
            <pc:sldMk cId="1926209462" sldId="361"/>
            <ac:spMk id="71" creationId="{9377A578-6052-2323-0BA5-942BC06BDBEB}"/>
          </ac:spMkLst>
        </pc:spChg>
        <pc:spChg chg="add mod">
          <ac:chgData name="Jose Mateus Ramiris" userId="d6dcff02-bda0-410e-b483-e9aa2ff64135" providerId="ADAL" clId="{10B1E366-53DC-486F-A9E1-3561CDAF881A}" dt="2024-01-20T03:24:43.010" v="1875" actId="14100"/>
          <ac:spMkLst>
            <pc:docMk/>
            <pc:sldMk cId="1926209462" sldId="361"/>
            <ac:spMk id="72" creationId="{FB053C4F-3B91-DC8C-DE3B-A424AFDA2C54}"/>
          </ac:spMkLst>
        </pc:spChg>
        <pc:spChg chg="mod">
          <ac:chgData name="Jose Mateus Ramiris" userId="d6dcff02-bda0-410e-b483-e9aa2ff64135" providerId="ADAL" clId="{10B1E366-53DC-486F-A9E1-3561CDAF881A}" dt="2024-01-20T03:23:39.664" v="1852" actId="20577"/>
          <ac:spMkLst>
            <pc:docMk/>
            <pc:sldMk cId="1926209462" sldId="361"/>
            <ac:spMk id="73" creationId="{90ED9FE6-D28F-2722-1FCE-C45148CB8CB8}"/>
          </ac:spMkLst>
        </pc:spChg>
        <pc:picChg chg="del">
          <ac:chgData name="Jose Mateus Ramiris" userId="d6dcff02-bda0-410e-b483-e9aa2ff64135" providerId="ADAL" clId="{10B1E366-53DC-486F-A9E1-3561CDAF881A}" dt="2024-01-20T03:24:44.726" v="1876" actId="478"/>
          <ac:picMkLst>
            <pc:docMk/>
            <pc:sldMk cId="1926209462" sldId="361"/>
            <ac:picMk id="75" creationId="{9592B0BD-5476-5849-C487-E29FE93FBE36}"/>
          </ac:picMkLst>
        </pc:picChg>
        <pc:picChg chg="add mod">
          <ac:chgData name="Jose Mateus Ramiris" userId="d6dcff02-bda0-410e-b483-e9aa2ff64135" providerId="ADAL" clId="{10B1E366-53DC-486F-A9E1-3561CDAF881A}" dt="2024-01-20T03:25:31.494" v="1883" actId="1076"/>
          <ac:picMkLst>
            <pc:docMk/>
            <pc:sldMk cId="1926209462" sldId="361"/>
            <ac:picMk id="76" creationId="{8CB0DE05-3AB6-2DB5-349A-C9C402A62ED0}"/>
          </ac:picMkLst>
        </pc:picChg>
        <pc:picChg chg="del">
          <ac:chgData name="Jose Mateus Ramiris" userId="d6dcff02-bda0-410e-b483-e9aa2ff64135" providerId="ADAL" clId="{10B1E366-53DC-486F-A9E1-3561CDAF881A}" dt="2024-01-20T03:24:45.411" v="1877" actId="478"/>
          <ac:picMkLst>
            <pc:docMk/>
            <pc:sldMk cId="1926209462" sldId="361"/>
            <ac:picMk id="77" creationId="{FF2E2592-93C3-0990-0396-CCEDAD738FD2}"/>
          </ac:picMkLst>
        </pc:picChg>
      </pc:sldChg>
      <pc:sldChg chg="addSp delSp modSp add mod">
        <pc:chgData name="Jose Mateus Ramiris" userId="d6dcff02-bda0-410e-b483-e9aa2ff64135" providerId="ADAL" clId="{10B1E366-53DC-486F-A9E1-3561CDAF881A}" dt="2024-01-20T03:28:49.988" v="1901" actId="34135"/>
        <pc:sldMkLst>
          <pc:docMk/>
          <pc:sldMk cId="2150029886" sldId="362"/>
        </pc:sldMkLst>
        <pc:spChg chg="mod">
          <ac:chgData name="Jose Mateus Ramiris" userId="d6dcff02-bda0-410e-b483-e9aa2ff64135" providerId="ADAL" clId="{10B1E366-53DC-486F-A9E1-3561CDAF881A}" dt="2024-01-20T03:26:08.182" v="1887" actId="6549"/>
          <ac:spMkLst>
            <pc:docMk/>
            <pc:sldMk cId="2150029886" sldId="362"/>
            <ac:spMk id="72" creationId="{FB053C4F-3B91-DC8C-DE3B-A424AFDA2C54}"/>
          </ac:spMkLst>
        </pc:spChg>
        <pc:picChg chg="add mod">
          <ac:chgData name="Jose Mateus Ramiris" userId="d6dcff02-bda0-410e-b483-e9aa2ff64135" providerId="ADAL" clId="{10B1E366-53DC-486F-A9E1-3561CDAF881A}" dt="2024-01-20T03:28:49.988" v="1901" actId="34135"/>
          <ac:picMkLst>
            <pc:docMk/>
            <pc:sldMk cId="2150029886" sldId="362"/>
            <ac:picMk id="74" creationId="{A4AEC98F-9DD0-9C05-2029-B9BC7BE51AC6}"/>
          </ac:picMkLst>
        </pc:picChg>
        <pc:picChg chg="del">
          <ac:chgData name="Jose Mateus Ramiris" userId="d6dcff02-bda0-410e-b483-e9aa2ff64135" providerId="ADAL" clId="{10B1E366-53DC-486F-A9E1-3561CDAF881A}" dt="2024-01-20T03:26:10.365" v="1888" actId="478"/>
          <ac:picMkLst>
            <pc:docMk/>
            <pc:sldMk cId="2150029886" sldId="362"/>
            <ac:picMk id="76" creationId="{8CB0DE05-3AB6-2DB5-349A-C9C402A62ED0}"/>
          </ac:picMkLst>
        </pc:picChg>
      </pc:sldChg>
    </pc:docChg>
  </pc:docChgLst>
  <pc:docChgLst>
    <pc:chgData name="Jose Mateus Ramiris" userId="d6dcff02-bda0-410e-b483-e9aa2ff64135" providerId="ADAL" clId="{0497D4C2-7875-4101-B241-783B46754AB3}"/>
    <pc:docChg chg="modSld">
      <pc:chgData name="Jose Mateus Ramiris" userId="d6dcff02-bda0-410e-b483-e9aa2ff64135" providerId="ADAL" clId="{0497D4C2-7875-4101-B241-783B46754AB3}" dt="2024-01-19T22:56:57.004" v="14" actId="20577"/>
      <pc:docMkLst>
        <pc:docMk/>
      </pc:docMkLst>
      <pc:sldChg chg="modSp mod">
        <pc:chgData name="Jose Mateus Ramiris" userId="d6dcff02-bda0-410e-b483-e9aa2ff64135" providerId="ADAL" clId="{0497D4C2-7875-4101-B241-783B46754AB3}" dt="2024-01-19T22:56:57.004" v="14" actId="20577"/>
        <pc:sldMkLst>
          <pc:docMk/>
          <pc:sldMk cId="176291740" sldId="304"/>
        </pc:sldMkLst>
        <pc:spChg chg="mod">
          <ac:chgData name="Jose Mateus Ramiris" userId="d6dcff02-bda0-410e-b483-e9aa2ff64135" providerId="ADAL" clId="{0497D4C2-7875-4101-B241-783B46754AB3}" dt="2024-01-19T22:56:57.004" v="14" actId="20577"/>
          <ac:spMkLst>
            <pc:docMk/>
            <pc:sldMk cId="176291740" sldId="304"/>
            <ac:spMk id="75" creationId="{6DFADEA4-6800-79A2-F4B0-2A27E71A83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A079645-94ED-4325-ACFA-61BF744D793E}" type="datetimeFigureOut">
              <a:rPr lang="pt-BR" smtClean="0"/>
              <a:t>13/03/2024</a:t>
            </a:fld>
            <a:endParaRPr lang="pt-BR"/>
          </a:p>
        </p:txBody>
      </p:sp>
      <p:sp>
        <p:nvSpPr>
          <p:cNvPr id="4" name="Espaço Reservado para Imagem de Slide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58FAA859-DBF4-4CEE-9ACB-90435F4C0C4F}" type="slidenum">
              <a:rPr lang="pt-BR" smtClean="0"/>
              <a:t>‹nº›</a:t>
            </a:fld>
            <a:endParaRPr lang="pt-BR"/>
          </a:p>
        </p:txBody>
      </p:sp>
    </p:spTree>
    <p:extLst>
      <p:ext uri="{BB962C8B-B14F-4D97-AF65-F5344CB8AC3E}">
        <p14:creationId xmlns:p14="http://schemas.microsoft.com/office/powerpoint/2010/main" val="157881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a:t>
            </a:fld>
            <a:endParaRPr lang="pt-BR"/>
          </a:p>
        </p:txBody>
      </p:sp>
    </p:spTree>
    <p:extLst>
      <p:ext uri="{BB962C8B-B14F-4D97-AF65-F5344CB8AC3E}">
        <p14:creationId xmlns:p14="http://schemas.microsoft.com/office/powerpoint/2010/main" val="242584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11</a:t>
            </a:fld>
            <a:endParaRPr lang="pt-BR"/>
          </a:p>
        </p:txBody>
      </p:sp>
    </p:spTree>
    <p:extLst>
      <p:ext uri="{BB962C8B-B14F-4D97-AF65-F5344CB8AC3E}">
        <p14:creationId xmlns:p14="http://schemas.microsoft.com/office/powerpoint/2010/main" val="2402337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12</a:t>
            </a:fld>
            <a:endParaRPr lang="pt-BR"/>
          </a:p>
        </p:txBody>
      </p:sp>
    </p:spTree>
    <p:extLst>
      <p:ext uri="{BB962C8B-B14F-4D97-AF65-F5344CB8AC3E}">
        <p14:creationId xmlns:p14="http://schemas.microsoft.com/office/powerpoint/2010/main" val="223013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13</a:t>
            </a:fld>
            <a:endParaRPr lang="pt-BR"/>
          </a:p>
        </p:txBody>
      </p:sp>
    </p:spTree>
    <p:extLst>
      <p:ext uri="{BB962C8B-B14F-4D97-AF65-F5344CB8AC3E}">
        <p14:creationId xmlns:p14="http://schemas.microsoft.com/office/powerpoint/2010/main" val="310747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14</a:t>
            </a:fld>
            <a:endParaRPr lang="pt-BR"/>
          </a:p>
        </p:txBody>
      </p:sp>
    </p:spTree>
    <p:extLst>
      <p:ext uri="{BB962C8B-B14F-4D97-AF65-F5344CB8AC3E}">
        <p14:creationId xmlns:p14="http://schemas.microsoft.com/office/powerpoint/2010/main" val="314123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15</a:t>
            </a:fld>
            <a:endParaRPr lang="pt-BR"/>
          </a:p>
        </p:txBody>
      </p:sp>
    </p:spTree>
    <p:extLst>
      <p:ext uri="{BB962C8B-B14F-4D97-AF65-F5344CB8AC3E}">
        <p14:creationId xmlns:p14="http://schemas.microsoft.com/office/powerpoint/2010/main" val="415304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16</a:t>
            </a:fld>
            <a:endParaRPr lang="pt-BR"/>
          </a:p>
        </p:txBody>
      </p:sp>
    </p:spTree>
    <p:extLst>
      <p:ext uri="{BB962C8B-B14F-4D97-AF65-F5344CB8AC3E}">
        <p14:creationId xmlns:p14="http://schemas.microsoft.com/office/powerpoint/2010/main" val="2643651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17</a:t>
            </a:fld>
            <a:endParaRPr lang="pt-BR"/>
          </a:p>
        </p:txBody>
      </p:sp>
    </p:spTree>
    <p:extLst>
      <p:ext uri="{BB962C8B-B14F-4D97-AF65-F5344CB8AC3E}">
        <p14:creationId xmlns:p14="http://schemas.microsoft.com/office/powerpoint/2010/main" val="964291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18</a:t>
            </a:fld>
            <a:endParaRPr lang="pt-BR"/>
          </a:p>
        </p:txBody>
      </p:sp>
    </p:spTree>
    <p:extLst>
      <p:ext uri="{BB962C8B-B14F-4D97-AF65-F5344CB8AC3E}">
        <p14:creationId xmlns:p14="http://schemas.microsoft.com/office/powerpoint/2010/main" val="347204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19</a:t>
            </a:fld>
            <a:endParaRPr lang="pt-BR"/>
          </a:p>
        </p:txBody>
      </p:sp>
    </p:spTree>
    <p:extLst>
      <p:ext uri="{BB962C8B-B14F-4D97-AF65-F5344CB8AC3E}">
        <p14:creationId xmlns:p14="http://schemas.microsoft.com/office/powerpoint/2010/main" val="391699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20</a:t>
            </a:fld>
            <a:endParaRPr lang="pt-BR"/>
          </a:p>
        </p:txBody>
      </p:sp>
    </p:spTree>
    <p:extLst>
      <p:ext uri="{BB962C8B-B14F-4D97-AF65-F5344CB8AC3E}">
        <p14:creationId xmlns:p14="http://schemas.microsoft.com/office/powerpoint/2010/main" val="236037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a:t>
            </a:fld>
            <a:endParaRPr lang="pt-BR"/>
          </a:p>
        </p:txBody>
      </p:sp>
    </p:spTree>
    <p:extLst>
      <p:ext uri="{BB962C8B-B14F-4D97-AF65-F5344CB8AC3E}">
        <p14:creationId xmlns:p14="http://schemas.microsoft.com/office/powerpoint/2010/main" val="1551576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21</a:t>
            </a:fld>
            <a:endParaRPr lang="pt-BR"/>
          </a:p>
        </p:txBody>
      </p:sp>
    </p:spTree>
    <p:extLst>
      <p:ext uri="{BB962C8B-B14F-4D97-AF65-F5344CB8AC3E}">
        <p14:creationId xmlns:p14="http://schemas.microsoft.com/office/powerpoint/2010/main" val="818265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22</a:t>
            </a:fld>
            <a:endParaRPr lang="pt-BR"/>
          </a:p>
        </p:txBody>
      </p:sp>
    </p:spTree>
    <p:extLst>
      <p:ext uri="{BB962C8B-B14F-4D97-AF65-F5344CB8AC3E}">
        <p14:creationId xmlns:p14="http://schemas.microsoft.com/office/powerpoint/2010/main" val="3693448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23</a:t>
            </a:fld>
            <a:endParaRPr lang="pt-BR"/>
          </a:p>
        </p:txBody>
      </p:sp>
    </p:spTree>
    <p:extLst>
      <p:ext uri="{BB962C8B-B14F-4D97-AF65-F5344CB8AC3E}">
        <p14:creationId xmlns:p14="http://schemas.microsoft.com/office/powerpoint/2010/main" val="2822470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24</a:t>
            </a:fld>
            <a:endParaRPr lang="pt-BR"/>
          </a:p>
        </p:txBody>
      </p:sp>
    </p:spTree>
    <p:extLst>
      <p:ext uri="{BB962C8B-B14F-4D97-AF65-F5344CB8AC3E}">
        <p14:creationId xmlns:p14="http://schemas.microsoft.com/office/powerpoint/2010/main" val="1563631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25</a:t>
            </a:fld>
            <a:endParaRPr lang="pt-BR"/>
          </a:p>
        </p:txBody>
      </p:sp>
    </p:spTree>
    <p:extLst>
      <p:ext uri="{BB962C8B-B14F-4D97-AF65-F5344CB8AC3E}">
        <p14:creationId xmlns:p14="http://schemas.microsoft.com/office/powerpoint/2010/main" val="2094535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26</a:t>
            </a:fld>
            <a:endParaRPr lang="pt-BR"/>
          </a:p>
        </p:txBody>
      </p:sp>
    </p:spTree>
    <p:extLst>
      <p:ext uri="{BB962C8B-B14F-4D97-AF65-F5344CB8AC3E}">
        <p14:creationId xmlns:p14="http://schemas.microsoft.com/office/powerpoint/2010/main" val="838730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27</a:t>
            </a:fld>
            <a:endParaRPr lang="pt-BR"/>
          </a:p>
        </p:txBody>
      </p:sp>
    </p:spTree>
    <p:extLst>
      <p:ext uri="{BB962C8B-B14F-4D97-AF65-F5344CB8AC3E}">
        <p14:creationId xmlns:p14="http://schemas.microsoft.com/office/powerpoint/2010/main" val="667533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28</a:t>
            </a:fld>
            <a:endParaRPr lang="pt-BR"/>
          </a:p>
        </p:txBody>
      </p:sp>
    </p:spTree>
    <p:extLst>
      <p:ext uri="{BB962C8B-B14F-4D97-AF65-F5344CB8AC3E}">
        <p14:creationId xmlns:p14="http://schemas.microsoft.com/office/powerpoint/2010/main" val="283616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29</a:t>
            </a:fld>
            <a:endParaRPr lang="pt-BR"/>
          </a:p>
        </p:txBody>
      </p:sp>
    </p:spTree>
    <p:extLst>
      <p:ext uri="{BB962C8B-B14F-4D97-AF65-F5344CB8AC3E}">
        <p14:creationId xmlns:p14="http://schemas.microsoft.com/office/powerpoint/2010/main" val="84940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30</a:t>
            </a:fld>
            <a:endParaRPr lang="pt-BR"/>
          </a:p>
        </p:txBody>
      </p:sp>
    </p:spTree>
    <p:extLst>
      <p:ext uri="{BB962C8B-B14F-4D97-AF65-F5344CB8AC3E}">
        <p14:creationId xmlns:p14="http://schemas.microsoft.com/office/powerpoint/2010/main" val="328987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4</a:t>
            </a:fld>
            <a:endParaRPr lang="pt-BR"/>
          </a:p>
        </p:txBody>
      </p:sp>
    </p:spTree>
    <p:extLst>
      <p:ext uri="{BB962C8B-B14F-4D97-AF65-F5344CB8AC3E}">
        <p14:creationId xmlns:p14="http://schemas.microsoft.com/office/powerpoint/2010/main" val="745218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31</a:t>
            </a:fld>
            <a:endParaRPr lang="pt-BR"/>
          </a:p>
        </p:txBody>
      </p:sp>
    </p:spTree>
    <p:extLst>
      <p:ext uri="{BB962C8B-B14F-4D97-AF65-F5344CB8AC3E}">
        <p14:creationId xmlns:p14="http://schemas.microsoft.com/office/powerpoint/2010/main" val="359076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32</a:t>
            </a:fld>
            <a:endParaRPr lang="pt-BR"/>
          </a:p>
        </p:txBody>
      </p:sp>
    </p:spTree>
    <p:extLst>
      <p:ext uri="{BB962C8B-B14F-4D97-AF65-F5344CB8AC3E}">
        <p14:creationId xmlns:p14="http://schemas.microsoft.com/office/powerpoint/2010/main" val="460589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33</a:t>
            </a:fld>
            <a:endParaRPr lang="pt-BR"/>
          </a:p>
        </p:txBody>
      </p:sp>
    </p:spTree>
    <p:extLst>
      <p:ext uri="{BB962C8B-B14F-4D97-AF65-F5344CB8AC3E}">
        <p14:creationId xmlns:p14="http://schemas.microsoft.com/office/powerpoint/2010/main" val="1103623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34</a:t>
            </a:fld>
            <a:endParaRPr lang="pt-BR"/>
          </a:p>
        </p:txBody>
      </p:sp>
    </p:spTree>
    <p:extLst>
      <p:ext uri="{BB962C8B-B14F-4D97-AF65-F5344CB8AC3E}">
        <p14:creationId xmlns:p14="http://schemas.microsoft.com/office/powerpoint/2010/main" val="1565908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35</a:t>
            </a:fld>
            <a:endParaRPr lang="pt-BR"/>
          </a:p>
        </p:txBody>
      </p:sp>
    </p:spTree>
    <p:extLst>
      <p:ext uri="{BB962C8B-B14F-4D97-AF65-F5344CB8AC3E}">
        <p14:creationId xmlns:p14="http://schemas.microsoft.com/office/powerpoint/2010/main" val="3870996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36</a:t>
            </a:fld>
            <a:endParaRPr lang="pt-BR"/>
          </a:p>
        </p:txBody>
      </p:sp>
    </p:spTree>
    <p:extLst>
      <p:ext uri="{BB962C8B-B14F-4D97-AF65-F5344CB8AC3E}">
        <p14:creationId xmlns:p14="http://schemas.microsoft.com/office/powerpoint/2010/main" val="1383740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37</a:t>
            </a:fld>
            <a:endParaRPr lang="pt-BR"/>
          </a:p>
        </p:txBody>
      </p:sp>
    </p:spTree>
    <p:extLst>
      <p:ext uri="{BB962C8B-B14F-4D97-AF65-F5344CB8AC3E}">
        <p14:creationId xmlns:p14="http://schemas.microsoft.com/office/powerpoint/2010/main" val="4249572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38</a:t>
            </a:fld>
            <a:endParaRPr lang="pt-BR"/>
          </a:p>
        </p:txBody>
      </p:sp>
    </p:spTree>
    <p:extLst>
      <p:ext uri="{BB962C8B-B14F-4D97-AF65-F5344CB8AC3E}">
        <p14:creationId xmlns:p14="http://schemas.microsoft.com/office/powerpoint/2010/main" val="80365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5</a:t>
            </a:fld>
            <a:endParaRPr lang="pt-BR"/>
          </a:p>
        </p:txBody>
      </p:sp>
    </p:spTree>
    <p:extLst>
      <p:ext uri="{BB962C8B-B14F-4D97-AF65-F5344CB8AC3E}">
        <p14:creationId xmlns:p14="http://schemas.microsoft.com/office/powerpoint/2010/main" val="1111811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6</a:t>
            </a:fld>
            <a:endParaRPr lang="pt-BR"/>
          </a:p>
        </p:txBody>
      </p:sp>
    </p:spTree>
    <p:extLst>
      <p:ext uri="{BB962C8B-B14F-4D97-AF65-F5344CB8AC3E}">
        <p14:creationId xmlns:p14="http://schemas.microsoft.com/office/powerpoint/2010/main" val="34752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7</a:t>
            </a:fld>
            <a:endParaRPr lang="pt-BR"/>
          </a:p>
        </p:txBody>
      </p:sp>
    </p:spTree>
    <p:extLst>
      <p:ext uri="{BB962C8B-B14F-4D97-AF65-F5344CB8AC3E}">
        <p14:creationId xmlns:p14="http://schemas.microsoft.com/office/powerpoint/2010/main" val="449006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8</a:t>
            </a:fld>
            <a:endParaRPr lang="pt-BR"/>
          </a:p>
        </p:txBody>
      </p:sp>
    </p:spTree>
    <p:extLst>
      <p:ext uri="{BB962C8B-B14F-4D97-AF65-F5344CB8AC3E}">
        <p14:creationId xmlns:p14="http://schemas.microsoft.com/office/powerpoint/2010/main" val="180605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9</a:t>
            </a:fld>
            <a:endParaRPr lang="pt-BR"/>
          </a:p>
        </p:txBody>
      </p:sp>
    </p:spTree>
    <p:extLst>
      <p:ext uri="{BB962C8B-B14F-4D97-AF65-F5344CB8AC3E}">
        <p14:creationId xmlns:p14="http://schemas.microsoft.com/office/powerpoint/2010/main" val="396459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10</a:t>
            </a:fld>
            <a:endParaRPr lang="pt-BR"/>
          </a:p>
        </p:txBody>
      </p:sp>
    </p:spTree>
    <p:extLst>
      <p:ext uri="{BB962C8B-B14F-4D97-AF65-F5344CB8AC3E}">
        <p14:creationId xmlns:p14="http://schemas.microsoft.com/office/powerpoint/2010/main" val="218649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Cliente-Servidor</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353158" y="3069905"/>
            <a:ext cx="8698892" cy="5509200"/>
          </a:xfrm>
          <a:prstGeom prst="rect">
            <a:avLst/>
          </a:prstGeom>
          <a:noFill/>
        </p:spPr>
        <p:txBody>
          <a:bodyPr wrap="square">
            <a:spAutoFit/>
          </a:bodyPr>
          <a:lstStyle/>
          <a:p>
            <a:pPr algn="just"/>
            <a:r>
              <a:rPr lang="pt-BR" sz="4400" dirty="0">
                <a:solidFill>
                  <a:schemeClr val="tx1">
                    <a:lumMod val="65000"/>
                    <a:lumOff val="35000"/>
                  </a:schemeClr>
                </a:solidFill>
                <a:latin typeface="Arial" panose="020B0604020202020204" pitchFamily="34" charset="0"/>
                <a:cs typeface="Arial" panose="020B0604020202020204" pitchFamily="34" charset="0"/>
              </a:rPr>
              <a:t>A arquitetura cliente-servidor é um modelo de comunicação que define a relação entre dois programas de computador: o cliente e o servidor. Esse modelo é amplamente utilizado em redes de computadores e sistemas distribuídos. </a:t>
            </a:r>
          </a:p>
        </p:txBody>
      </p:sp>
      <p:pic>
        <p:nvPicPr>
          <p:cNvPr id="72" name="Imagem 71" descr="Diagrama&#10;&#10;Descrição gerada automaticamente">
            <a:extLst>
              <a:ext uri="{FF2B5EF4-FFF2-40B4-BE49-F238E27FC236}">
                <a16:creationId xmlns:a16="http://schemas.microsoft.com/office/drawing/2014/main" id="{68F1439E-80F1-2954-BCAF-AABD89279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921" y="3251138"/>
            <a:ext cx="8589669" cy="4870770"/>
          </a:xfrm>
          <a:prstGeom prst="rect">
            <a:avLst/>
          </a:prstGeom>
        </p:spPr>
      </p:pic>
    </p:spTree>
    <p:extLst>
      <p:ext uri="{BB962C8B-B14F-4D97-AF65-F5344CB8AC3E}">
        <p14:creationId xmlns:p14="http://schemas.microsoft.com/office/powerpoint/2010/main" val="415512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718050" y="524821"/>
            <a:ext cx="9309916"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Cliente-Servidor: componentes </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noGrp="1" noRot="1" noMove="1" noResize="1" noEditPoints="1" noAdjustHandles="1" noChangeArrowheads="1" noChangeShapeType="1"/>
          </p:cNvSpPr>
          <p:nvPr/>
        </p:nvSpPr>
        <p:spPr>
          <a:xfrm>
            <a:off x="1329711" y="2650559"/>
            <a:ext cx="8698892" cy="7540526"/>
          </a:xfrm>
          <a:prstGeom prst="rect">
            <a:avLst/>
          </a:prstGeom>
          <a:noFill/>
        </p:spPr>
        <p:txBody>
          <a:bodyPr wrap="square">
            <a:spAutoFit/>
          </a:bodyPr>
          <a:lstStyle/>
          <a:p>
            <a:pPr algn="just"/>
            <a:r>
              <a:rPr lang="pt-BR" sz="4400" b="1" dirty="0">
                <a:solidFill>
                  <a:schemeClr val="tx1">
                    <a:lumMod val="65000"/>
                    <a:lumOff val="35000"/>
                  </a:schemeClr>
                </a:solidFill>
                <a:latin typeface="Arial" panose="020B0604020202020204" pitchFamily="34" charset="0"/>
                <a:cs typeface="Arial" panose="020B0604020202020204" pitchFamily="34" charset="0"/>
              </a:rPr>
              <a:t>Servidor: </a:t>
            </a:r>
            <a:r>
              <a:rPr lang="pt-BR" sz="4400" dirty="0">
                <a:solidFill>
                  <a:schemeClr val="tx1">
                    <a:lumMod val="65000"/>
                    <a:lumOff val="35000"/>
                  </a:schemeClr>
                </a:solidFill>
                <a:latin typeface="Arial" panose="020B0604020202020204" pitchFamily="34" charset="0"/>
                <a:cs typeface="Arial" panose="020B0604020202020204" pitchFamily="34" charset="0"/>
              </a:rPr>
              <a:t>é um programa ou computador que fornece serviços, recursos ou informações para outros programas chamados clientes, tem a função de estar constantemente aguardando por solicitações de clientes e responde a essas solicitações, geralmente fornecendo dados, processamento ou outros recursos.</a:t>
            </a:r>
          </a:p>
        </p:txBody>
      </p:sp>
      <p:pic>
        <p:nvPicPr>
          <p:cNvPr id="74" name="Imagem 73" descr="Ícone&#10;&#10;Descrição gerada automaticamente">
            <a:extLst>
              <a:ext uri="{FF2B5EF4-FFF2-40B4-BE49-F238E27FC236}">
                <a16:creationId xmlns:a16="http://schemas.microsoft.com/office/drawing/2014/main" id="{66438C5C-2FC0-DAF4-4FA0-A9769D8AD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7818" y="7187293"/>
            <a:ext cx="2730145" cy="2730145"/>
          </a:xfrm>
          <a:prstGeom prst="rect">
            <a:avLst/>
          </a:prstGeom>
        </p:spPr>
      </p:pic>
      <p:pic>
        <p:nvPicPr>
          <p:cNvPr id="77" name="Imagem 76" descr="Tela de computador com jogo&#10;&#10;Descrição gerada automaticamente com confiança média">
            <a:extLst>
              <a:ext uri="{FF2B5EF4-FFF2-40B4-BE49-F238E27FC236}">
                <a16:creationId xmlns:a16="http://schemas.microsoft.com/office/drawing/2014/main" id="{19BD50EC-031F-A6EA-66B1-9C9F92883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7671" y="2833235"/>
            <a:ext cx="8266985" cy="4629511"/>
          </a:xfrm>
          <a:prstGeom prst="rect">
            <a:avLst/>
          </a:prstGeom>
        </p:spPr>
      </p:pic>
    </p:spTree>
    <p:extLst>
      <p:ext uri="{BB962C8B-B14F-4D97-AF65-F5344CB8AC3E}">
        <p14:creationId xmlns:p14="http://schemas.microsoft.com/office/powerpoint/2010/main" val="410861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718050" y="573091"/>
            <a:ext cx="9309916"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Cliente-Servidor: componentes </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noGrp="1" noRot="1" noMove="1" noResize="1" noEditPoints="1" noAdjustHandles="1" noChangeArrowheads="1" noChangeShapeType="1"/>
          </p:cNvSpPr>
          <p:nvPr/>
        </p:nvSpPr>
        <p:spPr>
          <a:xfrm>
            <a:off x="1329711" y="2650559"/>
            <a:ext cx="8698892" cy="6186309"/>
          </a:xfrm>
          <a:prstGeom prst="rect">
            <a:avLst/>
          </a:prstGeom>
          <a:noFill/>
        </p:spPr>
        <p:txBody>
          <a:bodyPr wrap="square">
            <a:spAutoFit/>
          </a:bodyPr>
          <a:lstStyle/>
          <a:p>
            <a:pPr algn="just"/>
            <a:r>
              <a:rPr lang="pt-BR" sz="4400" b="1" dirty="0">
                <a:solidFill>
                  <a:schemeClr val="tx1">
                    <a:lumMod val="65000"/>
                    <a:lumOff val="35000"/>
                  </a:schemeClr>
                </a:solidFill>
                <a:latin typeface="Arial" panose="020B0604020202020204" pitchFamily="34" charset="0"/>
                <a:cs typeface="Arial" panose="020B0604020202020204" pitchFamily="34" charset="0"/>
              </a:rPr>
              <a:t>Cliente: </a:t>
            </a:r>
            <a:r>
              <a:rPr lang="pt-BR" sz="4400" dirty="0">
                <a:solidFill>
                  <a:schemeClr val="tx1">
                    <a:lumMod val="65000"/>
                    <a:lumOff val="35000"/>
                  </a:schemeClr>
                </a:solidFill>
                <a:latin typeface="Arial" panose="020B0604020202020204" pitchFamily="34" charset="0"/>
                <a:cs typeface="Arial" panose="020B0604020202020204" pitchFamily="34" charset="0"/>
              </a:rPr>
              <a:t>cliente é um programa ou dispositivo que solicita serviços, recursos ou informações a partir de um servidor, tem a função de enviar solicitações para o servidor, aguarda pela resposta e, em seguida, utiliza os recursos ou informações fornecidos pelo servidor.</a:t>
            </a:r>
          </a:p>
        </p:txBody>
      </p:sp>
      <p:pic>
        <p:nvPicPr>
          <p:cNvPr id="72" name="Imagem 71" descr="Ícone&#10;&#10;Descrição gerada automaticamente">
            <a:extLst>
              <a:ext uri="{FF2B5EF4-FFF2-40B4-BE49-F238E27FC236}">
                <a16:creationId xmlns:a16="http://schemas.microsoft.com/office/drawing/2014/main" id="{0DD237B2-32D6-AD3D-48B3-F3B4A9A4C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250" y="6377389"/>
            <a:ext cx="3616791" cy="3616791"/>
          </a:xfrm>
          <a:prstGeom prst="rect">
            <a:avLst/>
          </a:prstGeom>
        </p:spPr>
      </p:pic>
      <p:pic>
        <p:nvPicPr>
          <p:cNvPr id="78" name="Imagem 77" descr="Diagrama&#10;&#10;Descrição gerada automaticamente com confiança média">
            <a:extLst>
              <a:ext uri="{FF2B5EF4-FFF2-40B4-BE49-F238E27FC236}">
                <a16:creationId xmlns:a16="http://schemas.microsoft.com/office/drawing/2014/main" id="{5396929B-C8B9-CCA1-F8E1-C569E32ABA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4280" y="2808763"/>
            <a:ext cx="8902870" cy="3616791"/>
          </a:xfrm>
          <a:prstGeom prst="rect">
            <a:avLst/>
          </a:prstGeom>
        </p:spPr>
      </p:pic>
    </p:spTree>
    <p:extLst>
      <p:ext uri="{BB962C8B-B14F-4D97-AF65-F5344CB8AC3E}">
        <p14:creationId xmlns:p14="http://schemas.microsoft.com/office/powerpoint/2010/main" val="283286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718050" y="573091"/>
            <a:ext cx="9309916"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Cliente-Servidor: exemplo</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455388" y="3912808"/>
            <a:ext cx="8698892" cy="3477875"/>
          </a:xfrm>
          <a:prstGeom prst="rect">
            <a:avLst/>
          </a:prstGeom>
          <a:noFill/>
        </p:spPr>
        <p:txBody>
          <a:bodyPr wrap="square">
            <a:spAutoFit/>
          </a:bodyPr>
          <a:lstStyle/>
          <a:p>
            <a:pPr algn="just"/>
            <a:r>
              <a:rPr lang="pt-BR" sz="4400" dirty="0">
                <a:solidFill>
                  <a:schemeClr val="tx1">
                    <a:lumMod val="65000"/>
                    <a:lumOff val="35000"/>
                  </a:schemeClr>
                </a:solidFill>
                <a:latin typeface="Arial" panose="020B0604020202020204" pitchFamily="34" charset="0"/>
                <a:cs typeface="Arial" panose="020B0604020202020204" pitchFamily="34" charset="0"/>
              </a:rPr>
              <a:t>Em jogos online, o servidor pode gerenciar o estado do jogo, enquanto os clientes enviam e recebem informações sobre ações dos jogadores</a:t>
            </a:r>
            <a:r>
              <a:rPr lang="pt-BR" sz="4400" b="1" dirty="0">
                <a:solidFill>
                  <a:schemeClr val="tx1">
                    <a:lumMod val="65000"/>
                    <a:lumOff val="35000"/>
                  </a:schemeClr>
                </a:solidFill>
                <a:latin typeface="Arial" panose="020B0604020202020204" pitchFamily="34" charset="0"/>
                <a:cs typeface="Arial" panose="020B0604020202020204" pitchFamily="34" charset="0"/>
              </a:rPr>
              <a:t>.</a:t>
            </a:r>
            <a:endParaRPr lang="pt-BR" sz="4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4" name="Imagem 73" descr="Diagrama&#10;&#10;Descrição gerada automaticamente">
            <a:extLst>
              <a:ext uri="{FF2B5EF4-FFF2-40B4-BE49-F238E27FC236}">
                <a16:creationId xmlns:a16="http://schemas.microsoft.com/office/drawing/2014/main" id="{598CED99-735D-C008-36AF-6B160FBFE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897" y="3068917"/>
            <a:ext cx="9414185" cy="4777699"/>
          </a:xfrm>
          <a:prstGeom prst="rect">
            <a:avLst/>
          </a:prstGeom>
        </p:spPr>
      </p:pic>
    </p:spTree>
    <p:extLst>
      <p:ext uri="{BB962C8B-B14F-4D97-AF65-F5344CB8AC3E}">
        <p14:creationId xmlns:p14="http://schemas.microsoft.com/office/powerpoint/2010/main" val="156767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a:t>
            </a:r>
            <a:r>
              <a:rPr lang="pt-BR" sz="6600" b="1" dirty="0" err="1">
                <a:solidFill>
                  <a:schemeClr val="accent6">
                    <a:lumMod val="75000"/>
                  </a:schemeClr>
                </a:solidFill>
                <a:latin typeface="Arial" panose="020B0604020202020204" pitchFamily="34" charset="0"/>
              </a:rPr>
              <a:t>Peer-to-Peer</a:t>
            </a:r>
            <a:r>
              <a:rPr lang="pt-BR" sz="6600" b="1" dirty="0">
                <a:solidFill>
                  <a:schemeClr val="accent6">
                    <a:lumMod val="75000"/>
                  </a:schemeClr>
                </a:solidFill>
                <a:latin typeface="Arial" panose="020B0604020202020204" pitchFamily="34" charset="0"/>
              </a:rPr>
              <a:t> </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noGrp="1" noRot="1" noMove="1" noResize="1" noEditPoints="1" noAdjustHandles="1" noChangeArrowheads="1" noChangeShapeType="1"/>
          </p:cNvSpPr>
          <p:nvPr/>
        </p:nvSpPr>
        <p:spPr>
          <a:xfrm>
            <a:off x="1405652" y="2844373"/>
            <a:ext cx="8646398" cy="7294305"/>
          </a:xfrm>
          <a:prstGeom prst="rect">
            <a:avLst/>
          </a:prstGeom>
          <a:noFill/>
        </p:spPr>
        <p:txBody>
          <a:bodyPr wrap="square">
            <a:spAutoFit/>
          </a:bodyPr>
          <a:lstStyle/>
          <a:p>
            <a:pPr algn="just"/>
            <a:r>
              <a:rPr lang="pt-BR" sz="3600" dirty="0">
                <a:solidFill>
                  <a:schemeClr val="tx1">
                    <a:lumMod val="65000"/>
                    <a:lumOff val="35000"/>
                  </a:schemeClr>
                </a:solidFill>
                <a:latin typeface="Arial" panose="020B0604020202020204" pitchFamily="34" charset="0"/>
                <a:cs typeface="Arial" panose="020B0604020202020204" pitchFamily="34" charset="0"/>
              </a:rPr>
              <a:t>A arquitetura </a:t>
            </a:r>
            <a:r>
              <a:rPr lang="pt-BR" sz="3600" dirty="0" err="1">
                <a:solidFill>
                  <a:schemeClr val="tx1">
                    <a:lumMod val="65000"/>
                    <a:lumOff val="35000"/>
                  </a:schemeClr>
                </a:solidFill>
                <a:latin typeface="Arial" panose="020B0604020202020204" pitchFamily="34" charset="0"/>
                <a:cs typeface="Arial" panose="020B0604020202020204" pitchFamily="34" charset="0"/>
              </a:rPr>
              <a:t>Peer-to-Peer</a:t>
            </a:r>
            <a:r>
              <a:rPr lang="pt-BR" sz="3600" dirty="0">
                <a:solidFill>
                  <a:schemeClr val="tx1">
                    <a:lumMod val="65000"/>
                    <a:lumOff val="35000"/>
                  </a:schemeClr>
                </a:solidFill>
                <a:latin typeface="Arial" panose="020B0604020202020204" pitchFamily="34" charset="0"/>
                <a:cs typeface="Arial" panose="020B0604020202020204" pitchFamily="34" charset="0"/>
              </a:rPr>
              <a:t> é um modelo de arquitetura de rede onde cada dispositivo conectado à rede tem a capacidade de agir tanto como cliente quanto como servidor, em outras palavras, em uma rede P2P, os dispositivos compartilham recursos diretamente entre si, em vez de dependerem de um servidor centralizado. Cada dispositivo na rede é chamado de "</a:t>
            </a:r>
            <a:r>
              <a:rPr lang="pt-BR" sz="3600" dirty="0" err="1">
                <a:solidFill>
                  <a:schemeClr val="tx1">
                    <a:lumMod val="65000"/>
                    <a:lumOff val="35000"/>
                  </a:schemeClr>
                </a:solidFill>
                <a:latin typeface="Arial" panose="020B0604020202020204" pitchFamily="34" charset="0"/>
                <a:cs typeface="Arial" panose="020B0604020202020204" pitchFamily="34" charset="0"/>
              </a:rPr>
              <a:t>peer</a:t>
            </a:r>
            <a:r>
              <a:rPr lang="pt-BR" sz="3600" dirty="0">
                <a:solidFill>
                  <a:schemeClr val="tx1">
                    <a:lumMod val="65000"/>
                    <a:lumOff val="35000"/>
                  </a:schemeClr>
                </a:solidFill>
                <a:latin typeface="Arial" panose="020B0604020202020204" pitchFamily="34" charset="0"/>
                <a:cs typeface="Arial" panose="020B0604020202020204" pitchFamily="34" charset="0"/>
              </a:rPr>
              <a:t>" (par), e eles têm funções semelhantes, podendo tanto requisitar quanto fornece recursos.</a:t>
            </a:r>
          </a:p>
        </p:txBody>
      </p:sp>
      <p:pic>
        <p:nvPicPr>
          <p:cNvPr id="74" name="Imagem 73" descr="Logotipo&#10;&#10;Descrição gerada automaticamente">
            <a:extLst>
              <a:ext uri="{FF2B5EF4-FFF2-40B4-BE49-F238E27FC236}">
                <a16:creationId xmlns:a16="http://schemas.microsoft.com/office/drawing/2014/main" id="{984C26A8-EC8C-B319-DEAF-FF42D9A6413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20030" y="3201892"/>
            <a:ext cx="8646398" cy="6484798"/>
          </a:xfrm>
          <a:prstGeom prst="rect">
            <a:avLst/>
          </a:prstGeom>
        </p:spPr>
      </p:pic>
    </p:spTree>
    <p:extLst>
      <p:ext uri="{BB962C8B-B14F-4D97-AF65-F5344CB8AC3E}">
        <p14:creationId xmlns:p14="http://schemas.microsoft.com/office/powerpoint/2010/main" val="358830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camadas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2125011" y="2174011"/>
            <a:ext cx="17036883" cy="8217634"/>
          </a:xfrm>
          <a:prstGeom prst="rect">
            <a:avLst/>
          </a:prstGeom>
          <a:noFill/>
        </p:spPr>
        <p:txBody>
          <a:bodyPr wrap="square">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 organização em camadas é uma abordagem comum na arquitetura de redes, onde as funcionalidades são divididas em camadas distintas. Cada camada tem responsabilidades específicas e se comunica com camadas adjacentes por meio de interfaces bem definidas. Essa abordagem proporciona modularidade, facilita a manutenção, promove a interoperabilidade e permite a substituição ou atualização de uma camada sem afetar as outras. Dois modelos de referência amplamente conhecidos que seguem essa abordagem são o Modelo OSI (Open Systems </a:t>
            </a:r>
            <a:r>
              <a:rPr lang="pt-BR" sz="4800" dirty="0" err="1">
                <a:solidFill>
                  <a:schemeClr val="tx1">
                    <a:lumMod val="65000"/>
                    <a:lumOff val="35000"/>
                  </a:schemeClr>
                </a:solidFill>
                <a:latin typeface="Arial" panose="020B0604020202020204" pitchFamily="34" charset="0"/>
                <a:cs typeface="Arial" panose="020B0604020202020204" pitchFamily="34" charset="0"/>
              </a:rPr>
              <a:t>Interconnection</a:t>
            </a:r>
            <a:r>
              <a:rPr lang="pt-BR" sz="4800" dirty="0">
                <a:solidFill>
                  <a:schemeClr val="tx1">
                    <a:lumMod val="65000"/>
                    <a:lumOff val="35000"/>
                  </a:schemeClr>
                </a:solidFill>
                <a:latin typeface="Arial" panose="020B0604020202020204" pitchFamily="34" charset="0"/>
                <a:cs typeface="Arial" panose="020B0604020202020204" pitchFamily="34" charset="0"/>
              </a:rPr>
              <a:t>) e o Modelo TCP/IP.  </a:t>
            </a:r>
          </a:p>
        </p:txBody>
      </p:sp>
    </p:spTree>
    <p:extLst>
      <p:ext uri="{BB962C8B-B14F-4D97-AF65-F5344CB8AC3E}">
        <p14:creationId xmlns:p14="http://schemas.microsoft.com/office/powerpoint/2010/main" val="212617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camadas</a:t>
            </a:r>
            <a:endParaRPr lang="pt-BR" sz="6600" b="1" i="0" dirty="0">
              <a:solidFill>
                <a:schemeClr val="accent6">
                  <a:lumMod val="75000"/>
                </a:schemeClr>
              </a:solidFill>
              <a:effectLst/>
              <a:latin typeface="Arial" panose="020B0604020202020204" pitchFamily="34" charset="0"/>
            </a:endParaRPr>
          </a:p>
        </p:txBody>
      </p:sp>
      <p:pic>
        <p:nvPicPr>
          <p:cNvPr id="71" name="Picture 2">
            <a:extLst>
              <a:ext uri="{FF2B5EF4-FFF2-40B4-BE49-F238E27FC236}">
                <a16:creationId xmlns:a16="http://schemas.microsoft.com/office/drawing/2014/main" id="{60DBD3EB-4161-239D-835C-007081E592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1046" y="2075859"/>
            <a:ext cx="10142008" cy="7928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56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camadas</a:t>
            </a:r>
            <a:endParaRPr lang="pt-BR" sz="6600" b="1" i="0" dirty="0">
              <a:solidFill>
                <a:schemeClr val="accent6">
                  <a:lumMod val="75000"/>
                </a:schemeClr>
              </a:solidFill>
              <a:effectLst/>
              <a:latin typeface="Arial" panose="020B0604020202020204" pitchFamily="34" charset="0"/>
            </a:endParaRPr>
          </a:p>
        </p:txBody>
      </p:sp>
      <p:pic>
        <p:nvPicPr>
          <p:cNvPr id="72" name="Imagem 71" descr="Diagrama&#10;&#10;Descrição gerada automaticamente">
            <a:extLst>
              <a:ext uri="{FF2B5EF4-FFF2-40B4-BE49-F238E27FC236}">
                <a16:creationId xmlns:a16="http://schemas.microsoft.com/office/drawing/2014/main" id="{B6BA7339-CF56-8FDF-746E-02B95087B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650" y="2312703"/>
            <a:ext cx="10892753" cy="8716748"/>
          </a:xfrm>
          <a:prstGeom prst="rect">
            <a:avLst/>
          </a:prstGeom>
        </p:spPr>
      </p:pic>
    </p:spTree>
    <p:extLst>
      <p:ext uri="{BB962C8B-B14F-4D97-AF65-F5344CB8AC3E}">
        <p14:creationId xmlns:p14="http://schemas.microsoft.com/office/powerpoint/2010/main" val="325858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851" y="317764"/>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277851"/>
            <a:ext cx="7951832"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camadas</a:t>
            </a:r>
            <a:endParaRPr lang="pt-BR" sz="6600" b="1" i="0" dirty="0">
              <a:solidFill>
                <a:schemeClr val="accent6">
                  <a:lumMod val="75000"/>
                </a:schemeClr>
              </a:solidFill>
              <a:effectLst/>
              <a:latin typeface="Arial" panose="020B0604020202020204" pitchFamily="34" charset="0"/>
            </a:endParaRPr>
          </a:p>
        </p:txBody>
      </p:sp>
      <p:pic>
        <p:nvPicPr>
          <p:cNvPr id="71" name="Imagem 70" descr="Interface gráfica do usuário, Aplicativo&#10;&#10;Descrição gerada automaticamente">
            <a:extLst>
              <a:ext uri="{FF2B5EF4-FFF2-40B4-BE49-F238E27FC236}">
                <a16:creationId xmlns:a16="http://schemas.microsoft.com/office/drawing/2014/main" id="{6AC0F9A0-5125-4022-2DE3-4670B6D9FBBE}"/>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3506426" y="1384693"/>
            <a:ext cx="15819751" cy="9775054"/>
          </a:xfrm>
          <a:prstGeom prst="rect">
            <a:avLst/>
          </a:prstGeom>
        </p:spPr>
      </p:pic>
    </p:spTree>
    <p:extLst>
      <p:ext uri="{BB962C8B-B14F-4D97-AF65-F5344CB8AC3E}">
        <p14:creationId xmlns:p14="http://schemas.microsoft.com/office/powerpoint/2010/main" val="373680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165850" y="840178"/>
            <a:ext cx="6338116"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anel</a:t>
            </a:r>
            <a:endParaRPr lang="pt-BR" sz="6600" b="1" i="0" dirty="0">
              <a:solidFill>
                <a:schemeClr val="accent6">
                  <a:lumMod val="75000"/>
                </a:schemeClr>
              </a:solidFill>
              <a:effectLst/>
              <a:latin typeface="Arial" panose="020B0604020202020204" pitchFamily="34" charset="0"/>
            </a:endParaRPr>
          </a:p>
        </p:txBody>
      </p:sp>
      <p:sp>
        <p:nvSpPr>
          <p:cNvPr id="71" name="CaixaDeTexto 70">
            <a:extLst>
              <a:ext uri="{FF2B5EF4-FFF2-40B4-BE49-F238E27FC236}">
                <a16:creationId xmlns:a16="http://schemas.microsoft.com/office/drawing/2014/main" id="{9377A578-6052-2323-0BA5-942BC06BDBEB}"/>
              </a:ext>
            </a:extLst>
          </p:cNvPr>
          <p:cNvSpPr txBox="1">
            <a:spLocks/>
          </p:cNvSpPr>
          <p:nvPr/>
        </p:nvSpPr>
        <p:spPr>
          <a:xfrm>
            <a:off x="1571553" y="2129444"/>
            <a:ext cx="7951832" cy="8094524"/>
          </a:xfrm>
          <a:prstGeom prst="rect">
            <a:avLst/>
          </a:prstGeom>
          <a:noFill/>
        </p:spPr>
        <p:txBody>
          <a:bodyPr wrap="square">
            <a:spAutoFit/>
          </a:bodyPr>
          <a:lstStyle/>
          <a:p>
            <a:pPr algn="just"/>
            <a:r>
              <a:rPr lang="pt-BR" sz="4000" dirty="0">
                <a:solidFill>
                  <a:schemeClr val="tx1">
                    <a:lumMod val="65000"/>
                    <a:lumOff val="35000"/>
                  </a:schemeClr>
                </a:solidFill>
                <a:latin typeface="Arial" panose="020B0604020202020204" pitchFamily="34" charset="0"/>
                <a:cs typeface="Arial" panose="020B0604020202020204" pitchFamily="34" charset="0"/>
              </a:rPr>
              <a:t>Rede em anel é usada em alguns setores da indústria (entre equipamentos inteligentes), os hosts são conectados ponto a ponto formando um anel, isso significa que a comunicação entre eles é passada de host para host, tem como </a:t>
            </a:r>
            <a:r>
              <a:rPr lang="pt-BR" sz="4000" b="1" dirty="0">
                <a:solidFill>
                  <a:schemeClr val="tx1">
                    <a:lumMod val="65000"/>
                    <a:lumOff val="35000"/>
                  </a:schemeClr>
                </a:solidFill>
                <a:latin typeface="Arial" panose="020B0604020202020204" pitchFamily="34" charset="0"/>
                <a:cs typeface="Arial" panose="020B0604020202020204" pitchFamily="34" charset="0"/>
              </a:rPr>
              <a:t>desvantagens </a:t>
            </a:r>
            <a:r>
              <a:rPr lang="pt-BR" sz="4000" dirty="0">
                <a:solidFill>
                  <a:schemeClr val="tx1">
                    <a:lumMod val="65000"/>
                    <a:lumOff val="35000"/>
                  </a:schemeClr>
                </a:solidFill>
                <a:latin typeface="Arial" panose="020B0604020202020204" pitchFamily="34" charset="0"/>
                <a:cs typeface="Arial" panose="020B0604020202020204" pitchFamily="34" charset="0"/>
              </a:rPr>
              <a:t>um problema em um ponto compromete toda a rede, e casos seja necessário inserir outro host é necessário interromper o funcionamento da mesma.</a:t>
            </a:r>
            <a:r>
              <a:rPr lang="pt-BR" sz="4000" b="1" dirty="0">
                <a:solidFill>
                  <a:schemeClr val="tx1">
                    <a:lumMod val="65000"/>
                    <a:lumOff val="35000"/>
                  </a:schemeClr>
                </a:solidFill>
                <a:latin typeface="Arial" panose="020B0604020202020204" pitchFamily="34" charset="0"/>
                <a:cs typeface="Arial" panose="020B0604020202020204" pitchFamily="34" charset="0"/>
              </a:rPr>
              <a:t> </a:t>
            </a:r>
          </a:p>
        </p:txBody>
      </p:sp>
      <p:pic>
        <p:nvPicPr>
          <p:cNvPr id="75" name="Imagem 74" descr="Mouse de computador&#10;&#10;Descrição gerada automaticamente">
            <a:extLst>
              <a:ext uri="{FF2B5EF4-FFF2-40B4-BE49-F238E27FC236}">
                <a16:creationId xmlns:a16="http://schemas.microsoft.com/office/drawing/2014/main" id="{9592B0BD-5476-5849-C487-E29FE93FB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507" y="2129444"/>
            <a:ext cx="5283263" cy="5195208"/>
          </a:xfrm>
          <a:prstGeom prst="rect">
            <a:avLst/>
          </a:prstGeom>
        </p:spPr>
      </p:pic>
      <p:pic>
        <p:nvPicPr>
          <p:cNvPr id="77" name="Imagem 76" descr="Diagrama&#10;&#10;Descrição gerada automaticamente">
            <a:extLst>
              <a:ext uri="{FF2B5EF4-FFF2-40B4-BE49-F238E27FC236}">
                <a16:creationId xmlns:a16="http://schemas.microsoft.com/office/drawing/2014/main" id="{FF2E2592-93C3-0990-0396-CCEDAD738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0837" y="6955146"/>
            <a:ext cx="5283263" cy="4065636"/>
          </a:xfrm>
          <a:prstGeom prst="rect">
            <a:avLst/>
          </a:prstGeom>
        </p:spPr>
      </p:pic>
    </p:spTree>
    <p:extLst>
      <p:ext uri="{BB962C8B-B14F-4D97-AF65-F5344CB8AC3E}">
        <p14:creationId xmlns:p14="http://schemas.microsoft.com/office/powerpoint/2010/main" val="361997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a:spLocks noGrp="1" noRot="1" noMove="1" noResize="1" noEditPoints="1" noAdjustHandles="1" noChangeArrowheads="1" noChangeShapeType="1"/>
          </p:cNvSpPr>
          <p:nvPr/>
        </p:nvSpPr>
        <p:spPr>
          <a:xfrm>
            <a:off x="3058912" y="5654357"/>
            <a:ext cx="7832195" cy="2554545"/>
          </a:xfrm>
          <a:prstGeom prst="rect">
            <a:avLst/>
          </a:prstGeom>
          <a:noFill/>
        </p:spPr>
        <p:txBody>
          <a:bodyPr wrap="square" rtlCol="0">
            <a:spAutoFit/>
          </a:bodyPr>
          <a:lstStyle/>
          <a:p>
            <a:pPr algn="ctr"/>
            <a:r>
              <a:rPr lang="pt-BR" sz="8000" b="1" dirty="0">
                <a:solidFill>
                  <a:srgbClr val="002060"/>
                </a:solidFill>
                <a:latin typeface="Arial" panose="020B0604020202020204" pitchFamily="34" charset="0"/>
                <a:cs typeface="Arial" panose="020B0604020202020204" pitchFamily="34" charset="0"/>
              </a:rPr>
              <a:t>1 – Arquitetura de Redes</a:t>
            </a:r>
          </a:p>
        </p:txBody>
      </p:sp>
      <p:sp>
        <p:nvSpPr>
          <p:cNvPr id="8" name="CaixaDeTexto 7">
            <a:extLst>
              <a:ext uri="{FF2B5EF4-FFF2-40B4-BE49-F238E27FC236}">
                <a16:creationId xmlns:a16="http://schemas.microsoft.com/office/drawing/2014/main" id="{D1CD6D78-A23F-5A65-0DAF-E0408A78D3D7}"/>
              </a:ext>
            </a:extLst>
          </p:cNvPr>
          <p:cNvSpPr txBox="1">
            <a:spLocks noGrp="1" noRot="1" noMove="1" noResize="1" noEditPoints="1" noAdjustHandles="1" noChangeArrowheads="1" noChangeShapeType="1"/>
          </p:cNvSpPr>
          <p:nvPr/>
        </p:nvSpPr>
        <p:spPr>
          <a:xfrm>
            <a:off x="2432049" y="1519038"/>
            <a:ext cx="9085923" cy="2554545"/>
          </a:xfrm>
          <a:prstGeom prst="rect">
            <a:avLst/>
          </a:prstGeom>
          <a:noFill/>
        </p:spPr>
        <p:txBody>
          <a:bodyPr wrap="square" rtlCol="0">
            <a:spAutoFit/>
          </a:bodyPr>
          <a:lstStyle/>
          <a:p>
            <a:pPr algn="ctr"/>
            <a:r>
              <a:rPr lang="pt-BR" sz="8000" b="1" dirty="0">
                <a:solidFill>
                  <a:srgbClr val="FF0000"/>
                </a:solidFill>
                <a:latin typeface="Arial" panose="020B0604020202020204" pitchFamily="34" charset="0"/>
                <a:cs typeface="Arial" panose="020B0604020202020204" pitchFamily="34" charset="0"/>
              </a:rPr>
              <a:t>Arquitetura de redes com </a:t>
            </a:r>
            <a:r>
              <a:rPr lang="pt-BR" sz="8000" b="1" dirty="0" err="1">
                <a:solidFill>
                  <a:srgbClr val="FF0000"/>
                </a:solidFill>
                <a:latin typeface="Arial" panose="020B0604020202020204" pitchFamily="34" charset="0"/>
                <a:cs typeface="Arial" panose="020B0604020202020204" pitchFamily="34" charset="0"/>
              </a:rPr>
              <a:t>IoT</a:t>
            </a:r>
            <a:endParaRPr lang="pt-BR" sz="8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40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165850" y="1686022"/>
            <a:ext cx="6338116"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árvore</a:t>
            </a:r>
            <a:endParaRPr lang="pt-BR" sz="6600" b="1" i="0" dirty="0">
              <a:solidFill>
                <a:schemeClr val="accent6">
                  <a:lumMod val="75000"/>
                </a:schemeClr>
              </a:solidFill>
              <a:effectLst/>
              <a:latin typeface="Arial" panose="020B0604020202020204" pitchFamily="34" charset="0"/>
            </a:endParaRPr>
          </a:p>
        </p:txBody>
      </p:sp>
      <p:sp>
        <p:nvSpPr>
          <p:cNvPr id="71" name="CaixaDeTexto 70">
            <a:extLst>
              <a:ext uri="{FF2B5EF4-FFF2-40B4-BE49-F238E27FC236}">
                <a16:creationId xmlns:a16="http://schemas.microsoft.com/office/drawing/2014/main" id="{9377A578-6052-2323-0BA5-942BC06BDBEB}"/>
              </a:ext>
            </a:extLst>
          </p:cNvPr>
          <p:cNvSpPr txBox="1">
            <a:spLocks/>
          </p:cNvSpPr>
          <p:nvPr/>
        </p:nvSpPr>
        <p:spPr>
          <a:xfrm>
            <a:off x="1525889" y="3705734"/>
            <a:ext cx="7951832" cy="5262979"/>
          </a:xfrm>
          <a:prstGeom prst="rect">
            <a:avLst/>
          </a:prstGeom>
          <a:noFill/>
        </p:spPr>
        <p:txBody>
          <a:bodyPr wrap="square">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Rede em árvore é parecido com os ramos de uma árvore a rede interliga os computadores em um nó central que também tem ramificações, usada em alguns setores da indústria</a:t>
            </a:r>
            <a:endParaRPr lang="pt-BR" sz="48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2" name="Imagem 71" descr="Diagrama&#10;&#10;Descrição gerada automaticamente">
            <a:extLst>
              <a:ext uri="{FF2B5EF4-FFF2-40B4-BE49-F238E27FC236}">
                <a16:creationId xmlns:a16="http://schemas.microsoft.com/office/drawing/2014/main" id="{4534EE2A-63DA-8248-52B0-974B7852F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095" y="3946818"/>
            <a:ext cx="8583495" cy="4198158"/>
          </a:xfrm>
          <a:prstGeom prst="rect">
            <a:avLst/>
          </a:prstGeom>
        </p:spPr>
      </p:pic>
    </p:spTree>
    <p:extLst>
      <p:ext uri="{BB962C8B-B14F-4D97-AF65-F5344CB8AC3E}">
        <p14:creationId xmlns:p14="http://schemas.microsoft.com/office/powerpoint/2010/main" val="99443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165850" y="840178"/>
            <a:ext cx="6338116"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malha </a:t>
            </a:r>
            <a:endParaRPr lang="pt-BR" sz="6600" b="1" i="0" dirty="0">
              <a:solidFill>
                <a:schemeClr val="accent6">
                  <a:lumMod val="75000"/>
                </a:schemeClr>
              </a:solidFill>
              <a:effectLst/>
              <a:latin typeface="Arial" panose="020B0604020202020204" pitchFamily="34" charset="0"/>
            </a:endParaRPr>
          </a:p>
        </p:txBody>
      </p:sp>
      <p:sp>
        <p:nvSpPr>
          <p:cNvPr id="72" name="CaixaDeTexto 71">
            <a:extLst>
              <a:ext uri="{FF2B5EF4-FFF2-40B4-BE49-F238E27FC236}">
                <a16:creationId xmlns:a16="http://schemas.microsoft.com/office/drawing/2014/main" id="{FB053C4F-3B91-DC8C-DE3B-A424AFDA2C54}"/>
              </a:ext>
            </a:extLst>
          </p:cNvPr>
          <p:cNvSpPr txBox="1">
            <a:spLocks/>
          </p:cNvSpPr>
          <p:nvPr/>
        </p:nvSpPr>
        <p:spPr>
          <a:xfrm>
            <a:off x="1365252" y="2212078"/>
            <a:ext cx="8187342" cy="6863417"/>
          </a:xfrm>
          <a:prstGeom prst="rect">
            <a:avLst/>
          </a:prstGeom>
          <a:noFill/>
        </p:spPr>
        <p:txBody>
          <a:bodyPr wrap="square">
            <a:spAutoFit/>
          </a:bodyPr>
          <a:lstStyle/>
          <a:p>
            <a:pPr algn="just"/>
            <a:r>
              <a:rPr lang="pt-BR" sz="4400" dirty="0">
                <a:solidFill>
                  <a:schemeClr val="tx1">
                    <a:lumMod val="65000"/>
                    <a:lumOff val="35000"/>
                  </a:schemeClr>
                </a:solidFill>
                <a:latin typeface="Arial" panose="020B0604020202020204" pitchFamily="34" charset="0"/>
                <a:cs typeface="Arial" panose="020B0604020202020204" pitchFamily="34" charset="0"/>
              </a:rPr>
              <a:t>Rede em malha ou </a:t>
            </a:r>
            <a:r>
              <a:rPr lang="pt-BR" sz="4400" dirty="0" err="1">
                <a:solidFill>
                  <a:schemeClr val="tx1">
                    <a:lumMod val="65000"/>
                    <a:lumOff val="35000"/>
                  </a:schemeClr>
                </a:solidFill>
                <a:latin typeface="Arial" panose="020B0604020202020204" pitchFamily="34" charset="0"/>
                <a:cs typeface="Arial" panose="020B0604020202020204" pitchFamily="34" charset="0"/>
              </a:rPr>
              <a:t>mesh</a:t>
            </a:r>
            <a:r>
              <a:rPr lang="pt-BR" sz="4400" dirty="0">
                <a:solidFill>
                  <a:schemeClr val="tx1">
                    <a:lumMod val="65000"/>
                    <a:lumOff val="35000"/>
                  </a:schemeClr>
                </a:solidFill>
                <a:latin typeface="Arial" panose="020B0604020202020204" pitchFamily="34" charset="0"/>
                <a:cs typeface="Arial" panose="020B0604020202020204" pitchFamily="34" charset="0"/>
              </a:rPr>
              <a:t> é feito por meio de ligação ponto a ponto entre cada par de computadores de rede, tem a vantagem de ter um canal direto para cada host da rede existindo um redundância já que se a comunicação direta falhar pode usar outro rota para enviar o pacote.</a:t>
            </a:r>
          </a:p>
        </p:txBody>
      </p:sp>
      <p:pic>
        <p:nvPicPr>
          <p:cNvPr id="76" name="Imagem 75" descr="Tela de computador com jogo&#10;&#10;Descrição gerada automaticamente com confiança média">
            <a:extLst>
              <a:ext uri="{FF2B5EF4-FFF2-40B4-BE49-F238E27FC236}">
                <a16:creationId xmlns:a16="http://schemas.microsoft.com/office/drawing/2014/main" id="{8CB0DE05-3AB6-2DB5-349A-C9C402A62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51" y="3036800"/>
            <a:ext cx="9184382" cy="6221678"/>
          </a:xfrm>
          <a:prstGeom prst="rect">
            <a:avLst/>
          </a:prstGeom>
        </p:spPr>
      </p:pic>
    </p:spTree>
    <p:extLst>
      <p:ext uri="{BB962C8B-B14F-4D97-AF65-F5344CB8AC3E}">
        <p14:creationId xmlns:p14="http://schemas.microsoft.com/office/powerpoint/2010/main" val="192620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165850" y="840178"/>
            <a:ext cx="6338116" cy="1027845"/>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Rede em malha </a:t>
            </a:r>
            <a:endParaRPr lang="pt-BR" sz="6600" b="1" i="0" dirty="0">
              <a:solidFill>
                <a:schemeClr val="accent6">
                  <a:lumMod val="75000"/>
                </a:schemeClr>
              </a:solidFill>
              <a:effectLst/>
              <a:latin typeface="Arial" panose="020B0604020202020204" pitchFamily="34" charset="0"/>
            </a:endParaRPr>
          </a:p>
        </p:txBody>
      </p:sp>
      <p:sp>
        <p:nvSpPr>
          <p:cNvPr id="72" name="CaixaDeTexto 71">
            <a:extLst>
              <a:ext uri="{FF2B5EF4-FFF2-40B4-BE49-F238E27FC236}">
                <a16:creationId xmlns:a16="http://schemas.microsoft.com/office/drawing/2014/main" id="{FB053C4F-3B91-DC8C-DE3B-A424AFDA2C54}"/>
              </a:ext>
            </a:extLst>
          </p:cNvPr>
          <p:cNvSpPr txBox="1">
            <a:spLocks/>
          </p:cNvSpPr>
          <p:nvPr/>
        </p:nvSpPr>
        <p:spPr>
          <a:xfrm>
            <a:off x="1365252" y="2212078"/>
            <a:ext cx="8187342" cy="6863417"/>
          </a:xfrm>
          <a:prstGeom prst="rect">
            <a:avLst/>
          </a:prstGeom>
          <a:noFill/>
        </p:spPr>
        <p:txBody>
          <a:bodyPr wrap="square">
            <a:spAutoFit/>
          </a:bodyPr>
          <a:lstStyle/>
          <a:p>
            <a:pPr algn="just"/>
            <a:r>
              <a:rPr lang="pt-BR" sz="4400" dirty="0">
                <a:solidFill>
                  <a:schemeClr val="tx1">
                    <a:lumMod val="65000"/>
                    <a:lumOff val="35000"/>
                  </a:schemeClr>
                </a:solidFill>
                <a:latin typeface="Arial" panose="020B0604020202020204" pitchFamily="34" charset="0"/>
                <a:cs typeface="Arial" panose="020B0604020202020204" pitchFamily="34" charset="0"/>
              </a:rPr>
              <a:t>Redes em malha são frequentemente encontradas em ambientes onde a confiabilidade, tolerância a falhas e comunicação direta são essenciais, como em redes de sensores, redes de comunicação entre veículos autônomos ou sistemas de comunicação de emergência.</a:t>
            </a:r>
          </a:p>
        </p:txBody>
      </p:sp>
      <p:pic>
        <p:nvPicPr>
          <p:cNvPr id="74" name="Imagem 73" descr="Diagrama&#10;&#10;Descrição gerada automaticamente">
            <a:extLst>
              <a:ext uri="{FF2B5EF4-FFF2-40B4-BE49-F238E27FC236}">
                <a16:creationId xmlns:a16="http://schemas.microsoft.com/office/drawing/2014/main" id="{A4AEC98F-9DD0-9C05-2029-B9BC7BE51AC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053196" y="3203901"/>
            <a:ext cx="8983211" cy="5408577"/>
          </a:xfrm>
          <a:prstGeom prst="rect">
            <a:avLst/>
          </a:prstGeom>
        </p:spPr>
      </p:pic>
    </p:spTree>
    <p:extLst>
      <p:ext uri="{BB962C8B-B14F-4D97-AF65-F5344CB8AC3E}">
        <p14:creationId xmlns:p14="http://schemas.microsoft.com/office/powerpoint/2010/main" val="215002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4883607" y="746732"/>
            <a:ext cx="10336885"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Alguns comandos </a:t>
            </a:r>
            <a:endParaRPr lang="pt-BR" sz="8800" b="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1563934" y="3822117"/>
            <a:ext cx="17434373" cy="3416320"/>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Na </a:t>
            </a:r>
            <a:r>
              <a:rPr lang="pt-BR" sz="5400" dirty="0" err="1">
                <a:solidFill>
                  <a:schemeClr val="tx1">
                    <a:lumMod val="65000"/>
                    <a:lumOff val="35000"/>
                  </a:schemeClr>
                </a:solidFill>
                <a:latin typeface="Arial" panose="020B0604020202020204" pitchFamily="34" charset="0"/>
                <a:cs typeface="Arial" panose="020B0604020202020204" pitchFamily="34" charset="0"/>
              </a:rPr>
              <a:t>cortana</a:t>
            </a:r>
            <a:r>
              <a:rPr lang="pt-BR" sz="5400" dirty="0">
                <a:solidFill>
                  <a:schemeClr val="tx1">
                    <a:lumMod val="65000"/>
                    <a:lumOff val="35000"/>
                  </a:schemeClr>
                </a:solidFill>
                <a:latin typeface="Arial" panose="020B0604020202020204" pitchFamily="34" charset="0"/>
                <a:cs typeface="Arial" panose="020B0604020202020204" pitchFamily="34" charset="0"/>
              </a:rPr>
              <a:t> (pesquisa do Win10 e Win11), digite CMD (Prompt de Comando) , com botão direito do mouse sobre o Prompt de Comando selecione Executar como Administrador.</a:t>
            </a:r>
          </a:p>
        </p:txBody>
      </p:sp>
    </p:spTree>
    <p:extLst>
      <p:ext uri="{BB962C8B-B14F-4D97-AF65-F5344CB8AC3E}">
        <p14:creationId xmlns:p14="http://schemas.microsoft.com/office/powerpoint/2010/main" val="147934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4883607" y="746732"/>
            <a:ext cx="10336885"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Alguns comandos </a:t>
            </a:r>
            <a:endParaRPr lang="pt-BR" sz="8800" b="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55955" y="2748882"/>
            <a:ext cx="18872246" cy="6740307"/>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ipconfig</a:t>
            </a:r>
            <a:r>
              <a:rPr lang="pt-BR" sz="5400" b="1" i="1" dirty="0">
                <a:solidFill>
                  <a:schemeClr val="tx1">
                    <a:lumMod val="65000"/>
                    <a:lumOff val="35000"/>
                  </a:schemeClr>
                </a:solidFill>
                <a:latin typeface="Arial" panose="020B0604020202020204" pitchFamily="34" charset="0"/>
                <a:cs typeface="Arial" panose="020B0604020202020204" pitchFamily="34" charset="0"/>
              </a:rPr>
              <a:t>, </a:t>
            </a:r>
            <a:r>
              <a:rPr lang="pt-BR" sz="5400" dirty="0">
                <a:solidFill>
                  <a:schemeClr val="tx1">
                    <a:lumMod val="65000"/>
                    <a:lumOff val="35000"/>
                  </a:schemeClr>
                </a:solidFill>
                <a:latin typeface="Arial" panose="020B0604020202020204" pitchFamily="34" charset="0"/>
                <a:cs typeface="Arial" panose="020B0604020202020204" pitchFamily="34" charset="0"/>
              </a:rPr>
              <a:t>exibe todos os valores atuais de configuração de rede TCP/IP e atualiza as configurações do DHCP e do DNS, usado sem parâmetro exibe endereços IPv4 e IPv6, máscara de </a:t>
            </a:r>
            <a:r>
              <a:rPr lang="pt-BR" sz="5400" dirty="0" err="1">
                <a:solidFill>
                  <a:schemeClr val="tx1">
                    <a:lumMod val="65000"/>
                    <a:lumOff val="35000"/>
                  </a:schemeClr>
                </a:solidFill>
                <a:latin typeface="Arial" panose="020B0604020202020204" pitchFamily="34" charset="0"/>
                <a:cs typeface="Arial" panose="020B0604020202020204" pitchFamily="34" charset="0"/>
              </a:rPr>
              <a:t>sub-rede</a:t>
            </a:r>
            <a:r>
              <a:rPr lang="pt-BR" sz="5400" dirty="0">
                <a:solidFill>
                  <a:schemeClr val="tx1">
                    <a:lumMod val="65000"/>
                    <a:lumOff val="35000"/>
                  </a:schemeClr>
                </a:solidFill>
                <a:latin typeface="Arial" panose="020B0604020202020204" pitchFamily="34" charset="0"/>
                <a:cs typeface="Arial" panose="020B0604020202020204" pitchFamily="34" charset="0"/>
              </a:rPr>
              <a:t> e gateway padrão para todos os adaptadores. Um parâmetro muito usado é </a:t>
            </a:r>
            <a:r>
              <a:rPr lang="pt-BR" sz="5400" b="1" i="1" dirty="0">
                <a:solidFill>
                  <a:schemeClr val="tx1">
                    <a:lumMod val="65000"/>
                    <a:lumOff val="35000"/>
                  </a:schemeClr>
                </a:solidFill>
                <a:latin typeface="Arial" panose="020B0604020202020204" pitchFamily="34" charset="0"/>
                <a:cs typeface="Arial" panose="020B0604020202020204" pitchFamily="34" charset="0"/>
              </a:rPr>
              <a:t>/</a:t>
            </a:r>
            <a:r>
              <a:rPr lang="pt-BR" sz="5400" b="1" i="1" dirty="0" err="1">
                <a:solidFill>
                  <a:schemeClr val="tx1">
                    <a:lumMod val="65000"/>
                    <a:lumOff val="35000"/>
                  </a:schemeClr>
                </a:solidFill>
                <a:latin typeface="Arial" panose="020B0604020202020204" pitchFamily="34" charset="0"/>
                <a:cs typeface="Arial" panose="020B0604020202020204" pitchFamily="34" charset="0"/>
              </a:rPr>
              <a:t>all</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endParaRPr lang="pt-BR" sz="5400"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https://learn.microsoft.com/pt-br/windows-server/administration/windows-commands/ipconfig</a:t>
            </a:r>
          </a:p>
        </p:txBody>
      </p:sp>
    </p:spTree>
    <p:extLst>
      <p:ext uri="{BB962C8B-B14F-4D97-AF65-F5344CB8AC3E}">
        <p14:creationId xmlns:p14="http://schemas.microsoft.com/office/powerpoint/2010/main" val="258657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a:grpSpLocks noGrp="1" noUngrp="1" noRot="1" noMove="1" noResize="1"/>
          </p:cNvGrpSpPr>
          <p:nvPr/>
        </p:nvGrpSpPr>
        <p:grpSpPr>
          <a:xfrm>
            <a:off x="14857167" y="4711700"/>
            <a:ext cx="3693160" cy="942975"/>
            <a:chOff x="15363992" y="1047088"/>
            <a:chExt cx="3693160" cy="942975"/>
          </a:xfrm>
        </p:grpSpPr>
        <p:sp>
          <p:nvSpPr>
            <p:cNvPr id="5" name="object 5"/>
            <p:cNvSpPr>
              <a:spLocks noGrp="1" noRot="1" noMove="1" noResize="1" noEditPoints="1" noAdjustHandles="1" noChangeArrowheads="1" noChangeShapeType="1"/>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a:spLocks noGrp="1" noRot="1" noMove="1" noResize="1" noEditPoints="1" noAdjustHandles="1" noChangeArrowheads="1" noChangeShapeType="1"/>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noGrp="1" noRot="1" noMove="1" noResize="1" noEditPoints="1" noAdjustHandles="1" noChangeArrowheads="1" noChangeShapeType="1"/>
          </p:cNvSpPr>
          <p:nvPr/>
        </p:nvSpPr>
        <p:spPr>
          <a:xfrm>
            <a:off x="14609795" y="5998289"/>
            <a:ext cx="4635043"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err="1">
                <a:solidFill>
                  <a:schemeClr val="accent6">
                    <a:lumMod val="75000"/>
                  </a:schemeClr>
                </a:solidFill>
                <a:latin typeface="Arial" panose="020B0604020202020204" pitchFamily="34" charset="0"/>
              </a:rPr>
              <a:t>ipconfig</a:t>
            </a:r>
            <a:endParaRPr lang="pt-BR" sz="8800" b="1" kern="0" dirty="0">
              <a:solidFill>
                <a:srgbClr val="4C4C4C"/>
              </a:solidFill>
              <a:latin typeface="Arial" panose="020B0604020202020204" pitchFamily="34" charset="0"/>
            </a:endParaRPr>
          </a:p>
        </p:txBody>
      </p:sp>
      <p:pic>
        <p:nvPicPr>
          <p:cNvPr id="76" name="Imagem 75" descr="Interface gráfica do usuário, Texto&#10;&#10;Descrição gerada automaticamente">
            <a:extLst>
              <a:ext uri="{FF2B5EF4-FFF2-40B4-BE49-F238E27FC236}">
                <a16:creationId xmlns:a16="http://schemas.microsoft.com/office/drawing/2014/main" id="{D04F4CF5-F3D9-EE82-A008-69628C76751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130" y="0"/>
            <a:ext cx="12474887" cy="11309350"/>
          </a:xfrm>
          <a:prstGeom prst="rect">
            <a:avLst/>
          </a:prstGeom>
        </p:spPr>
      </p:pic>
    </p:spTree>
    <p:extLst>
      <p:ext uri="{BB962C8B-B14F-4D97-AF65-F5344CB8AC3E}">
        <p14:creationId xmlns:p14="http://schemas.microsoft.com/office/powerpoint/2010/main" val="30356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88332" y="95347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7537450" y="623663"/>
            <a:ext cx="4558843"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i="1" kern="0" dirty="0" err="1">
                <a:solidFill>
                  <a:schemeClr val="accent6">
                    <a:lumMod val="75000"/>
                  </a:schemeClr>
                </a:solidFill>
                <a:latin typeface="Arial" panose="020B0604020202020204" pitchFamily="34" charset="0"/>
              </a:rPr>
              <a:t>ipconfig</a:t>
            </a:r>
            <a:endParaRPr lang="pt-BR" sz="8800" b="1" i="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15926" y="3022195"/>
            <a:ext cx="18872246" cy="6740307"/>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ipconfig</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2 – Adaptador Ethernet </a:t>
            </a:r>
            <a:r>
              <a:rPr lang="pt-BR" sz="5400" b="1" i="1" dirty="0">
                <a:solidFill>
                  <a:schemeClr val="tx1">
                    <a:lumMod val="65000"/>
                    <a:lumOff val="35000"/>
                  </a:schemeClr>
                </a:solidFill>
                <a:latin typeface="Arial" panose="020B0604020202020204" pitchFamily="34" charset="0"/>
                <a:cs typeface="Arial" panose="020B0604020202020204" pitchFamily="34" charset="0"/>
              </a:rPr>
              <a:t>porta física</a:t>
            </a:r>
          </a:p>
          <a:p>
            <a:r>
              <a:rPr lang="pt-BR" sz="5400" dirty="0">
                <a:solidFill>
                  <a:schemeClr val="tx1">
                    <a:lumMod val="65000"/>
                    <a:lumOff val="35000"/>
                  </a:schemeClr>
                </a:solidFill>
                <a:latin typeface="Arial" panose="020B0604020202020204" pitchFamily="34" charset="0"/>
                <a:cs typeface="Arial" panose="020B0604020202020204" pitchFamily="34" charset="0"/>
              </a:rPr>
              <a:t>3 – </a:t>
            </a:r>
            <a:r>
              <a:rPr lang="pt-BR" sz="5400" b="1" i="1" dirty="0">
                <a:solidFill>
                  <a:schemeClr val="tx1">
                    <a:lumMod val="65000"/>
                    <a:lumOff val="35000"/>
                  </a:schemeClr>
                </a:solidFill>
                <a:latin typeface="Arial" panose="020B0604020202020204" pitchFamily="34" charset="0"/>
                <a:cs typeface="Arial" panose="020B0604020202020204" pitchFamily="34" charset="0"/>
              </a:rPr>
              <a:t>Informações atuais ou da última conexão da porta física</a:t>
            </a:r>
          </a:p>
          <a:p>
            <a:r>
              <a:rPr lang="pt-BR" sz="5400" dirty="0">
                <a:solidFill>
                  <a:schemeClr val="tx1">
                    <a:lumMod val="65000"/>
                    <a:lumOff val="35000"/>
                  </a:schemeClr>
                </a:solidFill>
                <a:latin typeface="Arial" panose="020B0604020202020204" pitchFamily="34" charset="0"/>
                <a:cs typeface="Arial" panose="020B0604020202020204" pitchFamily="34" charset="0"/>
              </a:rPr>
              <a:t>4 – Adaptador de Rede sem Fio Wi-Fi </a:t>
            </a:r>
          </a:p>
          <a:p>
            <a:r>
              <a:rPr lang="pt-BR" sz="5400" dirty="0">
                <a:solidFill>
                  <a:schemeClr val="tx1">
                    <a:lumMod val="65000"/>
                    <a:lumOff val="35000"/>
                  </a:schemeClr>
                </a:solidFill>
                <a:latin typeface="Arial" panose="020B0604020202020204" pitchFamily="34" charset="0"/>
                <a:cs typeface="Arial" panose="020B0604020202020204" pitchFamily="34" charset="0"/>
              </a:rPr>
              <a:t>5 – </a:t>
            </a:r>
            <a:r>
              <a:rPr lang="pt-BR" sz="5400" b="1" dirty="0">
                <a:solidFill>
                  <a:schemeClr val="tx1">
                    <a:lumMod val="65000"/>
                    <a:lumOff val="35000"/>
                  </a:schemeClr>
                </a:solidFill>
                <a:latin typeface="Arial" panose="020B0604020202020204" pitchFamily="34" charset="0"/>
                <a:cs typeface="Arial" panose="020B0604020202020204" pitchFamily="34" charset="0"/>
              </a:rPr>
              <a:t>Informações atuais ou da última conexão da conexão sem fio, na imagem temos Endereço IPv4, Máscara de </a:t>
            </a:r>
            <a:r>
              <a:rPr lang="pt-BR" sz="5400" b="1" dirty="0" err="1">
                <a:solidFill>
                  <a:schemeClr val="tx1">
                    <a:lumMod val="65000"/>
                    <a:lumOff val="35000"/>
                  </a:schemeClr>
                </a:solidFill>
                <a:latin typeface="Arial" panose="020B0604020202020204" pitchFamily="34" charset="0"/>
                <a:cs typeface="Arial" panose="020B0604020202020204" pitchFamily="34" charset="0"/>
              </a:rPr>
              <a:t>Sub-Rede</a:t>
            </a:r>
            <a:r>
              <a:rPr lang="pt-BR" sz="5400" b="1" dirty="0">
                <a:solidFill>
                  <a:schemeClr val="tx1">
                    <a:lumMod val="65000"/>
                    <a:lumOff val="35000"/>
                  </a:schemeClr>
                </a:solidFill>
                <a:latin typeface="Arial" panose="020B0604020202020204" pitchFamily="34" charset="0"/>
                <a:cs typeface="Arial" panose="020B0604020202020204" pitchFamily="34" charset="0"/>
              </a:rPr>
              <a:t> e Gateway</a:t>
            </a:r>
          </a:p>
        </p:txBody>
      </p:sp>
    </p:spTree>
    <p:extLst>
      <p:ext uri="{BB962C8B-B14F-4D97-AF65-F5344CB8AC3E}">
        <p14:creationId xmlns:p14="http://schemas.microsoft.com/office/powerpoint/2010/main" val="290092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a:grpSpLocks/>
          </p:cNvGrpSpPr>
          <p:nvPr/>
        </p:nvGrpSpPr>
        <p:grpSpPr>
          <a:xfrm>
            <a:off x="14814229" y="2300835"/>
            <a:ext cx="3693235" cy="942975"/>
            <a:chOff x="15363990" y="1047088"/>
            <a:chExt cx="3693235" cy="942975"/>
          </a:xfrm>
        </p:grpSpPr>
        <p:sp>
          <p:nvSpPr>
            <p:cNvPr id="5" name="object 5"/>
            <p:cNvSpPr>
              <a:spLocks/>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a:spLocks/>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14631385" y="4324150"/>
            <a:ext cx="4635043" cy="2720617"/>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err="1">
                <a:solidFill>
                  <a:schemeClr val="accent6">
                    <a:lumMod val="75000"/>
                  </a:schemeClr>
                </a:solidFill>
                <a:latin typeface="Arial" panose="020B0604020202020204" pitchFamily="34" charset="0"/>
              </a:rPr>
              <a:t>Ipconfig</a:t>
            </a:r>
            <a:br>
              <a:rPr lang="pt-BR" sz="8800" b="1" kern="0" dirty="0">
                <a:solidFill>
                  <a:schemeClr val="accent6">
                    <a:lumMod val="75000"/>
                  </a:schemeClr>
                </a:solidFill>
                <a:latin typeface="Arial" panose="020B0604020202020204" pitchFamily="34" charset="0"/>
              </a:rPr>
            </a:br>
            <a:r>
              <a:rPr lang="pt-BR" sz="8800" b="1" kern="0" dirty="0">
                <a:solidFill>
                  <a:schemeClr val="accent6">
                    <a:lumMod val="75000"/>
                  </a:schemeClr>
                </a:solidFill>
                <a:latin typeface="Arial" panose="020B0604020202020204" pitchFamily="34" charset="0"/>
              </a:rPr>
              <a:t>/</a:t>
            </a:r>
            <a:r>
              <a:rPr lang="pt-BR" sz="8800" b="1" kern="0" dirty="0" err="1">
                <a:solidFill>
                  <a:schemeClr val="accent6">
                    <a:lumMod val="75000"/>
                  </a:schemeClr>
                </a:solidFill>
                <a:latin typeface="Arial" panose="020B0604020202020204" pitchFamily="34" charset="0"/>
              </a:rPr>
              <a:t>all</a:t>
            </a:r>
            <a:endParaRPr lang="pt-BR" sz="8800" b="1" kern="0" dirty="0">
              <a:solidFill>
                <a:srgbClr val="4C4C4C"/>
              </a:solidFill>
              <a:latin typeface="Arial" panose="020B0604020202020204" pitchFamily="34" charset="0"/>
            </a:endParaRPr>
          </a:p>
        </p:txBody>
      </p:sp>
      <p:pic>
        <p:nvPicPr>
          <p:cNvPr id="73" name="Imagem 72" descr="Texto&#10;&#10;Descrição gerada automaticamente">
            <a:extLst>
              <a:ext uri="{FF2B5EF4-FFF2-40B4-BE49-F238E27FC236}">
                <a16:creationId xmlns:a16="http://schemas.microsoft.com/office/drawing/2014/main" id="{A7CD58D3-8910-A50A-9C63-664C984C9F1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14605"/>
            <a:ext cx="12941936" cy="11332937"/>
          </a:xfrm>
          <a:prstGeom prst="rect">
            <a:avLst/>
          </a:prstGeom>
        </p:spPr>
      </p:pic>
    </p:spTree>
    <p:extLst>
      <p:ext uri="{BB962C8B-B14F-4D97-AF65-F5344CB8AC3E}">
        <p14:creationId xmlns:p14="http://schemas.microsoft.com/office/powerpoint/2010/main" val="246881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rot="5400000">
            <a:off x="16644108" y="3795737"/>
            <a:ext cx="4635043" cy="2720617"/>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err="1">
                <a:solidFill>
                  <a:schemeClr val="accent6">
                    <a:lumMod val="75000"/>
                  </a:schemeClr>
                </a:solidFill>
                <a:latin typeface="Arial" panose="020B0604020202020204" pitchFamily="34" charset="0"/>
              </a:rPr>
              <a:t>Ipconfig</a:t>
            </a:r>
            <a:br>
              <a:rPr lang="pt-BR" sz="8800" b="1" kern="0" dirty="0">
                <a:solidFill>
                  <a:schemeClr val="accent6">
                    <a:lumMod val="75000"/>
                  </a:schemeClr>
                </a:solidFill>
                <a:latin typeface="Arial" panose="020B0604020202020204" pitchFamily="34" charset="0"/>
              </a:rPr>
            </a:br>
            <a:r>
              <a:rPr lang="pt-BR" sz="8800" b="1" kern="0" dirty="0">
                <a:solidFill>
                  <a:schemeClr val="accent6">
                    <a:lumMod val="75000"/>
                  </a:schemeClr>
                </a:solidFill>
                <a:latin typeface="Arial" panose="020B0604020202020204" pitchFamily="34" charset="0"/>
              </a:rPr>
              <a:t>/</a:t>
            </a:r>
            <a:r>
              <a:rPr lang="pt-BR" sz="8800" b="1" kern="0" dirty="0" err="1">
                <a:solidFill>
                  <a:schemeClr val="accent6">
                    <a:lumMod val="75000"/>
                  </a:schemeClr>
                </a:solidFill>
                <a:latin typeface="Arial" panose="020B0604020202020204" pitchFamily="34" charset="0"/>
              </a:rPr>
              <a:t>all</a:t>
            </a:r>
            <a:endParaRPr lang="pt-BR" sz="8800" b="1" kern="0" dirty="0">
              <a:solidFill>
                <a:srgbClr val="4C4C4C"/>
              </a:solidFill>
              <a:latin typeface="Arial" panose="020B0604020202020204" pitchFamily="34" charset="0"/>
            </a:endParaRPr>
          </a:p>
        </p:txBody>
      </p:sp>
      <p:pic>
        <p:nvPicPr>
          <p:cNvPr id="74" name="Imagem 73" descr="Interface gráfica do usuário&#10;&#10;Descrição gerada automaticamente com confiança média">
            <a:extLst>
              <a:ext uri="{FF2B5EF4-FFF2-40B4-BE49-F238E27FC236}">
                <a16:creationId xmlns:a16="http://schemas.microsoft.com/office/drawing/2014/main" id="{5800F75A-401B-4503-1AAA-58219729C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 y="15875"/>
            <a:ext cx="17834559" cy="11135617"/>
          </a:xfrm>
          <a:prstGeom prst="rect">
            <a:avLst/>
          </a:prstGeom>
        </p:spPr>
      </p:pic>
    </p:spTree>
    <p:extLst>
      <p:ext uri="{BB962C8B-B14F-4D97-AF65-F5344CB8AC3E}">
        <p14:creationId xmlns:p14="http://schemas.microsoft.com/office/powerpoint/2010/main" val="277035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88332" y="95347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7537450" y="623663"/>
            <a:ext cx="6553199"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i="1" kern="0" dirty="0" err="1">
                <a:solidFill>
                  <a:schemeClr val="accent6">
                    <a:lumMod val="75000"/>
                  </a:schemeClr>
                </a:solidFill>
                <a:latin typeface="Arial" panose="020B0604020202020204" pitchFamily="34" charset="0"/>
              </a:rPr>
              <a:t>Ipconfig</a:t>
            </a:r>
            <a:r>
              <a:rPr lang="pt-BR" sz="8800" b="1" i="1" kern="0" dirty="0">
                <a:solidFill>
                  <a:schemeClr val="accent6">
                    <a:lumMod val="75000"/>
                  </a:schemeClr>
                </a:solidFill>
                <a:latin typeface="Arial" panose="020B0604020202020204" pitchFamily="34" charset="0"/>
              </a:rPr>
              <a:t> /</a:t>
            </a:r>
            <a:r>
              <a:rPr lang="pt-BR" sz="8800" b="1" i="1" kern="0" dirty="0" err="1">
                <a:solidFill>
                  <a:schemeClr val="accent6">
                    <a:lumMod val="75000"/>
                  </a:schemeClr>
                </a:solidFill>
                <a:latin typeface="Arial" panose="020B0604020202020204" pitchFamily="34" charset="0"/>
              </a:rPr>
              <a:t>all</a:t>
            </a:r>
            <a:endParaRPr lang="pt-BR" sz="8800" b="1" i="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15926" y="3022195"/>
            <a:ext cx="18872246" cy="5909310"/>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hostname</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2 – Dados do adaptador Ethernet, entre eles o </a:t>
            </a:r>
            <a:r>
              <a:rPr lang="pt-BR" sz="5400" b="1" i="1" dirty="0">
                <a:solidFill>
                  <a:schemeClr val="tx1">
                    <a:lumMod val="65000"/>
                    <a:lumOff val="35000"/>
                  </a:schemeClr>
                </a:solidFill>
                <a:latin typeface="Arial" panose="020B0604020202020204" pitchFamily="34" charset="0"/>
                <a:cs typeface="Arial" panose="020B0604020202020204" pitchFamily="34" charset="0"/>
              </a:rPr>
              <a:t>endereço físico </a:t>
            </a:r>
            <a:r>
              <a:rPr lang="pt-BR" sz="5400" dirty="0">
                <a:solidFill>
                  <a:schemeClr val="tx1">
                    <a:lumMod val="65000"/>
                    <a:lumOff val="35000"/>
                  </a:schemeClr>
                </a:solidFill>
                <a:latin typeface="Arial" panose="020B0604020202020204" pitchFamily="34" charset="0"/>
                <a:cs typeface="Arial" panose="020B0604020202020204" pitchFamily="34" charset="0"/>
              </a:rPr>
              <a:t>e</a:t>
            </a:r>
            <a:r>
              <a:rPr lang="pt-BR" sz="5400" b="1" i="1" dirty="0">
                <a:solidFill>
                  <a:schemeClr val="tx1">
                    <a:lumMod val="65000"/>
                    <a:lumOff val="35000"/>
                  </a:schemeClr>
                </a:solidFill>
                <a:latin typeface="Arial" panose="020B0604020202020204" pitchFamily="34" charset="0"/>
                <a:cs typeface="Arial" panose="020B0604020202020204" pitchFamily="34" charset="0"/>
              </a:rPr>
              <a:t> fabricante do adaptador</a:t>
            </a:r>
          </a:p>
          <a:p>
            <a:r>
              <a:rPr lang="pt-BR" sz="5400" dirty="0">
                <a:solidFill>
                  <a:schemeClr val="tx1">
                    <a:lumMod val="65000"/>
                    <a:lumOff val="35000"/>
                  </a:schemeClr>
                </a:solidFill>
                <a:latin typeface="Arial" panose="020B0604020202020204" pitchFamily="34" charset="0"/>
                <a:cs typeface="Arial" panose="020B0604020202020204" pitchFamily="34" charset="0"/>
              </a:rPr>
              <a:t>3 – </a:t>
            </a:r>
            <a:r>
              <a:rPr lang="pt-BR" sz="5400" b="1" i="1" dirty="0">
                <a:solidFill>
                  <a:schemeClr val="tx1">
                    <a:lumMod val="65000"/>
                    <a:lumOff val="35000"/>
                  </a:schemeClr>
                </a:solidFill>
                <a:latin typeface="Arial" panose="020B0604020202020204" pitchFamily="34" charset="0"/>
                <a:cs typeface="Arial" panose="020B0604020202020204" pitchFamily="34" charset="0"/>
              </a:rPr>
              <a:t>endereço físico do Wi-Fi</a:t>
            </a:r>
          </a:p>
          <a:p>
            <a:r>
              <a:rPr lang="pt-BR" sz="5400" dirty="0">
                <a:solidFill>
                  <a:schemeClr val="tx1">
                    <a:lumMod val="65000"/>
                    <a:lumOff val="35000"/>
                  </a:schemeClr>
                </a:solidFill>
                <a:latin typeface="Arial" panose="020B0604020202020204" pitchFamily="34" charset="0"/>
                <a:cs typeface="Arial" panose="020B0604020202020204" pitchFamily="34" charset="0"/>
              </a:rPr>
              <a:t>4 – Endereço </a:t>
            </a:r>
            <a:r>
              <a:rPr lang="pt-BR" sz="5400" b="1" i="1" dirty="0">
                <a:solidFill>
                  <a:schemeClr val="tx1">
                    <a:lumMod val="65000"/>
                    <a:lumOff val="35000"/>
                  </a:schemeClr>
                </a:solidFill>
                <a:latin typeface="Arial" panose="020B0604020202020204" pitchFamily="34" charset="0"/>
                <a:cs typeface="Arial" panose="020B0604020202020204" pitchFamily="34" charset="0"/>
              </a:rPr>
              <a:t>IPv6</a:t>
            </a:r>
          </a:p>
          <a:p>
            <a:r>
              <a:rPr lang="pt-BR" sz="5400" dirty="0">
                <a:solidFill>
                  <a:schemeClr val="tx1">
                    <a:lumMod val="65000"/>
                    <a:lumOff val="35000"/>
                  </a:schemeClr>
                </a:solidFill>
                <a:latin typeface="Arial" panose="020B0604020202020204" pitchFamily="34" charset="0"/>
                <a:cs typeface="Arial" panose="020B0604020202020204" pitchFamily="34" charset="0"/>
              </a:rPr>
              <a:t>5 – Endereço IPv4, Máscara de </a:t>
            </a:r>
            <a:r>
              <a:rPr lang="pt-BR" sz="5400" dirty="0" err="1">
                <a:solidFill>
                  <a:schemeClr val="tx1">
                    <a:lumMod val="65000"/>
                    <a:lumOff val="35000"/>
                  </a:schemeClr>
                </a:solidFill>
                <a:latin typeface="Arial" panose="020B0604020202020204" pitchFamily="34" charset="0"/>
                <a:cs typeface="Arial" panose="020B0604020202020204" pitchFamily="34" charset="0"/>
              </a:rPr>
              <a:t>Sub-Rede</a:t>
            </a:r>
            <a:r>
              <a:rPr lang="pt-BR" sz="5400" dirty="0">
                <a:solidFill>
                  <a:schemeClr val="tx1">
                    <a:lumMod val="65000"/>
                    <a:lumOff val="35000"/>
                  </a:schemeClr>
                </a:solidFill>
                <a:latin typeface="Arial" panose="020B0604020202020204" pitchFamily="34" charset="0"/>
                <a:cs typeface="Arial" panose="020B0604020202020204" pitchFamily="34" charset="0"/>
              </a:rPr>
              <a:t>, Gateway Padrão IPv4 e IPv6, Servidor DNS.</a:t>
            </a:r>
            <a:endParaRPr lang="pt-BR" sz="54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61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570284" y="2663575"/>
            <a:ext cx="17434374" cy="7201972"/>
          </a:xfrm>
          <a:prstGeom prst="rect">
            <a:avLst/>
          </a:prstGeom>
          <a:noFill/>
        </p:spPr>
        <p:txBody>
          <a:bodyPr wrap="square">
            <a:spAutoFit/>
          </a:bodyPr>
          <a:lstStyle/>
          <a:p>
            <a:pPr algn="just"/>
            <a:r>
              <a:rPr lang="pt-BR" sz="6600" dirty="0">
                <a:solidFill>
                  <a:schemeClr val="tx1">
                    <a:lumMod val="65000"/>
                    <a:lumOff val="35000"/>
                  </a:schemeClr>
                </a:solidFill>
                <a:latin typeface="Arial" panose="020B0604020202020204" pitchFamily="34" charset="0"/>
                <a:cs typeface="Arial" panose="020B0604020202020204" pitchFamily="34" charset="0"/>
              </a:rPr>
              <a:t>Arquitetura de rede é uma estrutura organizacional e o designe geral de uma rede de computadores. Essa estrutura inclui componentes físicos (hardware, como os cabos e dispositivos de rede) e componentes lógicos(software, como protocolos e algoritmos de comunicação).</a:t>
            </a:r>
          </a:p>
        </p:txBody>
      </p:sp>
    </p:spTree>
    <p:extLst>
      <p:ext uri="{BB962C8B-B14F-4D97-AF65-F5344CB8AC3E}">
        <p14:creationId xmlns:p14="http://schemas.microsoft.com/office/powerpoint/2010/main" val="176291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4883607" y="746732"/>
            <a:ext cx="10336885"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Alguns comandos </a:t>
            </a:r>
            <a:endParaRPr lang="pt-BR" sz="8800" b="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55955" y="2748882"/>
            <a:ext cx="18872246" cy="8402300"/>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nslookup</a:t>
            </a:r>
            <a:r>
              <a:rPr lang="pt-BR" sz="5400" b="1" i="1" dirty="0">
                <a:solidFill>
                  <a:schemeClr val="tx1">
                    <a:lumMod val="65000"/>
                    <a:lumOff val="35000"/>
                  </a:schemeClr>
                </a:solidFill>
                <a:latin typeface="Arial" panose="020B0604020202020204" pitchFamily="34" charset="0"/>
                <a:cs typeface="Arial" panose="020B0604020202020204" pitchFamily="34" charset="0"/>
              </a:rPr>
              <a:t>, </a:t>
            </a:r>
            <a:r>
              <a:rPr lang="pt-BR" sz="5400" dirty="0">
                <a:solidFill>
                  <a:schemeClr val="tx1">
                    <a:lumMod val="65000"/>
                    <a:lumOff val="35000"/>
                  </a:schemeClr>
                </a:solidFill>
                <a:latin typeface="Arial" panose="020B0604020202020204" pitchFamily="34" charset="0"/>
                <a:cs typeface="Arial" panose="020B0604020202020204" pitchFamily="34" charset="0"/>
              </a:rPr>
              <a:t>exibe informações que você pode usar para diagnosticar a infraestrutura do DNS (Serviço de Nomes de Domínio). Antes de usar essa ferramenta, você deve estar familiarizado com o funcionamento do DNS. A ferramenta de linha de comando </a:t>
            </a:r>
            <a:r>
              <a:rPr lang="pt-BR" sz="5400" dirty="0" err="1">
                <a:solidFill>
                  <a:schemeClr val="tx1">
                    <a:lumMod val="65000"/>
                    <a:lumOff val="35000"/>
                  </a:schemeClr>
                </a:solidFill>
                <a:latin typeface="Arial" panose="020B0604020202020204" pitchFamily="34" charset="0"/>
                <a:cs typeface="Arial" panose="020B0604020202020204" pitchFamily="34" charset="0"/>
              </a:rPr>
              <a:t>nslookup</a:t>
            </a:r>
            <a:r>
              <a:rPr lang="pt-BR" sz="5400" dirty="0">
                <a:solidFill>
                  <a:schemeClr val="tx1">
                    <a:lumMod val="65000"/>
                    <a:lumOff val="35000"/>
                  </a:schemeClr>
                </a:solidFill>
                <a:latin typeface="Arial" panose="020B0604020202020204" pitchFamily="34" charset="0"/>
                <a:cs typeface="Arial" panose="020B0604020202020204" pitchFamily="34" charset="0"/>
              </a:rPr>
              <a:t> só estará disponível se você tiver instalado o protocolo TCP/IP. </a:t>
            </a:r>
            <a:r>
              <a:rPr lang="pt-BR" sz="5400" b="1" i="1" dirty="0">
                <a:solidFill>
                  <a:schemeClr val="tx1">
                    <a:lumMod val="65000"/>
                    <a:lumOff val="35000"/>
                  </a:schemeClr>
                </a:solidFill>
                <a:latin typeface="Arial" panose="020B0604020202020204" pitchFamily="34" charset="0"/>
                <a:cs typeface="Arial" panose="020B0604020202020204" pitchFamily="34" charset="0"/>
              </a:rPr>
              <a:t>Uma forma de encontrar o endereço IP de um site.</a:t>
            </a:r>
          </a:p>
          <a:p>
            <a:endParaRPr lang="pt-BR" sz="5400"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https://learn.microsoft.com/pt-br/windows-server/administration/windows-commands/nslookup</a:t>
            </a:r>
          </a:p>
        </p:txBody>
      </p:sp>
    </p:spTree>
    <p:extLst>
      <p:ext uri="{BB962C8B-B14F-4D97-AF65-F5344CB8AC3E}">
        <p14:creationId xmlns:p14="http://schemas.microsoft.com/office/powerpoint/2010/main" val="156307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a:grpSpLocks/>
          </p:cNvGrpSpPr>
          <p:nvPr/>
        </p:nvGrpSpPr>
        <p:grpSpPr>
          <a:xfrm>
            <a:off x="13543341" y="3136577"/>
            <a:ext cx="3693235" cy="942975"/>
            <a:chOff x="15363990" y="1047088"/>
            <a:chExt cx="3693235" cy="942975"/>
          </a:xfrm>
        </p:grpSpPr>
        <p:sp>
          <p:nvSpPr>
            <p:cNvPr id="5" name="object 5"/>
            <p:cNvSpPr>
              <a:spLocks/>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a:spLocks/>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12887024" y="4943522"/>
            <a:ext cx="5338033"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err="1">
                <a:solidFill>
                  <a:schemeClr val="accent6">
                    <a:lumMod val="75000"/>
                  </a:schemeClr>
                </a:solidFill>
                <a:latin typeface="Arial" panose="020B0604020202020204" pitchFamily="34" charset="0"/>
              </a:rPr>
              <a:t>nslookup</a:t>
            </a:r>
            <a:endParaRPr lang="pt-BR" sz="8800" b="1" kern="0" dirty="0">
              <a:solidFill>
                <a:srgbClr val="4C4C4C"/>
              </a:solidFill>
              <a:latin typeface="Arial" panose="020B0604020202020204" pitchFamily="34" charset="0"/>
            </a:endParaRPr>
          </a:p>
        </p:txBody>
      </p:sp>
      <p:pic>
        <p:nvPicPr>
          <p:cNvPr id="76" name="Imagem 75" descr="Interface gráfica do usuário, Texto&#10;&#10;Descrição gerada automaticamente">
            <a:extLst>
              <a:ext uri="{FF2B5EF4-FFF2-40B4-BE49-F238E27FC236}">
                <a16:creationId xmlns:a16="http://schemas.microsoft.com/office/drawing/2014/main" id="{CC7027E8-A539-8A19-6124-BF42D36DCEC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635"/>
            <a:ext cx="10960735" cy="11287920"/>
          </a:xfrm>
          <a:prstGeom prst="rect">
            <a:avLst/>
          </a:prstGeom>
        </p:spPr>
      </p:pic>
    </p:spTree>
    <p:extLst>
      <p:ext uri="{BB962C8B-B14F-4D97-AF65-F5344CB8AC3E}">
        <p14:creationId xmlns:p14="http://schemas.microsoft.com/office/powerpoint/2010/main" val="370150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88332" y="95347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7461250" y="530053"/>
            <a:ext cx="6553199"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i="1" kern="0" dirty="0" err="1">
                <a:solidFill>
                  <a:schemeClr val="accent6">
                    <a:lumMod val="75000"/>
                  </a:schemeClr>
                </a:solidFill>
                <a:latin typeface="Arial" panose="020B0604020202020204" pitchFamily="34" charset="0"/>
              </a:rPr>
              <a:t>nslookup</a:t>
            </a:r>
            <a:endParaRPr lang="pt-BR" sz="8800" b="1" i="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15926" y="3022195"/>
            <a:ext cx="18872246" cy="3416320"/>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nslookup</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2 – Endereços </a:t>
            </a:r>
            <a:r>
              <a:rPr lang="pt-BR" sz="5400" b="1" i="1" dirty="0">
                <a:solidFill>
                  <a:schemeClr val="tx1">
                    <a:lumMod val="65000"/>
                    <a:lumOff val="35000"/>
                  </a:schemeClr>
                </a:solidFill>
                <a:latin typeface="Arial" panose="020B0604020202020204" pitchFamily="34" charset="0"/>
                <a:cs typeface="Arial" panose="020B0604020202020204" pitchFamily="34" charset="0"/>
              </a:rPr>
              <a:t>IPv6</a:t>
            </a:r>
          </a:p>
          <a:p>
            <a:r>
              <a:rPr lang="pt-BR" sz="5400" dirty="0">
                <a:solidFill>
                  <a:schemeClr val="tx1">
                    <a:lumMod val="65000"/>
                    <a:lumOff val="35000"/>
                  </a:schemeClr>
                </a:solidFill>
                <a:latin typeface="Arial" panose="020B0604020202020204" pitchFamily="34" charset="0"/>
                <a:cs typeface="Arial" panose="020B0604020202020204" pitchFamily="34" charset="0"/>
              </a:rPr>
              <a:t>3 – Endereço</a:t>
            </a:r>
            <a:r>
              <a:rPr lang="pt-BR" sz="5400" b="1" i="1" dirty="0">
                <a:solidFill>
                  <a:schemeClr val="tx1">
                    <a:lumMod val="65000"/>
                    <a:lumOff val="35000"/>
                  </a:schemeClr>
                </a:solidFill>
                <a:latin typeface="Arial" panose="020B0604020202020204" pitchFamily="34" charset="0"/>
                <a:cs typeface="Arial" panose="020B0604020202020204" pitchFamily="34" charset="0"/>
              </a:rPr>
              <a:t> IPv4 (13.227.126.57)</a:t>
            </a:r>
          </a:p>
          <a:p>
            <a:r>
              <a:rPr lang="pt-BR" sz="5400" dirty="0">
                <a:solidFill>
                  <a:schemeClr val="tx1">
                    <a:lumMod val="65000"/>
                    <a:lumOff val="35000"/>
                  </a:schemeClr>
                </a:solidFill>
                <a:latin typeface="Arial" panose="020B0604020202020204" pitchFamily="34" charset="0"/>
                <a:cs typeface="Arial" panose="020B0604020202020204" pitchFamily="34" charset="0"/>
              </a:rPr>
              <a:t>4 – </a:t>
            </a:r>
            <a:r>
              <a:rPr lang="pt-BR" sz="5400" b="1" i="1" dirty="0">
                <a:solidFill>
                  <a:schemeClr val="tx1">
                    <a:lumMod val="65000"/>
                    <a:lumOff val="35000"/>
                  </a:schemeClr>
                </a:solidFill>
                <a:latin typeface="Arial" panose="020B0604020202020204" pitchFamily="34" charset="0"/>
                <a:cs typeface="Arial" panose="020B0604020202020204" pitchFamily="34" charset="0"/>
              </a:rPr>
              <a:t>URL</a:t>
            </a:r>
            <a:endParaRPr lang="pt-BR" sz="54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04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4883607" y="746732"/>
            <a:ext cx="10336885"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Alguns comandos </a:t>
            </a:r>
            <a:endParaRPr lang="pt-BR" sz="8800" b="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55955" y="2748882"/>
            <a:ext cx="18872246" cy="7571303"/>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Comando </a:t>
            </a:r>
            <a:r>
              <a:rPr lang="pt-BR" sz="5400" b="1" i="1" dirty="0">
                <a:solidFill>
                  <a:schemeClr val="tx1">
                    <a:lumMod val="65000"/>
                    <a:lumOff val="35000"/>
                  </a:schemeClr>
                </a:solidFill>
                <a:latin typeface="Arial" panose="020B0604020202020204" pitchFamily="34" charset="0"/>
                <a:cs typeface="Arial" panose="020B0604020202020204" pitchFamily="34" charset="0"/>
              </a:rPr>
              <a:t>ping, v</a:t>
            </a:r>
            <a:r>
              <a:rPr lang="pt-BR" sz="5400" dirty="0">
                <a:solidFill>
                  <a:schemeClr val="tx1">
                    <a:lumMod val="65000"/>
                    <a:lumOff val="35000"/>
                  </a:schemeClr>
                </a:solidFill>
                <a:latin typeface="Arial" panose="020B0604020202020204" pitchFamily="34" charset="0"/>
                <a:cs typeface="Arial" panose="020B0604020202020204" pitchFamily="34" charset="0"/>
              </a:rPr>
              <a:t>erifica a conectividade no nível de IP com outro computador TCP/IP enviando mensagens de solicitação de eco do protocolo ICMP. O recebimento de mensagens de resposta de eco correspondentes é exibido.</a:t>
            </a:r>
          </a:p>
          <a:p>
            <a:r>
              <a:rPr lang="pt-BR" sz="5400" dirty="0">
                <a:solidFill>
                  <a:schemeClr val="tx1">
                    <a:lumMod val="65000"/>
                    <a:lumOff val="35000"/>
                  </a:schemeClr>
                </a:solidFill>
                <a:latin typeface="Arial" panose="020B0604020202020204" pitchFamily="34" charset="0"/>
                <a:cs typeface="Arial" panose="020B0604020202020204" pitchFamily="34" charset="0"/>
              </a:rPr>
              <a:t>Parâmetro </a:t>
            </a:r>
            <a:r>
              <a:rPr lang="pt-BR" sz="5400" b="1" i="1" dirty="0">
                <a:solidFill>
                  <a:schemeClr val="tx1">
                    <a:lumMod val="65000"/>
                    <a:lumOff val="35000"/>
                  </a:schemeClr>
                </a:solidFill>
                <a:latin typeface="Arial" panose="020B0604020202020204" pitchFamily="34" charset="0"/>
                <a:cs typeface="Arial" panose="020B0604020202020204" pitchFamily="34" charset="0"/>
              </a:rPr>
              <a:t>/t </a:t>
            </a:r>
            <a:r>
              <a:rPr lang="pt-BR" sz="5400" dirty="0">
                <a:solidFill>
                  <a:schemeClr val="tx1">
                    <a:lumMod val="65000"/>
                    <a:lumOff val="35000"/>
                  </a:schemeClr>
                </a:solidFill>
                <a:latin typeface="Arial" panose="020B0604020202020204" pitchFamily="34" charset="0"/>
                <a:cs typeface="Arial" panose="020B0604020202020204" pitchFamily="34" charset="0"/>
              </a:rPr>
              <a:t>o ping fica até ser interrompido ou finalizado (CTRL+ENTER , CTRL+C respectivamente).</a:t>
            </a:r>
          </a:p>
          <a:p>
            <a:endParaRPr lang="pt-BR" sz="5400"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https://learn.microsoft.com/pt-br/windows-server/administration/windows-commands/ping</a:t>
            </a:r>
          </a:p>
        </p:txBody>
      </p:sp>
    </p:spTree>
    <p:extLst>
      <p:ext uri="{BB962C8B-B14F-4D97-AF65-F5344CB8AC3E}">
        <p14:creationId xmlns:p14="http://schemas.microsoft.com/office/powerpoint/2010/main" val="2471938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a:grpSpLocks/>
          </p:cNvGrpSpPr>
          <p:nvPr/>
        </p:nvGrpSpPr>
        <p:grpSpPr>
          <a:xfrm>
            <a:off x="16163656" y="3959422"/>
            <a:ext cx="3693235" cy="942975"/>
            <a:chOff x="15363990" y="1047088"/>
            <a:chExt cx="3693235" cy="942975"/>
          </a:xfrm>
        </p:grpSpPr>
        <p:sp>
          <p:nvSpPr>
            <p:cNvPr id="5" name="object 5"/>
            <p:cNvSpPr>
              <a:spLocks/>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a:spLocks/>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17005680" y="4803747"/>
            <a:ext cx="2575226"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ping</a:t>
            </a:r>
            <a:endParaRPr lang="pt-BR" sz="8800" b="1" kern="0" dirty="0">
              <a:solidFill>
                <a:srgbClr val="4C4C4C"/>
              </a:solidFill>
              <a:latin typeface="Arial" panose="020B0604020202020204" pitchFamily="34" charset="0"/>
            </a:endParaRPr>
          </a:p>
        </p:txBody>
      </p:sp>
      <p:pic>
        <p:nvPicPr>
          <p:cNvPr id="73" name="Imagem 72" descr="Texto&#10;&#10;Descrição gerada automaticamente com confiança média">
            <a:extLst>
              <a:ext uri="{FF2B5EF4-FFF2-40B4-BE49-F238E27FC236}">
                <a16:creationId xmlns:a16="http://schemas.microsoft.com/office/drawing/2014/main" id="{7ADE05F6-6F0C-8935-8735-1B0677BD2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46"/>
            <a:ext cx="16071234" cy="11128631"/>
          </a:xfrm>
          <a:prstGeom prst="rect">
            <a:avLst/>
          </a:prstGeom>
        </p:spPr>
      </p:pic>
    </p:spTree>
    <p:extLst>
      <p:ext uri="{BB962C8B-B14F-4D97-AF65-F5344CB8AC3E}">
        <p14:creationId xmlns:p14="http://schemas.microsoft.com/office/powerpoint/2010/main" val="3290041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88332" y="95347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8909050" y="608882"/>
            <a:ext cx="2895600"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i="1" kern="0" dirty="0">
                <a:solidFill>
                  <a:schemeClr val="accent6">
                    <a:lumMod val="75000"/>
                  </a:schemeClr>
                </a:solidFill>
                <a:latin typeface="Arial" panose="020B0604020202020204" pitchFamily="34" charset="0"/>
              </a:rPr>
              <a:t>ping</a:t>
            </a:r>
            <a:endParaRPr lang="pt-BR" sz="8800" b="1" i="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15927" y="3222073"/>
            <a:ext cx="18872246" cy="2585323"/>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Comando </a:t>
            </a:r>
            <a:r>
              <a:rPr lang="pt-BR" sz="5400" b="1" i="1" dirty="0">
                <a:solidFill>
                  <a:schemeClr val="tx1">
                    <a:lumMod val="65000"/>
                    <a:lumOff val="35000"/>
                  </a:schemeClr>
                </a:solidFill>
                <a:latin typeface="Arial" panose="020B0604020202020204" pitchFamily="34" charset="0"/>
                <a:cs typeface="Arial" panose="020B0604020202020204" pitchFamily="34" charset="0"/>
              </a:rPr>
              <a:t>ping</a:t>
            </a:r>
          </a:p>
          <a:p>
            <a:r>
              <a:rPr lang="pt-BR" sz="5400" dirty="0">
                <a:solidFill>
                  <a:schemeClr val="tx1">
                    <a:lumMod val="65000"/>
                    <a:lumOff val="35000"/>
                  </a:schemeClr>
                </a:solidFill>
                <a:latin typeface="Arial" panose="020B0604020202020204" pitchFamily="34" charset="0"/>
                <a:cs typeface="Arial" panose="020B0604020202020204" pitchFamily="34" charset="0"/>
              </a:rPr>
              <a:t>2 – Demonstra os disparos de pacotes para o IP  indicado </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3 – Estatística do ping</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21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4883607" y="746732"/>
            <a:ext cx="10336885"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kern="0" dirty="0">
                <a:solidFill>
                  <a:schemeClr val="accent6">
                    <a:lumMod val="75000"/>
                  </a:schemeClr>
                </a:solidFill>
                <a:latin typeface="Arial" panose="020B0604020202020204" pitchFamily="34" charset="0"/>
              </a:rPr>
              <a:t>Alguns comandos </a:t>
            </a:r>
            <a:endParaRPr lang="pt-BR" sz="8800" b="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55955" y="2748882"/>
            <a:ext cx="18872246" cy="7571303"/>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tracert</a:t>
            </a:r>
            <a:r>
              <a:rPr lang="pt-BR" sz="5400" b="1" i="1" dirty="0">
                <a:solidFill>
                  <a:schemeClr val="tx1">
                    <a:lumMod val="65000"/>
                    <a:lumOff val="35000"/>
                  </a:schemeClr>
                </a:solidFill>
                <a:latin typeface="Arial" panose="020B0604020202020204" pitchFamily="34" charset="0"/>
                <a:cs typeface="Arial" panose="020B0604020202020204" pitchFamily="34" charset="0"/>
              </a:rPr>
              <a:t>, </a:t>
            </a:r>
            <a:r>
              <a:rPr lang="pt-BR" sz="5400" dirty="0">
                <a:solidFill>
                  <a:schemeClr val="tx1">
                    <a:lumMod val="65000"/>
                    <a:lumOff val="35000"/>
                  </a:schemeClr>
                </a:solidFill>
                <a:latin typeface="Arial" panose="020B0604020202020204" pitchFamily="34" charset="0"/>
                <a:cs typeface="Arial" panose="020B0604020202020204" pitchFamily="34" charset="0"/>
              </a:rPr>
              <a:t>ferramenta de diagnóstico determina o caminho usados para um destino enviando mensagens do ICMPv6 ou de solicitação de eco do protocolo ICMP para o destino. Cada roteador ao longo do caminho é mostrado seu IP, espera-se que o roteador retorne uma mensagem de tempo de ICMP.</a:t>
            </a:r>
          </a:p>
          <a:p>
            <a:endParaRPr lang="pt-BR" sz="5400"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https://learn.microsoft.com/pt-br/windows-server/administration/windows-commands/tracert</a:t>
            </a:r>
          </a:p>
        </p:txBody>
      </p:sp>
    </p:spTree>
    <p:extLst>
      <p:ext uri="{BB962C8B-B14F-4D97-AF65-F5344CB8AC3E}">
        <p14:creationId xmlns:p14="http://schemas.microsoft.com/office/powerpoint/2010/main" val="254405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a:grpSpLocks/>
          </p:cNvGrpSpPr>
          <p:nvPr/>
        </p:nvGrpSpPr>
        <p:grpSpPr>
          <a:xfrm>
            <a:off x="16811548" y="4381204"/>
            <a:ext cx="2978425" cy="704383"/>
            <a:chOff x="15363990" y="1047088"/>
            <a:chExt cx="3693235" cy="942975"/>
          </a:xfrm>
        </p:grpSpPr>
        <p:sp>
          <p:nvSpPr>
            <p:cNvPr id="5" name="object 5"/>
            <p:cNvSpPr>
              <a:spLocks/>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a:spLocks/>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16949010" y="5518536"/>
            <a:ext cx="3587750" cy="1120178"/>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7200" b="1" kern="0" dirty="0" err="1">
                <a:solidFill>
                  <a:schemeClr val="accent6">
                    <a:lumMod val="75000"/>
                  </a:schemeClr>
                </a:solidFill>
                <a:latin typeface="Arial" panose="020B0604020202020204" pitchFamily="34" charset="0"/>
              </a:rPr>
              <a:t>tracert</a:t>
            </a:r>
            <a:endParaRPr lang="pt-BR" sz="7200" b="1" kern="0" dirty="0">
              <a:solidFill>
                <a:srgbClr val="4C4C4C"/>
              </a:solidFill>
              <a:latin typeface="Arial" panose="020B0604020202020204" pitchFamily="34" charset="0"/>
            </a:endParaRPr>
          </a:p>
        </p:txBody>
      </p:sp>
      <p:pic>
        <p:nvPicPr>
          <p:cNvPr id="74" name="Imagem 73" descr="Interface gráfica do usuário, Texto&#10;&#10;Descrição gerada automaticamente">
            <a:extLst>
              <a:ext uri="{FF2B5EF4-FFF2-40B4-BE49-F238E27FC236}">
                <a16:creationId xmlns:a16="http://schemas.microsoft.com/office/drawing/2014/main" id="{0DC2863F-06D3-BA17-77E8-A6957253459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26718"/>
            <a:ext cx="16597007" cy="11072067"/>
          </a:xfrm>
          <a:prstGeom prst="rect">
            <a:avLst/>
          </a:prstGeom>
        </p:spPr>
      </p:pic>
    </p:spTree>
    <p:extLst>
      <p:ext uri="{BB962C8B-B14F-4D97-AF65-F5344CB8AC3E}">
        <p14:creationId xmlns:p14="http://schemas.microsoft.com/office/powerpoint/2010/main" val="3239465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850" y="834620"/>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88332" y="95347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2" name="object 71">
            <a:extLst>
              <a:ext uri="{FF2B5EF4-FFF2-40B4-BE49-F238E27FC236}">
                <a16:creationId xmlns:a16="http://schemas.microsoft.com/office/drawing/2014/main" id="{E399905F-B1E7-2026-C7AD-6E5002F784BA}"/>
              </a:ext>
            </a:extLst>
          </p:cNvPr>
          <p:cNvSpPr txBox="1">
            <a:spLocks/>
          </p:cNvSpPr>
          <p:nvPr/>
        </p:nvSpPr>
        <p:spPr>
          <a:xfrm>
            <a:off x="7766050" y="626880"/>
            <a:ext cx="3886200" cy="136640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800" b="1" i="1" kern="0" dirty="0" err="1">
                <a:solidFill>
                  <a:schemeClr val="accent6">
                    <a:lumMod val="75000"/>
                  </a:schemeClr>
                </a:solidFill>
                <a:latin typeface="Arial" panose="020B0604020202020204" pitchFamily="34" charset="0"/>
              </a:rPr>
              <a:t>tracert</a:t>
            </a:r>
            <a:endParaRPr lang="pt-BR" sz="8800" b="1" i="1" kern="0" dirty="0">
              <a:solidFill>
                <a:srgbClr val="4C4C4C"/>
              </a:solidFill>
              <a:latin typeface="Arial" panose="020B0604020202020204" pitchFamily="34" charset="0"/>
            </a:endParaRPr>
          </a:p>
        </p:txBody>
      </p:sp>
      <p:sp>
        <p:nvSpPr>
          <p:cNvPr id="71" name="CaixaDeTexto 70">
            <a:extLst>
              <a:ext uri="{FF2B5EF4-FFF2-40B4-BE49-F238E27FC236}">
                <a16:creationId xmlns:a16="http://schemas.microsoft.com/office/drawing/2014/main" id="{8421101A-C27C-546E-1ECF-8B2D896F0546}"/>
              </a:ext>
            </a:extLst>
          </p:cNvPr>
          <p:cNvSpPr txBox="1">
            <a:spLocks/>
          </p:cNvSpPr>
          <p:nvPr/>
        </p:nvSpPr>
        <p:spPr>
          <a:xfrm>
            <a:off x="615927" y="3222073"/>
            <a:ext cx="18872246" cy="2585323"/>
          </a:xfrm>
          <a:prstGeom prst="rect">
            <a:avLst/>
          </a:prstGeom>
          <a:noFill/>
        </p:spPr>
        <p:txBody>
          <a:bodyPr wrap="square">
            <a:spAutoFit/>
          </a:bodyPr>
          <a:lstStyle/>
          <a:p>
            <a:r>
              <a:rPr lang="pt-BR" sz="5400" dirty="0">
                <a:solidFill>
                  <a:schemeClr val="tx1">
                    <a:lumMod val="65000"/>
                    <a:lumOff val="35000"/>
                  </a:schemeClr>
                </a:solidFill>
                <a:latin typeface="Arial" panose="020B0604020202020204" pitchFamily="34" charset="0"/>
                <a:cs typeface="Arial" panose="020B0604020202020204" pitchFamily="34" charset="0"/>
              </a:rPr>
              <a:t>1 – Comando </a:t>
            </a:r>
            <a:r>
              <a:rPr lang="pt-BR" sz="5400" b="1" i="1" dirty="0" err="1">
                <a:solidFill>
                  <a:schemeClr val="tx1">
                    <a:lumMod val="65000"/>
                    <a:lumOff val="35000"/>
                  </a:schemeClr>
                </a:solidFill>
                <a:latin typeface="Arial" panose="020B0604020202020204" pitchFamily="34" charset="0"/>
                <a:cs typeface="Arial" panose="020B0604020202020204" pitchFamily="34" charset="0"/>
              </a:rPr>
              <a:t>tracert</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2 – Máximo de saltos que o comando vai fazer</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a:p>
            <a:r>
              <a:rPr lang="pt-BR" sz="5400" dirty="0">
                <a:solidFill>
                  <a:schemeClr val="tx1">
                    <a:lumMod val="65000"/>
                    <a:lumOff val="35000"/>
                  </a:schemeClr>
                </a:solidFill>
                <a:latin typeface="Arial" panose="020B0604020202020204" pitchFamily="34" charset="0"/>
                <a:cs typeface="Arial" panose="020B0604020202020204" pitchFamily="34" charset="0"/>
              </a:rPr>
              <a:t>3 – Identifica todos os saltos feito pelo comando</a:t>
            </a:r>
            <a:endParaRPr lang="pt-BR" sz="5400" b="1" i="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19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noRot="1" noMove="1" noResize="1" noEditPoints="1" noAdjustHandles="1" noChangeArrowheads="1" noChangeShapeType="1"/>
          </p:cNvSpPr>
          <p:nvPr>
            <p:ph type="title"/>
          </p:nvPr>
        </p:nvSpPr>
        <p:spPr>
          <a:xfrm>
            <a:off x="7349363" y="747845"/>
            <a:ext cx="5433989"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Bibliografia </a:t>
            </a:r>
          </a:p>
        </p:txBody>
      </p:sp>
      <p:sp>
        <p:nvSpPr>
          <p:cNvPr id="71" name="CaixaDeTexto 70">
            <a:extLst>
              <a:ext uri="{FF2B5EF4-FFF2-40B4-BE49-F238E27FC236}">
                <a16:creationId xmlns:a16="http://schemas.microsoft.com/office/drawing/2014/main" id="{8B79BA89-A69C-8E2E-768F-5CFC7F0B34FC}"/>
              </a:ext>
            </a:extLst>
          </p:cNvPr>
          <p:cNvSpPr txBox="1">
            <a:spLocks/>
          </p:cNvSpPr>
          <p:nvPr/>
        </p:nvSpPr>
        <p:spPr>
          <a:xfrm>
            <a:off x="1337127" y="1968054"/>
            <a:ext cx="17458462" cy="3785652"/>
          </a:xfrm>
          <a:prstGeom prst="rect">
            <a:avLst/>
          </a:prstGeom>
          <a:noFill/>
        </p:spPr>
        <p:txBody>
          <a:bodyPr wrap="square" rtlCol="0">
            <a:spAutoFit/>
          </a:bodyPr>
          <a:lstStyle/>
          <a:p>
            <a:r>
              <a:rPr lang="pt-BR" sz="4800" dirty="0"/>
              <a:t>FOROUZAN, B. A.; MOSHARRAF F. </a:t>
            </a:r>
            <a:r>
              <a:rPr lang="pt-BR" sz="4800" b="1" dirty="0"/>
              <a:t>Redes de Computadores</a:t>
            </a:r>
            <a:r>
              <a:rPr lang="pt-BR" sz="4800" dirty="0"/>
              <a:t>: uma abordagem top-</a:t>
            </a:r>
            <a:r>
              <a:rPr lang="pt-BR" sz="4800" dirty="0" err="1"/>
              <a:t>down</a:t>
            </a:r>
            <a:r>
              <a:rPr lang="pt-BR" sz="4800" dirty="0"/>
              <a:t>. Porto Alegre: AMGH Editora, 2013.</a:t>
            </a:r>
          </a:p>
          <a:p>
            <a:endParaRPr lang="pt-BR" sz="4800" dirty="0"/>
          </a:p>
          <a:p>
            <a:r>
              <a:rPr lang="pt-BR" sz="4800" dirty="0"/>
              <a:t>TANENBAUM A.; FEAMSTER N.; WETHERALL D. J.; </a:t>
            </a:r>
            <a:r>
              <a:rPr lang="pt-BR" sz="4800" b="1" dirty="0"/>
              <a:t>Redes de computadores. </a:t>
            </a:r>
            <a:r>
              <a:rPr lang="pt-BR" sz="4800" dirty="0"/>
              <a:t>6 Ed</a:t>
            </a:r>
            <a:r>
              <a:rPr lang="pt-BR" sz="4800" b="1" dirty="0"/>
              <a:t>. </a:t>
            </a:r>
            <a:r>
              <a:rPr lang="pt-BR" sz="4800" dirty="0"/>
              <a:t>Porto Alegre: Bookman, 2021. </a:t>
            </a:r>
          </a:p>
        </p:txBody>
      </p:sp>
    </p:spTree>
    <p:extLst>
      <p:ext uri="{BB962C8B-B14F-4D97-AF65-F5344CB8AC3E}">
        <p14:creationId xmlns:p14="http://schemas.microsoft.com/office/powerpoint/2010/main" val="391951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076134" y="524821"/>
            <a:ext cx="7951832"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212850" y="3392517"/>
            <a:ext cx="8481767" cy="4524315"/>
          </a:xfrm>
          <a:prstGeom prst="rect">
            <a:avLst/>
          </a:prstGeom>
          <a:noFill/>
        </p:spPr>
        <p:txBody>
          <a:bodyPr wrap="square">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Arquitetura de rede define como esses elementos são organizados, interconectados e operam em conjunto para permitir a comunicação eficiente de dados.</a:t>
            </a:r>
          </a:p>
        </p:txBody>
      </p:sp>
      <p:pic>
        <p:nvPicPr>
          <p:cNvPr id="72" name="Imagem 71" descr="Diagrama&#10;&#10;Descrição gerada automaticamente">
            <a:extLst>
              <a:ext uri="{FF2B5EF4-FFF2-40B4-BE49-F238E27FC236}">
                <a16:creationId xmlns:a16="http://schemas.microsoft.com/office/drawing/2014/main" id="{6C449F46-86DA-B4E3-4D64-66C23C4DE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870" y="3221592"/>
            <a:ext cx="8934742" cy="5598929"/>
          </a:xfrm>
          <a:prstGeom prst="rect">
            <a:avLst/>
          </a:prstGeom>
        </p:spPr>
      </p:pic>
    </p:spTree>
    <p:extLst>
      <p:ext uri="{BB962C8B-B14F-4D97-AF65-F5344CB8AC3E}">
        <p14:creationId xmlns:p14="http://schemas.microsoft.com/office/powerpoint/2010/main" val="6032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1038746"/>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.senai.br</a:t>
            </a: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565651" y="524821"/>
            <a:ext cx="9462315"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 - características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822450" y="2568329"/>
            <a:ext cx="17233162" cy="6001643"/>
          </a:xfrm>
          <a:prstGeom prst="rect">
            <a:avLst/>
          </a:prstGeom>
          <a:noFill/>
        </p:spPr>
        <p:txBody>
          <a:bodyPr wrap="square">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As principais características de uma arquitetura de rede é a topologia, protocolo de comunicação, hardware, endereçamento </a:t>
            </a:r>
            <a:r>
              <a:rPr lang="pt-BR" sz="4800" dirty="0" err="1">
                <a:solidFill>
                  <a:schemeClr val="tx1">
                    <a:lumMod val="65000"/>
                    <a:lumOff val="35000"/>
                  </a:schemeClr>
                </a:solidFill>
                <a:latin typeface="Arial" panose="020B0604020202020204" pitchFamily="34" charset="0"/>
                <a:cs typeface="Arial" panose="020B0604020202020204" pitchFamily="34" charset="0"/>
              </a:rPr>
              <a:t>Ip</a:t>
            </a:r>
            <a:r>
              <a:rPr lang="pt-BR" sz="4800" dirty="0">
                <a:solidFill>
                  <a:schemeClr val="tx1">
                    <a:lumMod val="65000"/>
                    <a:lumOff val="35000"/>
                  </a:schemeClr>
                </a:solidFill>
                <a:latin typeface="Arial" panose="020B0604020202020204" pitchFamily="34" charset="0"/>
                <a:cs typeface="Arial" panose="020B0604020202020204" pitchFamily="34" charset="0"/>
              </a:rPr>
              <a:t> e </a:t>
            </a:r>
            <a:r>
              <a:rPr lang="pt-BR" sz="4800" dirty="0" err="1">
                <a:solidFill>
                  <a:schemeClr val="tx1">
                    <a:lumMod val="65000"/>
                    <a:lumOff val="35000"/>
                  </a:schemeClr>
                </a:solidFill>
                <a:latin typeface="Arial" panose="020B0604020202020204" pitchFamily="34" charset="0"/>
                <a:cs typeface="Arial" panose="020B0604020202020204" pitchFamily="34" charset="0"/>
              </a:rPr>
              <a:t>Sub-rede</a:t>
            </a:r>
            <a:r>
              <a:rPr lang="pt-BR" sz="4800" dirty="0">
                <a:solidFill>
                  <a:schemeClr val="tx1">
                    <a:lumMod val="65000"/>
                    <a:lumOff val="35000"/>
                  </a:schemeClr>
                </a:solidFill>
                <a:latin typeface="Arial" panose="020B0604020202020204" pitchFamily="34" charset="0"/>
                <a:cs typeface="Arial" panose="020B0604020202020204" pitchFamily="34" charset="0"/>
              </a:rPr>
              <a:t>, segurança de rede e gestão de rede</a:t>
            </a:r>
          </a:p>
          <a:p>
            <a:pPr algn="just"/>
            <a:endParaRPr lang="pt-BR" sz="4800" dirty="0">
              <a:solidFill>
                <a:schemeClr val="tx1">
                  <a:lumMod val="65000"/>
                  <a:lumOff val="35000"/>
                </a:schemeClr>
              </a:solidFill>
              <a:latin typeface="Arial" panose="020B0604020202020204" pitchFamily="34" charset="0"/>
              <a:cs typeface="Arial" panose="020B0604020202020204" pitchFamily="34" charset="0"/>
            </a:endParaRP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Topologia: </a:t>
            </a:r>
            <a:r>
              <a:rPr lang="pt-BR" sz="4800" dirty="0">
                <a:solidFill>
                  <a:schemeClr val="tx1">
                    <a:lumMod val="65000"/>
                    <a:lumOff val="35000"/>
                  </a:schemeClr>
                </a:solidFill>
                <a:latin typeface="Arial" panose="020B0604020202020204" pitchFamily="34" charset="0"/>
                <a:cs typeface="Arial" panose="020B0604020202020204" pitchFamily="34" charset="0"/>
              </a:rPr>
              <a:t>Configuração física ou lógica da rede, inclui a disposição dos dispositivos e as conexões entre eles, exemplos como estrela, anel, barramento, </a:t>
            </a:r>
            <a:r>
              <a:rPr lang="pt-BR" sz="4800" dirty="0" err="1">
                <a:solidFill>
                  <a:schemeClr val="tx1">
                    <a:lumMod val="65000"/>
                    <a:lumOff val="35000"/>
                  </a:schemeClr>
                </a:solidFill>
                <a:latin typeface="Arial" panose="020B0604020202020204" pitchFamily="34" charset="0"/>
                <a:cs typeface="Arial" panose="020B0604020202020204" pitchFamily="34" charset="0"/>
              </a:rPr>
              <a:t>etc</a:t>
            </a:r>
            <a:r>
              <a:rPr lang="pt-BR" sz="4800" dirty="0">
                <a:solidFill>
                  <a:schemeClr val="tx1">
                    <a:lumMod val="65000"/>
                    <a:lumOff val="3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391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565651" y="524821"/>
            <a:ext cx="9462315"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 - características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822450" y="2568329"/>
            <a:ext cx="17233162" cy="6740307"/>
          </a:xfrm>
          <a:prstGeom prst="rect">
            <a:avLst/>
          </a:prstGeom>
          <a:noFill/>
        </p:spPr>
        <p:txBody>
          <a:bodyPr wrap="square">
            <a:spAutoFit/>
          </a:bodyPr>
          <a:lstStyle/>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Protocolo de comunicação: </a:t>
            </a:r>
            <a:r>
              <a:rPr lang="pt-BR" sz="4800" dirty="0">
                <a:solidFill>
                  <a:schemeClr val="tx1">
                    <a:lumMod val="65000"/>
                    <a:lumOff val="35000"/>
                  </a:schemeClr>
                </a:solidFill>
                <a:latin typeface="Arial" panose="020B0604020202020204" pitchFamily="34" charset="0"/>
                <a:cs typeface="Arial" panose="020B0604020202020204" pitchFamily="34" charset="0"/>
              </a:rPr>
              <a:t>Estabelece as regras e convenções para a comunicação entre dispositivos na rede. Os protocolos definem como os dados são formatados, transmitidos, recebidos e interpretados.</a:t>
            </a:r>
          </a:p>
          <a:p>
            <a:pPr algn="just"/>
            <a:endParaRPr lang="pt-BR" sz="4800" dirty="0">
              <a:solidFill>
                <a:schemeClr val="tx1">
                  <a:lumMod val="65000"/>
                  <a:lumOff val="35000"/>
                </a:schemeClr>
              </a:solidFill>
              <a:latin typeface="Arial" panose="020B0604020202020204" pitchFamily="34" charset="0"/>
              <a:cs typeface="Arial" panose="020B0604020202020204" pitchFamily="34" charset="0"/>
            </a:endParaRP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Hardware: </a:t>
            </a:r>
            <a:r>
              <a:rPr lang="pt-BR" sz="4800" dirty="0">
                <a:solidFill>
                  <a:schemeClr val="tx1">
                    <a:lumMod val="65000"/>
                    <a:lumOff val="35000"/>
                  </a:schemeClr>
                </a:solidFill>
                <a:latin typeface="Arial" panose="020B0604020202020204" pitchFamily="34" charset="0"/>
                <a:cs typeface="Arial" panose="020B0604020202020204" pitchFamily="34" charset="0"/>
              </a:rPr>
              <a:t>Incluem dispositivos como roteadores, switches, hubs, placas de rede e cabos. A escolha e a configuração desses componentes afetam o desempenho e a confiabilidade da rede.</a:t>
            </a:r>
          </a:p>
        </p:txBody>
      </p:sp>
    </p:spTree>
    <p:extLst>
      <p:ext uri="{BB962C8B-B14F-4D97-AF65-F5344CB8AC3E}">
        <p14:creationId xmlns:p14="http://schemas.microsoft.com/office/powerpoint/2010/main" val="405739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565651" y="524821"/>
            <a:ext cx="9462315"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 - características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822449" y="2568329"/>
            <a:ext cx="17234701" cy="6001643"/>
          </a:xfrm>
          <a:prstGeom prst="rect">
            <a:avLst/>
          </a:prstGeom>
          <a:noFill/>
        </p:spPr>
        <p:txBody>
          <a:bodyPr wrap="square">
            <a:spAutoFit/>
          </a:bodyPr>
          <a:lstStyle/>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Endereçamento IP e </a:t>
            </a:r>
            <a:r>
              <a:rPr lang="pt-BR" sz="4800" b="1" dirty="0" err="1">
                <a:solidFill>
                  <a:schemeClr val="tx1">
                    <a:lumMod val="65000"/>
                    <a:lumOff val="35000"/>
                  </a:schemeClr>
                </a:solidFill>
                <a:latin typeface="Arial" panose="020B0604020202020204" pitchFamily="34" charset="0"/>
                <a:cs typeface="Arial" panose="020B0604020202020204" pitchFamily="34" charset="0"/>
              </a:rPr>
              <a:t>Sub-redes</a:t>
            </a:r>
            <a:r>
              <a:rPr lang="pt-BR" sz="4800" b="1" dirty="0">
                <a:solidFill>
                  <a:schemeClr val="tx1">
                    <a:lumMod val="65000"/>
                    <a:lumOff val="35000"/>
                  </a:schemeClr>
                </a:solidFill>
                <a:latin typeface="Arial" panose="020B0604020202020204" pitchFamily="34" charset="0"/>
                <a:cs typeface="Arial" panose="020B0604020202020204" pitchFamily="34" charset="0"/>
              </a:rPr>
              <a:t>: </a:t>
            </a:r>
            <a:r>
              <a:rPr lang="pt-BR" sz="4800" dirty="0">
                <a:solidFill>
                  <a:schemeClr val="tx1">
                    <a:lumMod val="65000"/>
                    <a:lumOff val="35000"/>
                  </a:schemeClr>
                </a:solidFill>
                <a:latin typeface="Arial" panose="020B0604020202020204" pitchFamily="34" charset="0"/>
                <a:cs typeface="Arial" panose="020B0604020202020204" pitchFamily="34" charset="0"/>
              </a:rPr>
              <a:t>Define como os dispositivos são identificados na rede. O endereçamento IP, junto com a divisão em </a:t>
            </a:r>
            <a:r>
              <a:rPr lang="pt-BR" sz="4800" dirty="0" err="1">
                <a:solidFill>
                  <a:schemeClr val="tx1">
                    <a:lumMod val="65000"/>
                    <a:lumOff val="35000"/>
                  </a:schemeClr>
                </a:solidFill>
                <a:latin typeface="Arial" panose="020B0604020202020204" pitchFamily="34" charset="0"/>
                <a:cs typeface="Arial" panose="020B0604020202020204" pitchFamily="34" charset="0"/>
              </a:rPr>
              <a:t>sub-redes</a:t>
            </a:r>
            <a:r>
              <a:rPr lang="pt-BR" sz="4800" dirty="0">
                <a:solidFill>
                  <a:schemeClr val="tx1">
                    <a:lumMod val="65000"/>
                    <a:lumOff val="35000"/>
                  </a:schemeClr>
                </a:solidFill>
                <a:latin typeface="Arial" panose="020B0604020202020204" pitchFamily="34" charset="0"/>
                <a:cs typeface="Arial" panose="020B0604020202020204" pitchFamily="34" charset="0"/>
              </a:rPr>
              <a:t>, é crucial para o encaminhamento eficiente de dados.</a:t>
            </a:r>
          </a:p>
          <a:p>
            <a:pPr algn="just"/>
            <a:endParaRPr lang="pt-BR" sz="48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Segurança da Rede: </a:t>
            </a:r>
            <a:r>
              <a:rPr lang="pt-BR" sz="4800" dirty="0">
                <a:solidFill>
                  <a:schemeClr val="tx1">
                    <a:lumMod val="65000"/>
                    <a:lumOff val="35000"/>
                  </a:schemeClr>
                </a:solidFill>
                <a:latin typeface="Arial" panose="020B0604020202020204" pitchFamily="34" charset="0"/>
                <a:cs typeface="Arial" panose="020B0604020202020204" pitchFamily="34" charset="0"/>
              </a:rPr>
              <a:t>Inclui medidas para proteger a rede contra acessos não autorizados, ataques maliciosos e outras ameaças à integridade e confidencialidade dos dados. </a:t>
            </a:r>
          </a:p>
        </p:txBody>
      </p:sp>
    </p:spTree>
    <p:extLst>
      <p:ext uri="{BB962C8B-B14F-4D97-AF65-F5344CB8AC3E}">
        <p14:creationId xmlns:p14="http://schemas.microsoft.com/office/powerpoint/2010/main" val="255234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565651" y="524821"/>
            <a:ext cx="9462315"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 - características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822449" y="2568329"/>
            <a:ext cx="17443979" cy="6740307"/>
          </a:xfrm>
          <a:prstGeom prst="rect">
            <a:avLst/>
          </a:prstGeom>
          <a:noFill/>
        </p:spPr>
        <p:txBody>
          <a:bodyPr wrap="square">
            <a:spAutoFit/>
          </a:bodyPr>
          <a:lstStyle/>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Gestão de Redes: </a:t>
            </a:r>
            <a:r>
              <a:rPr lang="pt-BR" sz="4800" dirty="0">
                <a:solidFill>
                  <a:schemeClr val="tx1">
                    <a:lumMod val="65000"/>
                    <a:lumOff val="35000"/>
                  </a:schemeClr>
                </a:solidFill>
                <a:latin typeface="Arial" panose="020B0604020202020204" pitchFamily="34" charset="0"/>
                <a:cs typeface="Arial" panose="020B0604020202020204" pitchFamily="34" charset="0"/>
              </a:rPr>
              <a:t>Envolvem práticas e ferramentas para monitorar, gerenciar e manter a saúde da rede. Isso inclui diagnósticos de problemas, otimização de desempenho e implementação de atualizações.</a:t>
            </a:r>
          </a:p>
          <a:p>
            <a:pPr algn="just"/>
            <a:endParaRPr lang="pt-BR" sz="48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Padrões de Redes: </a:t>
            </a:r>
            <a:r>
              <a:rPr lang="pt-BR" sz="4800" dirty="0">
                <a:solidFill>
                  <a:schemeClr val="tx1">
                    <a:lumMod val="65000"/>
                    <a:lumOff val="35000"/>
                  </a:schemeClr>
                </a:solidFill>
                <a:latin typeface="Arial" panose="020B0604020202020204" pitchFamily="34" charset="0"/>
                <a:cs typeface="Arial" panose="020B0604020202020204" pitchFamily="34" charset="0"/>
              </a:rPr>
              <a:t>Consistem em especificações aceitas universalmente para garantir a interoperabilidade entre diferentes dispositivos e tecnologias. Exemplos incluem padrões Ethernet, Wi-Fi e TCP/IP. </a:t>
            </a:r>
          </a:p>
        </p:txBody>
      </p:sp>
    </p:spTree>
    <p:extLst>
      <p:ext uri="{BB962C8B-B14F-4D97-AF65-F5344CB8AC3E}">
        <p14:creationId xmlns:p14="http://schemas.microsoft.com/office/powerpoint/2010/main" val="243234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565651" y="524821"/>
            <a:ext cx="9462315" cy="2043508"/>
          </a:xfrm>
          <a:prstGeom prst="rect">
            <a:avLst/>
          </a:prstGeom>
        </p:spPr>
        <p:txBody>
          <a:bodyPr vert="horz" wrap="square" lIns="0" tIns="12065" rIns="0" bIns="0" rtlCol="0">
            <a:spAutoFit/>
          </a:bodyPr>
          <a:lstStyle/>
          <a:p>
            <a:pPr algn="ctr"/>
            <a:r>
              <a:rPr lang="pt-BR" sz="6600" b="1" dirty="0">
                <a:solidFill>
                  <a:schemeClr val="accent6">
                    <a:lumMod val="75000"/>
                  </a:schemeClr>
                </a:solidFill>
                <a:latin typeface="Arial" panose="020B0604020202020204" pitchFamily="34" charset="0"/>
              </a:rPr>
              <a:t>Arquitetura de Rede - características</a:t>
            </a:r>
            <a:endParaRPr lang="pt-BR" sz="6600" b="1" i="0" dirty="0">
              <a:solidFill>
                <a:schemeClr val="accent6">
                  <a:lumMod val="75000"/>
                </a:schemeClr>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p:cNvSpPr>
          <p:nvPr/>
        </p:nvSpPr>
        <p:spPr>
          <a:xfrm>
            <a:off x="1822450" y="2568329"/>
            <a:ext cx="17233162" cy="4524315"/>
          </a:xfrm>
          <a:prstGeom prst="rect">
            <a:avLst/>
          </a:prstGeom>
          <a:noFill/>
        </p:spPr>
        <p:txBody>
          <a:bodyPr wrap="square">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 escolha da arquitetura de redes depende dos requisitos específicos da organização, como tamanho da rede, largura de banda necessária, segurança, escalabilidade e custo. Projetar uma arquitetura de rede eficiente é essencial para garantir uma comunicação confiável e eficaz entre os dispositivos conectados.</a:t>
            </a:r>
          </a:p>
        </p:txBody>
      </p:sp>
    </p:spTree>
    <p:extLst>
      <p:ext uri="{BB962C8B-B14F-4D97-AF65-F5344CB8AC3E}">
        <p14:creationId xmlns:p14="http://schemas.microsoft.com/office/powerpoint/2010/main" val="249788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F35E67-04E6-4922-B19E-6681FBF95D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3669</TotalTime>
  <Words>1588</Words>
  <Application>Microsoft Office PowerPoint</Application>
  <PresentationFormat>Personalizar</PresentationFormat>
  <Paragraphs>139</Paragraphs>
  <Slides>40</Slides>
  <Notes>37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40</vt:i4>
      </vt:variant>
    </vt:vector>
  </HeadingPairs>
  <TitlesOfParts>
    <vt:vector size="45" baseType="lpstr">
      <vt:lpstr>Calibri</vt:lpstr>
      <vt:lpstr>Montserrat</vt:lpstr>
      <vt:lpstr>Montserrat Light</vt:lpstr>
      <vt:lpstr>Arial</vt:lpstr>
      <vt:lpstr>Office Theme</vt:lpstr>
      <vt:lpstr>Apresentação do PowerPoint</vt:lpstr>
      <vt:lpstr>Apresentação do PowerPoint</vt:lpstr>
      <vt:lpstr>Arquitetura de Rede</vt:lpstr>
      <vt:lpstr>Arquitetura de Rede</vt:lpstr>
      <vt:lpstr>Arquitetura de Rede - características</vt:lpstr>
      <vt:lpstr>Arquitetura de Rede - características</vt:lpstr>
      <vt:lpstr>Arquitetura de Rede - características</vt:lpstr>
      <vt:lpstr>Arquitetura de Rede - características</vt:lpstr>
      <vt:lpstr>Arquitetura de Rede - características</vt:lpstr>
      <vt:lpstr>Rede Cliente-Servidor</vt:lpstr>
      <vt:lpstr>Rede Cliente-Servidor: componentes </vt:lpstr>
      <vt:lpstr>Rede Cliente-Servidor: componentes </vt:lpstr>
      <vt:lpstr>Rede Cliente-Servidor: exemplo</vt:lpstr>
      <vt:lpstr>Rede Peer-to-Peer </vt:lpstr>
      <vt:lpstr>Rede em camadas</vt:lpstr>
      <vt:lpstr>Rede em camadas</vt:lpstr>
      <vt:lpstr>Rede em camadas</vt:lpstr>
      <vt:lpstr>Rede em camadas</vt:lpstr>
      <vt:lpstr>Rede em anel</vt:lpstr>
      <vt:lpstr>Rede em árvore</vt:lpstr>
      <vt:lpstr>Rede em malha </vt:lpstr>
      <vt:lpstr>Rede em malha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Bibliografia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37</cp:revision>
  <dcterms:created xsi:type="dcterms:W3CDTF">2021-08-24T16:20:14Z</dcterms:created>
  <dcterms:modified xsi:type="dcterms:W3CDTF">2024-03-13T17:48:02Z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