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04200" y="2655767"/>
            <a:ext cx="598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0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 green gradient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10650561" y="374329"/>
            <a:ext cx="1915731" cy="1167083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10282606" y="1536057"/>
            <a:ext cx="2373161" cy="144557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11156339" y="2505730"/>
            <a:ext cx="1287111" cy="784324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10379726" y="500336"/>
            <a:ext cx="1024101" cy="623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11361190" y="3117593"/>
            <a:ext cx="723204" cy="44056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373947" y="3930641"/>
            <a:ext cx="1914201" cy="116604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255210" y="3482704"/>
            <a:ext cx="1305511" cy="7946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79887" y="5704880"/>
            <a:ext cx="1433351" cy="87356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93939" y="3170587"/>
            <a:ext cx="992208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368107" y="5087935"/>
            <a:ext cx="991724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 purple gradient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98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 orange gradient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80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478607" y="4884785"/>
            <a:ext cx="2451200" cy="149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61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B2CFD-E66B-4356-93D0-BC81764D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02FA7-6ADD-4DE9-9F03-0FB9226E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D656D-D90F-44E5-9893-9BD6C840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E8D-3252-429C-BA10-3B0E745BEAA2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4C53B-2A50-46C8-A40D-0951B1A0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0CB5D-A75D-4D65-8FD6-9E115058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530533" y="2212733"/>
            <a:ext cx="513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530633" y="3685133"/>
            <a:ext cx="513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87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967567" y="2882400"/>
            <a:ext cx="62568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36" name="Google Shape;36;p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478646" y="4884826"/>
            <a:ext cx="2451353" cy="1494073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›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51" name="Google Shape;51;p5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0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422800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5632199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68" name="Google Shape;68;p6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6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422800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259735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7096668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86" name="Google Shape;86;p7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9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8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648667" y="5875067"/>
            <a:ext cx="889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16" name="Google Shape;116;p9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4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10579818" y="6"/>
            <a:ext cx="1612239" cy="3699471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2" y="2976648"/>
            <a:ext cx="1166179" cy="3881691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22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DB86DD1D-C734-458D-863B-84868147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268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02250-1888-4B2B-9DFF-A1663A99E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Defensa Hito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73576-6D42-4355-93C5-5039CCDD8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ESTUDIANTE: GABRIELA VALENCIA LAZARTE </a:t>
            </a:r>
          </a:p>
        </p:txBody>
      </p:sp>
    </p:spTree>
    <p:extLst>
      <p:ext uri="{BB962C8B-B14F-4D97-AF65-F5344CB8AC3E}">
        <p14:creationId xmlns:p14="http://schemas.microsoft.com/office/powerpoint/2010/main" val="302461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1E07A-4B4F-4123-87E9-6D350B64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LOGO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C9743C-DD9E-484C-A865-2D6654CD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&lt;ion-</a:t>
            </a:r>
            <a:r>
              <a:rPr lang="es-ES" dirty="0" err="1"/>
              <a:t>card</a:t>
            </a:r>
            <a:r>
              <a:rPr lang="es-ES" dirty="0"/>
              <a:t>-</a:t>
            </a:r>
            <a:r>
              <a:rPr lang="es-ES" dirty="0" err="1"/>
              <a:t>content</a:t>
            </a:r>
            <a:r>
              <a:rPr lang="es-ES" dirty="0"/>
              <a:t> </a:t>
            </a:r>
            <a:r>
              <a:rPr lang="es-ES" dirty="0" err="1"/>
              <a:t>style</a:t>
            </a:r>
            <a:r>
              <a:rPr lang="es-ES" dirty="0"/>
              <a:t>="</a:t>
            </a:r>
            <a:r>
              <a:rPr lang="es-ES" dirty="0" err="1"/>
              <a:t>text-align</a:t>
            </a:r>
            <a:r>
              <a:rPr lang="es-ES" dirty="0"/>
              <a:t>: center;"&gt;</a:t>
            </a:r>
          </a:p>
          <a:p>
            <a:r>
              <a:rPr lang="es-ES" dirty="0"/>
              <a:t>  &lt;</a:t>
            </a:r>
            <a:r>
              <a:rPr lang="es-ES" dirty="0" err="1"/>
              <a:t>img</a:t>
            </a:r>
            <a:r>
              <a:rPr lang="es-ES" dirty="0"/>
              <a:t> </a:t>
            </a:r>
            <a:r>
              <a:rPr lang="es-ES" dirty="0" err="1"/>
              <a:t>src</a:t>
            </a:r>
            <a:r>
              <a:rPr lang="es-ES" dirty="0"/>
              <a:t> ="/</a:t>
            </a:r>
            <a:r>
              <a:rPr lang="es-ES" dirty="0" err="1"/>
              <a:t>assets</a:t>
            </a:r>
            <a:r>
              <a:rPr lang="es-ES" dirty="0"/>
              <a:t>/img1.png" </a:t>
            </a:r>
            <a:r>
              <a:rPr lang="es-ES" dirty="0" err="1"/>
              <a:t>style</a:t>
            </a:r>
            <a:r>
              <a:rPr lang="es-ES" dirty="0"/>
              <a:t>="</a:t>
            </a:r>
            <a:r>
              <a:rPr lang="es-ES" dirty="0" err="1"/>
              <a:t>padding</a:t>
            </a:r>
            <a:r>
              <a:rPr lang="es-ES" dirty="0"/>
              <a:t>-top: 2cm; </a:t>
            </a:r>
            <a:r>
              <a:rPr lang="es-ES" dirty="0" err="1"/>
              <a:t>padding-left</a:t>
            </a:r>
            <a:r>
              <a:rPr lang="es-ES" dirty="0"/>
              <a:t>: 3.5cm; </a:t>
            </a:r>
            <a:r>
              <a:rPr lang="es-ES" dirty="0" err="1"/>
              <a:t>padding-right</a:t>
            </a:r>
            <a:r>
              <a:rPr lang="es-ES" dirty="0"/>
              <a:t>: 3cm;"/&gt;</a:t>
            </a:r>
          </a:p>
          <a:p>
            <a:r>
              <a:rPr lang="es-ES" dirty="0"/>
              <a:t>  &lt;ion-</a:t>
            </a:r>
            <a:r>
              <a:rPr lang="es-ES" dirty="0" err="1"/>
              <a:t>label</a:t>
            </a:r>
            <a:r>
              <a:rPr lang="es-ES" dirty="0"/>
              <a:t> &gt;Epidemia del coronavirus&lt;/ion-</a:t>
            </a:r>
            <a:r>
              <a:rPr lang="es-ES" dirty="0" err="1"/>
              <a:t>label</a:t>
            </a:r>
            <a:r>
              <a:rPr lang="es-ES" dirty="0"/>
              <a:t>&gt;</a:t>
            </a:r>
          </a:p>
          <a:p>
            <a:r>
              <a:rPr lang="es-ES" dirty="0"/>
              <a:t>&lt;/ion-</a:t>
            </a:r>
            <a:r>
              <a:rPr lang="es-ES" dirty="0" err="1"/>
              <a:t>card</a:t>
            </a:r>
            <a:r>
              <a:rPr lang="es-ES" dirty="0"/>
              <a:t>-</a:t>
            </a:r>
            <a:r>
              <a:rPr lang="es-ES" dirty="0" err="1"/>
              <a:t>content</a:t>
            </a:r>
            <a:r>
              <a:rPr lang="es-ES" dirty="0"/>
              <a:t>&gt;</a:t>
            </a:r>
          </a:p>
          <a:p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38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3108E-69E7-4628-975C-604C4666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28" y="123269"/>
            <a:ext cx="7962800" cy="480413"/>
          </a:xfrm>
        </p:spPr>
        <p:txBody>
          <a:bodyPr/>
          <a:lstStyle/>
          <a:p>
            <a:r>
              <a:rPr lang="es-ES" dirty="0"/>
              <a:t>COMPONENTES CASOS - CVCASOS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64BDCA-C40C-4681-AE3E-C709C40E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204" y="547269"/>
            <a:ext cx="8839801" cy="5763462"/>
          </a:xfrm>
        </p:spPr>
        <p:txBody>
          <a:bodyPr numCol="2"/>
          <a:lstStyle/>
          <a:p>
            <a:r>
              <a:rPr lang="es-ES" sz="1800" dirty="0"/>
              <a:t>HTML</a:t>
            </a:r>
          </a:p>
          <a:p>
            <a:endParaRPr lang="es-ES" sz="1200" dirty="0"/>
          </a:p>
          <a:p>
            <a:r>
              <a:rPr lang="es-ES" sz="1200" dirty="0"/>
              <a:t>&lt;ion-</a:t>
            </a:r>
            <a:r>
              <a:rPr lang="es-ES" sz="1200" dirty="0" err="1"/>
              <a:t>row</a:t>
            </a:r>
            <a:r>
              <a:rPr lang="es-ES" sz="1200" dirty="0"/>
              <a:t> </a:t>
            </a:r>
            <a:r>
              <a:rPr lang="es-ES" sz="1200" dirty="0" err="1"/>
              <a:t>style</a:t>
            </a:r>
            <a:r>
              <a:rPr lang="es-ES" sz="1200" dirty="0"/>
              <a:t>="</a:t>
            </a:r>
            <a:r>
              <a:rPr lang="es-ES" sz="1200" dirty="0" err="1"/>
              <a:t>text-align</a:t>
            </a:r>
            <a:r>
              <a:rPr lang="es-ES" sz="1200" dirty="0"/>
              <a:t>: center;"&gt;</a:t>
            </a:r>
          </a:p>
          <a:p>
            <a:r>
              <a:rPr lang="es-ES" sz="1200" dirty="0"/>
              <a:t>  &lt;ion-col&gt;</a:t>
            </a:r>
          </a:p>
          <a:p>
            <a:r>
              <a:rPr lang="es-ES" sz="1200" dirty="0"/>
              <a:t>    &lt;h5 </a:t>
            </a:r>
            <a:r>
              <a:rPr lang="es-ES" sz="1200" dirty="0" err="1"/>
              <a:t>style</a:t>
            </a:r>
            <a:r>
              <a:rPr lang="es-ES" sz="1200" dirty="0"/>
              <a:t>="</a:t>
            </a:r>
            <a:r>
              <a:rPr lang="es-ES" sz="1200" dirty="0" err="1"/>
              <a:t>text-align</a:t>
            </a:r>
            <a:r>
              <a:rPr lang="es-ES" sz="1200" dirty="0"/>
              <a:t>: </a:t>
            </a:r>
            <a:r>
              <a:rPr lang="es-ES" sz="1200" dirty="0" err="1"/>
              <a:t>left</a:t>
            </a:r>
            <a:r>
              <a:rPr lang="es-ES" sz="1200" dirty="0"/>
              <a:t>;"&gt;casos confirmados&lt;/h5&gt;</a:t>
            </a:r>
          </a:p>
          <a:p>
            <a:r>
              <a:rPr lang="es-ES" sz="1200" dirty="0"/>
              <a:t>    &lt;input 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text</a:t>
            </a:r>
            <a:r>
              <a:rPr lang="es-ES" sz="1200" dirty="0"/>
              <a:t>" id= {{departamento}} </a:t>
            </a:r>
            <a:r>
              <a:rPr lang="es-ES" sz="1200" dirty="0" err="1"/>
              <a:t>class</a:t>
            </a:r>
            <a:r>
              <a:rPr lang="es-ES" sz="1200" dirty="0"/>
              <a:t>="alineamiento" &gt;</a:t>
            </a:r>
          </a:p>
          <a:p>
            <a:r>
              <a:rPr lang="es-ES" sz="1200" dirty="0"/>
              <a:t>  &lt;/ion-col&gt;</a:t>
            </a:r>
          </a:p>
          <a:p>
            <a:r>
              <a:rPr lang="es-ES" sz="1200" dirty="0"/>
              <a:t>&lt;/ion-</a:t>
            </a:r>
            <a:r>
              <a:rPr lang="es-ES" sz="1200" dirty="0" err="1"/>
              <a:t>row</a:t>
            </a:r>
            <a:r>
              <a:rPr lang="es-ES" sz="1200" dirty="0"/>
              <a:t>&gt;</a:t>
            </a:r>
          </a:p>
          <a:p>
            <a:r>
              <a:rPr lang="es-ES" sz="1200" dirty="0"/>
              <a:t>&lt;ion-</a:t>
            </a:r>
            <a:r>
              <a:rPr lang="es-ES" sz="1200" dirty="0" err="1"/>
              <a:t>row</a:t>
            </a:r>
            <a:r>
              <a:rPr lang="es-ES" sz="1200" dirty="0"/>
              <a:t> </a:t>
            </a:r>
            <a:r>
              <a:rPr lang="es-ES" sz="1200" dirty="0" err="1"/>
              <a:t>style</a:t>
            </a:r>
            <a:r>
              <a:rPr lang="es-ES" sz="1200" dirty="0"/>
              <a:t>="</a:t>
            </a:r>
            <a:r>
              <a:rPr lang="es-ES" sz="1200" dirty="0" err="1"/>
              <a:t>text-align</a:t>
            </a:r>
            <a:r>
              <a:rPr lang="es-ES" sz="1200" dirty="0"/>
              <a:t>: center;"&gt;</a:t>
            </a:r>
          </a:p>
          <a:p>
            <a:r>
              <a:rPr lang="es-ES" sz="1200" dirty="0"/>
              <a:t>  &lt;ion-col&gt;</a:t>
            </a:r>
          </a:p>
          <a:p>
            <a:r>
              <a:rPr lang="es-ES" sz="1200" dirty="0"/>
              <a:t>    &lt;h5 </a:t>
            </a:r>
            <a:r>
              <a:rPr lang="es-ES" sz="1200" dirty="0" err="1"/>
              <a:t>style</a:t>
            </a:r>
            <a:r>
              <a:rPr lang="es-ES" sz="1200" dirty="0"/>
              <a:t>="</a:t>
            </a:r>
            <a:r>
              <a:rPr lang="es-ES" sz="1200" dirty="0" err="1"/>
              <a:t>text-align</a:t>
            </a:r>
            <a:r>
              <a:rPr lang="es-ES" sz="1200" dirty="0"/>
              <a:t>: </a:t>
            </a:r>
            <a:r>
              <a:rPr lang="es-ES" sz="1200" dirty="0" err="1"/>
              <a:t>left</a:t>
            </a:r>
            <a:r>
              <a:rPr lang="es-ES" sz="1200" dirty="0"/>
              <a:t>;"&gt;casos sospechosos&lt;/h5&gt;</a:t>
            </a:r>
          </a:p>
          <a:p>
            <a:r>
              <a:rPr lang="es-ES" sz="1200" dirty="0"/>
              <a:t>    &lt;input  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text</a:t>
            </a:r>
            <a:r>
              <a:rPr lang="es-ES" sz="1200" dirty="0"/>
              <a:t>" id= {{departamento}} </a:t>
            </a:r>
            <a:r>
              <a:rPr lang="es-ES" sz="1200" dirty="0" err="1"/>
              <a:t>class</a:t>
            </a:r>
            <a:r>
              <a:rPr lang="es-ES" sz="1200" dirty="0"/>
              <a:t>="alineamiento" &gt;</a:t>
            </a:r>
          </a:p>
          <a:p>
            <a:r>
              <a:rPr lang="es-ES" sz="1200" dirty="0"/>
              <a:t>  &lt;/ion-col&gt;</a:t>
            </a:r>
          </a:p>
          <a:p>
            <a:r>
              <a:rPr lang="es-ES" sz="1200" dirty="0"/>
              <a:t>&lt;/ion-</a:t>
            </a:r>
            <a:r>
              <a:rPr lang="es-ES" sz="1200" dirty="0" err="1"/>
              <a:t>row</a:t>
            </a:r>
            <a:r>
              <a:rPr lang="es-ES" sz="1200" dirty="0"/>
              <a:t>&gt;</a:t>
            </a:r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dirty="0"/>
              <a:t>TS </a:t>
            </a:r>
          </a:p>
          <a:p>
            <a:r>
              <a:rPr lang="es-ES" sz="1200" dirty="0" err="1"/>
              <a:t>import</a:t>
            </a:r>
            <a:r>
              <a:rPr lang="es-ES" sz="1200" dirty="0"/>
              <a:t> { </a:t>
            </a:r>
            <a:r>
              <a:rPr lang="es-ES" sz="1200" dirty="0" err="1"/>
              <a:t>Component</a:t>
            </a:r>
            <a:r>
              <a:rPr lang="es-ES" sz="1200" dirty="0"/>
              <a:t>, </a:t>
            </a:r>
            <a:r>
              <a:rPr lang="es-ES" sz="1200" dirty="0" err="1"/>
              <a:t>OnInit</a:t>
            </a:r>
            <a:r>
              <a:rPr lang="es-ES" sz="1200" dirty="0"/>
              <a:t>, Input } </a:t>
            </a:r>
            <a:r>
              <a:rPr lang="es-ES" sz="1200" dirty="0" err="1"/>
              <a:t>from</a:t>
            </a:r>
            <a:r>
              <a:rPr lang="es-ES" sz="1200" dirty="0"/>
              <a:t> '@angular/</a:t>
            </a:r>
            <a:r>
              <a:rPr lang="es-ES" sz="1200" dirty="0" err="1"/>
              <a:t>core</a:t>
            </a:r>
            <a:r>
              <a:rPr lang="es-ES" sz="1200" dirty="0"/>
              <a:t>';</a:t>
            </a:r>
          </a:p>
          <a:p>
            <a:br>
              <a:rPr lang="es-ES" sz="1200" dirty="0"/>
            </a:br>
            <a:r>
              <a:rPr lang="es-ES" sz="1200" dirty="0"/>
              <a:t>@</a:t>
            </a:r>
            <a:r>
              <a:rPr lang="es-ES" sz="1200" dirty="0" err="1"/>
              <a:t>Component</a:t>
            </a:r>
            <a:r>
              <a:rPr lang="es-ES" sz="1200" dirty="0"/>
              <a:t>({</a:t>
            </a:r>
          </a:p>
          <a:p>
            <a:r>
              <a:rPr lang="es-ES" sz="1200" dirty="0"/>
              <a:t>  selector: 'app-casos',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templateUrl</a:t>
            </a:r>
            <a:r>
              <a:rPr lang="es-ES" sz="1200" dirty="0"/>
              <a:t>: './casos.page.html',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styleUrls</a:t>
            </a:r>
            <a:r>
              <a:rPr lang="es-ES" sz="1200" dirty="0"/>
              <a:t>: ['./</a:t>
            </a:r>
            <a:r>
              <a:rPr lang="es-ES" sz="1200" dirty="0" err="1"/>
              <a:t>casos.page.scss</a:t>
            </a:r>
            <a:r>
              <a:rPr lang="es-ES" sz="1200" dirty="0"/>
              <a:t>'],</a:t>
            </a:r>
          </a:p>
          <a:p>
            <a:r>
              <a:rPr lang="es-ES" sz="1200" dirty="0"/>
              <a:t>})</a:t>
            </a:r>
          </a:p>
          <a:p>
            <a:r>
              <a:rPr lang="es-ES" sz="1200" dirty="0" err="1"/>
              <a:t>export</a:t>
            </a:r>
            <a:r>
              <a:rPr lang="es-ES" sz="1200" dirty="0"/>
              <a:t> </a:t>
            </a:r>
            <a:r>
              <a:rPr lang="es-ES" sz="1200" dirty="0" err="1"/>
              <a:t>class</a:t>
            </a:r>
            <a:r>
              <a:rPr lang="es-ES" sz="1200" dirty="0"/>
              <a:t> </a:t>
            </a:r>
            <a:r>
              <a:rPr lang="es-ES" sz="1200" dirty="0" err="1"/>
              <a:t>CasosPage</a:t>
            </a:r>
            <a:r>
              <a:rPr lang="es-ES" sz="1200" dirty="0"/>
              <a:t> </a:t>
            </a:r>
            <a:r>
              <a:rPr lang="es-ES" sz="1200" dirty="0" err="1"/>
              <a:t>implements</a:t>
            </a:r>
            <a:r>
              <a:rPr lang="es-ES" sz="1200" dirty="0"/>
              <a:t> </a:t>
            </a:r>
            <a:r>
              <a:rPr lang="es-ES" sz="1200" dirty="0" err="1"/>
              <a:t>OnInit</a:t>
            </a:r>
            <a:r>
              <a:rPr lang="es-ES" sz="1200" dirty="0"/>
              <a:t> {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public</a:t>
            </a:r>
            <a:r>
              <a:rPr lang="es-ES" sz="1200" dirty="0"/>
              <a:t> n1 : </a:t>
            </a:r>
            <a:r>
              <a:rPr lang="es-ES" sz="1200" dirty="0" err="1"/>
              <a:t>string</a:t>
            </a:r>
            <a:r>
              <a:rPr lang="es-ES" sz="1200" dirty="0"/>
              <a:t>;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public</a:t>
            </a:r>
            <a:r>
              <a:rPr lang="es-ES" sz="1200" dirty="0"/>
              <a:t> n3 : </a:t>
            </a:r>
            <a:r>
              <a:rPr lang="es-ES" sz="1200" dirty="0" err="1"/>
              <a:t>string</a:t>
            </a:r>
            <a:r>
              <a:rPr lang="es-ES" sz="1200" dirty="0"/>
              <a:t>;</a:t>
            </a:r>
          </a:p>
          <a:p>
            <a:r>
              <a:rPr lang="es-ES" sz="1200" dirty="0"/>
              <a:t>  constructor() { }</a:t>
            </a:r>
          </a:p>
          <a:p>
            <a:r>
              <a:rPr lang="es-ES" sz="1200" dirty="0"/>
              <a:t>   </a:t>
            </a:r>
          </a:p>
          <a:p>
            <a:r>
              <a:rPr lang="es-ES" sz="1200" dirty="0"/>
              <a:t>  @Input('departamento') </a:t>
            </a:r>
            <a:r>
              <a:rPr lang="es-ES" sz="1200" dirty="0" err="1"/>
              <a:t>departamento:string</a:t>
            </a:r>
            <a:r>
              <a:rPr lang="es-ES" sz="1200" dirty="0"/>
              <a:t>;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ngOnInit</a:t>
            </a:r>
            <a:r>
              <a:rPr lang="es-ES" sz="1200" dirty="0"/>
              <a:t>() {</a:t>
            </a:r>
          </a:p>
          <a:p>
            <a:r>
              <a:rPr lang="es-ES" sz="1200" dirty="0"/>
              <a:t>  }</a:t>
            </a:r>
          </a:p>
          <a:p>
            <a:br>
              <a:rPr lang="es-ES" sz="1200" dirty="0"/>
            </a:br>
            <a:r>
              <a:rPr lang="es-ES" sz="1200" dirty="0"/>
              <a:t>}</a:t>
            </a:r>
          </a:p>
          <a:p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03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3108E-69E7-4628-975C-604C4666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28" y="123269"/>
            <a:ext cx="7962800" cy="480413"/>
          </a:xfrm>
        </p:spPr>
        <p:txBody>
          <a:bodyPr/>
          <a:lstStyle/>
          <a:p>
            <a:r>
              <a:rPr lang="es-ES" dirty="0"/>
              <a:t>COMPONENTES CIUDAD- CVCIUDAD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64BDCA-C40C-4681-AE3E-C709C40E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204" y="547269"/>
            <a:ext cx="8839801" cy="5763462"/>
          </a:xfrm>
        </p:spPr>
        <p:txBody>
          <a:bodyPr numCol="2"/>
          <a:lstStyle/>
          <a:p>
            <a:r>
              <a:rPr lang="es-ES" sz="1800" dirty="0"/>
              <a:t>HTML</a:t>
            </a:r>
          </a:p>
          <a:p>
            <a:endParaRPr lang="es-ES" sz="1200" dirty="0"/>
          </a:p>
          <a:p>
            <a:r>
              <a:rPr lang="es-ES" sz="1400" dirty="0"/>
              <a:t>&lt;</a:t>
            </a:r>
            <a:r>
              <a:rPr lang="es-ES" sz="1400" dirty="0" err="1"/>
              <a:t>div</a:t>
            </a:r>
            <a:r>
              <a:rPr lang="es-ES" sz="1400" dirty="0"/>
              <a:t> </a:t>
            </a:r>
            <a:r>
              <a:rPr lang="es-ES" sz="1400" dirty="0" err="1"/>
              <a:t>class</a:t>
            </a:r>
            <a:r>
              <a:rPr lang="es-ES" sz="1400" dirty="0"/>
              <a:t>="ciudad" </a:t>
            </a:r>
            <a:r>
              <a:rPr lang="es-ES" sz="1400" dirty="0" err="1"/>
              <a:t>style</a:t>
            </a:r>
            <a:r>
              <a:rPr lang="es-ES" sz="1400" dirty="0"/>
              <a:t>="</a:t>
            </a:r>
            <a:r>
              <a:rPr lang="es-ES" sz="1400" dirty="0" err="1"/>
              <a:t>text-align</a:t>
            </a:r>
            <a:r>
              <a:rPr lang="es-ES" sz="1400" dirty="0"/>
              <a:t>: center;"&gt;</a:t>
            </a:r>
          </a:p>
          <a:p>
            <a:r>
              <a:rPr lang="es-ES" sz="1400" dirty="0"/>
              <a:t>  &lt;h1&gt;{{</a:t>
            </a:r>
            <a:r>
              <a:rPr lang="es-ES" sz="1400" dirty="0" err="1"/>
              <a:t>title</a:t>
            </a:r>
            <a:r>
              <a:rPr lang="es-ES" sz="1400" dirty="0"/>
              <a:t>}}&lt;/h1&gt;</a:t>
            </a:r>
          </a:p>
          <a:p>
            <a:r>
              <a:rPr lang="es-ES" sz="1400" dirty="0"/>
              <a:t>  </a:t>
            </a:r>
          </a:p>
          <a:p>
            <a:r>
              <a:rPr lang="es-ES" sz="1400" dirty="0"/>
              <a:t>  &lt;app-casos departamento={{</a:t>
            </a:r>
            <a:r>
              <a:rPr lang="es-ES" sz="1400" dirty="0" err="1"/>
              <a:t>title</a:t>
            </a:r>
            <a:r>
              <a:rPr lang="es-ES" sz="1400" dirty="0"/>
              <a:t>}}&gt;&lt;/app-casos&gt;</a:t>
            </a:r>
          </a:p>
          <a:p>
            <a:r>
              <a:rPr lang="es-ES" sz="1400" dirty="0"/>
              <a:t>  &lt;/</a:t>
            </a:r>
            <a:r>
              <a:rPr lang="es-ES" sz="1400" dirty="0" err="1"/>
              <a:t>div</a:t>
            </a:r>
            <a:r>
              <a:rPr lang="es-ES" sz="1400" dirty="0"/>
              <a:t>&gt;</a:t>
            </a:r>
          </a:p>
          <a:p>
            <a:endParaRPr lang="es-ES" dirty="0"/>
          </a:p>
          <a:p>
            <a:br>
              <a:rPr lang="es-ES" dirty="0"/>
            </a:br>
            <a:br>
              <a:rPr lang="es-ES" dirty="0"/>
            </a:br>
            <a:endParaRPr lang="es-ES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dirty="0"/>
              <a:t>TS 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 { </a:t>
            </a:r>
            <a:r>
              <a:rPr lang="es-ES" sz="1400" dirty="0" err="1"/>
              <a:t>Component</a:t>
            </a:r>
            <a:r>
              <a:rPr lang="es-ES" sz="1400" dirty="0"/>
              <a:t>, </a:t>
            </a:r>
            <a:r>
              <a:rPr lang="es-ES" sz="1400" dirty="0" err="1"/>
              <a:t>OnInit</a:t>
            </a:r>
            <a:r>
              <a:rPr lang="es-ES" sz="1400" dirty="0"/>
              <a:t>, Input } </a:t>
            </a:r>
            <a:r>
              <a:rPr lang="es-ES" sz="1400" dirty="0" err="1"/>
              <a:t>from</a:t>
            </a:r>
            <a:r>
              <a:rPr lang="es-ES" sz="1400" dirty="0"/>
              <a:t> '@angular/</a:t>
            </a:r>
            <a:r>
              <a:rPr lang="es-ES" sz="1400" dirty="0" err="1"/>
              <a:t>core</a:t>
            </a:r>
            <a:r>
              <a:rPr lang="es-ES" sz="1400" dirty="0"/>
              <a:t>';</a:t>
            </a:r>
          </a:p>
          <a:p>
            <a:br>
              <a:rPr lang="es-ES" sz="1400" dirty="0"/>
            </a:br>
            <a:r>
              <a:rPr lang="es-ES" sz="1400" dirty="0"/>
              <a:t>@</a:t>
            </a:r>
            <a:r>
              <a:rPr lang="es-ES" sz="1400" dirty="0" err="1"/>
              <a:t>Component</a:t>
            </a:r>
            <a:r>
              <a:rPr lang="es-ES" sz="1400" dirty="0"/>
              <a:t>({</a:t>
            </a:r>
          </a:p>
          <a:p>
            <a:r>
              <a:rPr lang="es-ES" sz="1400" dirty="0"/>
              <a:t>  selector: 'app-ciudad',</a:t>
            </a:r>
          </a:p>
          <a:p>
            <a:r>
              <a:rPr lang="es-ES" sz="1400" dirty="0"/>
              <a:t>  </a:t>
            </a:r>
            <a:r>
              <a:rPr lang="es-ES" sz="1400" dirty="0" err="1"/>
              <a:t>templateUrl</a:t>
            </a:r>
            <a:r>
              <a:rPr lang="es-ES" sz="1400" dirty="0"/>
              <a:t>: './ciudad.page.html',</a:t>
            </a:r>
          </a:p>
          <a:p>
            <a:r>
              <a:rPr lang="es-ES" sz="1400" dirty="0"/>
              <a:t>  </a:t>
            </a:r>
            <a:r>
              <a:rPr lang="es-ES" sz="1400" dirty="0" err="1"/>
              <a:t>styleUrls</a:t>
            </a:r>
            <a:r>
              <a:rPr lang="es-ES" sz="1400" dirty="0"/>
              <a:t>: ['./</a:t>
            </a:r>
            <a:r>
              <a:rPr lang="es-ES" sz="1400" dirty="0" err="1"/>
              <a:t>ciudad.page.scss</a:t>
            </a:r>
            <a:r>
              <a:rPr lang="es-ES" sz="1400" dirty="0"/>
              <a:t>'],</a:t>
            </a:r>
          </a:p>
          <a:p>
            <a:r>
              <a:rPr lang="es-ES" sz="1400" dirty="0"/>
              <a:t>})</a:t>
            </a:r>
          </a:p>
          <a:p>
            <a:r>
              <a:rPr lang="es-ES" sz="1400" dirty="0" err="1"/>
              <a:t>export</a:t>
            </a:r>
            <a:r>
              <a:rPr lang="es-ES" sz="1400" dirty="0"/>
              <a:t> </a:t>
            </a:r>
            <a:r>
              <a:rPr lang="es-ES" sz="1400" dirty="0" err="1"/>
              <a:t>class</a:t>
            </a:r>
            <a:r>
              <a:rPr lang="es-ES" sz="1400" dirty="0"/>
              <a:t> </a:t>
            </a:r>
            <a:r>
              <a:rPr lang="es-ES" sz="1400" dirty="0" err="1"/>
              <a:t>CiudadPage</a:t>
            </a:r>
            <a:r>
              <a:rPr lang="es-ES" sz="1400" dirty="0"/>
              <a:t> </a:t>
            </a:r>
            <a:r>
              <a:rPr lang="es-ES" sz="1400" dirty="0" err="1"/>
              <a:t>implements</a:t>
            </a:r>
            <a:r>
              <a:rPr lang="es-ES" sz="1400" dirty="0"/>
              <a:t> </a:t>
            </a:r>
            <a:r>
              <a:rPr lang="es-ES" sz="1400" dirty="0" err="1"/>
              <a:t>OnInit</a:t>
            </a:r>
            <a:r>
              <a:rPr lang="es-ES" sz="1400" dirty="0"/>
              <a:t> {</a:t>
            </a:r>
          </a:p>
          <a:p>
            <a:br>
              <a:rPr lang="es-ES" sz="1400" dirty="0"/>
            </a:br>
            <a:r>
              <a:rPr lang="es-ES" sz="1400" dirty="0"/>
              <a:t>  @Input('</a:t>
            </a:r>
            <a:r>
              <a:rPr lang="es-ES" sz="1400" dirty="0" err="1"/>
              <a:t>title</a:t>
            </a:r>
            <a:r>
              <a:rPr lang="es-ES" sz="1400" dirty="0"/>
              <a:t>') </a:t>
            </a:r>
            <a:r>
              <a:rPr lang="es-ES" sz="1400" dirty="0" err="1"/>
              <a:t>title:string</a:t>
            </a:r>
            <a:r>
              <a:rPr lang="es-ES" sz="1400" dirty="0"/>
              <a:t>;</a:t>
            </a:r>
          </a:p>
          <a:p>
            <a:r>
              <a:rPr lang="es-ES" sz="1400" dirty="0"/>
              <a:t>  constructor() { }</a:t>
            </a:r>
          </a:p>
          <a:p>
            <a:br>
              <a:rPr lang="es-ES" sz="1400" dirty="0"/>
            </a:br>
            <a:r>
              <a:rPr lang="es-ES" sz="1400" dirty="0"/>
              <a:t>  </a:t>
            </a:r>
            <a:r>
              <a:rPr lang="es-ES" sz="1400" dirty="0" err="1"/>
              <a:t>ngOnInit</a:t>
            </a:r>
            <a:r>
              <a:rPr lang="es-ES" sz="1400" dirty="0"/>
              <a:t>() {</a:t>
            </a:r>
          </a:p>
          <a:p>
            <a:r>
              <a:rPr lang="es-ES" sz="1400" dirty="0"/>
              <a:t>  }</a:t>
            </a:r>
          </a:p>
          <a:p>
            <a:br>
              <a:rPr lang="es-ES" sz="1400" dirty="0"/>
            </a:br>
            <a:r>
              <a:rPr lang="es-ES" sz="1400" dirty="0"/>
              <a:t>}</a:t>
            </a:r>
          </a:p>
          <a:p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07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3108E-69E7-4628-975C-604C4666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28" y="123269"/>
            <a:ext cx="7962800" cy="480413"/>
          </a:xfrm>
        </p:spPr>
        <p:txBody>
          <a:bodyPr/>
          <a:lstStyle/>
          <a:p>
            <a:r>
              <a:rPr lang="es-ES" dirty="0"/>
              <a:t>COMPONENTES SCREEN -CVSCREEN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64BDCA-C40C-4681-AE3E-C709C40E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204" y="547269"/>
            <a:ext cx="8839801" cy="5763462"/>
          </a:xfrm>
        </p:spPr>
        <p:txBody>
          <a:bodyPr numCol="2"/>
          <a:lstStyle/>
          <a:p>
            <a:r>
              <a:rPr lang="es-ES" sz="1800" dirty="0"/>
              <a:t>HTML</a:t>
            </a:r>
          </a:p>
          <a:p>
            <a:endParaRPr lang="es-ES" sz="1200" dirty="0"/>
          </a:p>
          <a:p>
            <a:r>
              <a:rPr lang="es-ES" sz="1200" dirty="0"/>
              <a:t>&lt;ion-</a:t>
            </a:r>
            <a:r>
              <a:rPr lang="es-ES" sz="1200" dirty="0" err="1"/>
              <a:t>content</a:t>
            </a:r>
            <a:r>
              <a:rPr lang="es-ES" sz="1200" dirty="0"/>
              <a:t>&gt;</a:t>
            </a:r>
          </a:p>
          <a:p>
            <a:r>
              <a:rPr lang="es-ES" sz="1200" dirty="0"/>
              <a:t>  &lt;app-logo&gt;&lt;/app-logo&gt;</a:t>
            </a:r>
          </a:p>
          <a:p>
            <a:r>
              <a:rPr lang="es-ES" sz="1200" dirty="0"/>
              <a:t>  &lt;app-ciudad </a:t>
            </a:r>
            <a:r>
              <a:rPr lang="es-ES" sz="1200" dirty="0" err="1"/>
              <a:t>title</a:t>
            </a:r>
            <a:r>
              <a:rPr lang="es-ES" sz="1200" dirty="0"/>
              <a:t>="</a:t>
            </a:r>
            <a:r>
              <a:rPr lang="es-ES" sz="1200" dirty="0" err="1"/>
              <a:t>cochabamba</a:t>
            </a:r>
            <a:r>
              <a:rPr lang="es-ES" sz="1200" dirty="0"/>
              <a:t>"&gt;&lt;/app-ciudad&gt;</a:t>
            </a:r>
          </a:p>
          <a:p>
            <a:r>
              <a:rPr lang="es-ES" sz="1200" dirty="0"/>
              <a:t>  &lt;app-ciudad </a:t>
            </a:r>
            <a:r>
              <a:rPr lang="es-ES" sz="1200" dirty="0" err="1"/>
              <a:t>title</a:t>
            </a:r>
            <a:r>
              <a:rPr lang="es-ES" sz="1200" dirty="0"/>
              <a:t>="santa Cruz"&gt;&lt;/app-ciudad&gt;</a:t>
            </a:r>
          </a:p>
          <a:p>
            <a:r>
              <a:rPr lang="es-ES" sz="1200" dirty="0"/>
              <a:t>  &lt;app-ciudad </a:t>
            </a:r>
            <a:r>
              <a:rPr lang="es-ES" sz="1200" dirty="0" err="1"/>
              <a:t>title</a:t>
            </a:r>
            <a:r>
              <a:rPr lang="es-ES" sz="1200" dirty="0"/>
              <a:t>="Oruro"&gt;&lt;/app-ciudad&gt;</a:t>
            </a:r>
          </a:p>
          <a:p>
            <a:r>
              <a:rPr lang="es-ES" sz="1200" dirty="0"/>
              <a:t>  </a:t>
            </a:r>
          </a:p>
          <a:p>
            <a:r>
              <a:rPr lang="es-ES" sz="1200" dirty="0"/>
              <a:t>  &lt;ion-</a:t>
            </a:r>
            <a:r>
              <a:rPr lang="es-ES" sz="1200" dirty="0" err="1"/>
              <a:t>row</a:t>
            </a:r>
            <a:r>
              <a:rPr lang="es-ES" sz="1200" dirty="0"/>
              <a:t> </a:t>
            </a:r>
            <a:r>
              <a:rPr lang="es-ES" sz="1200" dirty="0" err="1"/>
              <a:t>style</a:t>
            </a:r>
            <a:r>
              <a:rPr lang="es-ES" sz="1200" dirty="0"/>
              <a:t>="</a:t>
            </a:r>
            <a:r>
              <a:rPr lang="es-ES" sz="1200" dirty="0" err="1"/>
              <a:t>text-align</a:t>
            </a:r>
            <a:r>
              <a:rPr lang="es-ES" sz="1200" dirty="0"/>
              <a:t>: center;"&gt;</a:t>
            </a:r>
          </a:p>
          <a:p>
            <a:r>
              <a:rPr lang="es-ES" sz="1200" dirty="0"/>
              <a:t>    &lt;ion-col&gt;</a:t>
            </a:r>
          </a:p>
          <a:p>
            <a:r>
              <a:rPr lang="es-ES" sz="1200" dirty="0"/>
              <a:t>      &lt;ion-</a:t>
            </a:r>
            <a:r>
              <a:rPr lang="es-ES" sz="1200" dirty="0" err="1"/>
              <a:t>button</a:t>
            </a:r>
            <a:r>
              <a:rPr lang="es-ES" sz="1200" dirty="0"/>
              <a:t> color="</a:t>
            </a:r>
            <a:r>
              <a:rPr lang="es-ES" sz="1200" dirty="0" err="1"/>
              <a:t>medium</a:t>
            </a:r>
            <a:r>
              <a:rPr lang="es-ES" sz="1200" dirty="0"/>
              <a:t>"&gt;Ingrese </a:t>
            </a:r>
            <a:r>
              <a:rPr lang="es-ES" sz="1200" dirty="0" err="1"/>
              <a:t>busqueda</a:t>
            </a:r>
            <a:r>
              <a:rPr lang="es-ES" sz="1200" dirty="0"/>
              <a:t>&lt;/ion-</a:t>
            </a:r>
            <a:r>
              <a:rPr lang="es-ES" sz="1200" dirty="0" err="1"/>
              <a:t>button</a:t>
            </a:r>
            <a:r>
              <a:rPr lang="es-ES" sz="1200" dirty="0"/>
              <a:t>&gt;</a:t>
            </a:r>
          </a:p>
          <a:p>
            <a:r>
              <a:rPr lang="es-ES" sz="1200" dirty="0"/>
              <a:t>    &lt;/ion-col&gt;</a:t>
            </a:r>
          </a:p>
          <a:p>
            <a:r>
              <a:rPr lang="es-ES" sz="1200" dirty="0"/>
              <a:t>    &lt;ion-col&gt;</a:t>
            </a:r>
          </a:p>
          <a:p>
            <a:r>
              <a:rPr lang="es-ES" sz="1200" dirty="0"/>
              <a:t>      &lt;ion-</a:t>
            </a:r>
            <a:r>
              <a:rPr lang="es-ES" sz="1200" dirty="0" err="1"/>
              <a:t>button</a:t>
            </a:r>
            <a:r>
              <a:rPr lang="es-ES" sz="1200" dirty="0"/>
              <a:t> </a:t>
            </a:r>
            <a:r>
              <a:rPr lang="es-ES" sz="1200" dirty="0" err="1"/>
              <a:t>expand</a:t>
            </a:r>
            <a:r>
              <a:rPr lang="es-ES" sz="1200" dirty="0"/>
              <a:t>="block" (</a:t>
            </a:r>
            <a:r>
              <a:rPr lang="es-ES" sz="1200" dirty="0" err="1"/>
              <a:t>click</a:t>
            </a:r>
            <a:r>
              <a:rPr lang="es-ES" sz="1200" dirty="0"/>
              <a:t>)="</a:t>
            </a:r>
            <a:r>
              <a:rPr lang="es-ES" sz="1200" dirty="0" err="1"/>
              <a:t>calcularMayor</a:t>
            </a:r>
            <a:r>
              <a:rPr lang="es-ES" sz="1200" dirty="0"/>
              <a:t>()"&gt;Calcular&lt;/ion-</a:t>
            </a:r>
            <a:r>
              <a:rPr lang="es-ES" sz="1200" dirty="0" err="1"/>
              <a:t>button</a:t>
            </a:r>
            <a:r>
              <a:rPr lang="es-ES" sz="1200" dirty="0"/>
              <a:t>&gt;</a:t>
            </a:r>
          </a:p>
          <a:p>
            <a:r>
              <a:rPr lang="es-ES" sz="1200" dirty="0"/>
              <a:t>    &lt;/ion-col&gt;</a:t>
            </a:r>
          </a:p>
          <a:p>
            <a:r>
              <a:rPr lang="es-ES" sz="1200" dirty="0"/>
              <a:t>  &lt;/ion-</a:t>
            </a:r>
            <a:r>
              <a:rPr lang="es-ES" sz="1200" dirty="0" err="1"/>
              <a:t>row</a:t>
            </a:r>
            <a:r>
              <a:rPr lang="es-ES" sz="1200" dirty="0"/>
              <a:t>&gt;</a:t>
            </a:r>
          </a:p>
          <a:p>
            <a:r>
              <a:rPr lang="es-ES" sz="1200" dirty="0"/>
              <a:t>&lt;/ion-</a:t>
            </a:r>
            <a:r>
              <a:rPr lang="es-ES" sz="1200" dirty="0" err="1"/>
              <a:t>content</a:t>
            </a:r>
            <a:r>
              <a:rPr lang="es-ES" sz="1200" dirty="0"/>
              <a:t>&gt;</a:t>
            </a:r>
          </a:p>
          <a:p>
            <a:pPr marL="101598" indent="0">
              <a:buNone/>
            </a:pPr>
            <a:endParaRPr lang="es-ES" dirty="0"/>
          </a:p>
          <a:p>
            <a:pPr marL="101598" indent="0">
              <a:buNone/>
            </a:pPr>
            <a:endParaRPr lang="es-ES" sz="1200" dirty="0"/>
          </a:p>
          <a:p>
            <a:pPr marL="101598" indent="0">
              <a:buNone/>
            </a:pP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12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6FB24-5327-46D0-8C0A-BE88E7B0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0" y="133039"/>
            <a:ext cx="7962800" cy="515031"/>
          </a:xfrm>
        </p:spPr>
        <p:txBody>
          <a:bodyPr/>
          <a:lstStyle/>
          <a:p>
            <a:r>
              <a:rPr lang="es-ES" dirty="0"/>
              <a:t>COMPONENTE SCREEN – CVSCREEN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73FBB-6107-4C99-A1A1-0146820B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830" y="713847"/>
            <a:ext cx="10038288" cy="6006801"/>
          </a:xfrm>
        </p:spPr>
        <p:txBody>
          <a:bodyPr numCol="3"/>
          <a:lstStyle/>
          <a:p>
            <a:r>
              <a:rPr lang="es-ES" sz="2000" dirty="0"/>
              <a:t>TS</a:t>
            </a:r>
          </a:p>
          <a:p>
            <a:r>
              <a:rPr lang="es-ES" sz="1200" dirty="0" err="1"/>
              <a:t>import</a:t>
            </a:r>
            <a:r>
              <a:rPr lang="es-ES" sz="1200" dirty="0"/>
              <a:t> { </a:t>
            </a:r>
            <a:r>
              <a:rPr lang="es-ES" sz="1200" dirty="0" err="1"/>
              <a:t>Component</a:t>
            </a:r>
            <a:r>
              <a:rPr lang="es-ES" sz="1200" dirty="0"/>
              <a:t>, </a:t>
            </a:r>
            <a:r>
              <a:rPr lang="es-ES" sz="1200" dirty="0" err="1"/>
              <a:t>OnInit</a:t>
            </a:r>
            <a:r>
              <a:rPr lang="es-ES" sz="1200" dirty="0"/>
              <a:t> } </a:t>
            </a:r>
            <a:r>
              <a:rPr lang="es-ES" sz="1200" dirty="0" err="1"/>
              <a:t>from</a:t>
            </a:r>
            <a:r>
              <a:rPr lang="es-ES" sz="1200" dirty="0"/>
              <a:t> '@angular/</a:t>
            </a:r>
            <a:r>
              <a:rPr lang="es-ES" sz="1200" dirty="0" err="1"/>
              <a:t>core</a:t>
            </a:r>
            <a:r>
              <a:rPr lang="es-ES" sz="1200" dirty="0"/>
              <a:t>';</a:t>
            </a:r>
          </a:p>
          <a:p>
            <a:r>
              <a:rPr lang="es-ES" sz="1200" dirty="0" err="1"/>
              <a:t>import</a:t>
            </a:r>
            <a:r>
              <a:rPr lang="es-ES" sz="1200" dirty="0"/>
              <a:t> {</a:t>
            </a:r>
            <a:r>
              <a:rPr lang="es-ES" sz="1200" dirty="0" err="1"/>
              <a:t>CasosPage</a:t>
            </a:r>
            <a:r>
              <a:rPr lang="es-ES" sz="1200" dirty="0"/>
              <a:t>} </a:t>
            </a:r>
            <a:r>
              <a:rPr lang="es-ES" sz="1200" dirty="0" err="1"/>
              <a:t>from</a:t>
            </a:r>
            <a:r>
              <a:rPr lang="es-ES" sz="1200" dirty="0"/>
              <a:t> '../casos/</a:t>
            </a:r>
            <a:r>
              <a:rPr lang="es-ES" sz="1200" dirty="0" err="1"/>
              <a:t>casos.page</a:t>
            </a:r>
            <a:r>
              <a:rPr lang="es-ES" sz="1200" dirty="0"/>
              <a:t>'; </a:t>
            </a:r>
          </a:p>
          <a:p>
            <a:r>
              <a:rPr lang="es-ES" sz="1200" dirty="0" err="1"/>
              <a:t>import</a:t>
            </a:r>
            <a:r>
              <a:rPr lang="es-ES" sz="1200" dirty="0"/>
              <a:t> {</a:t>
            </a:r>
            <a:r>
              <a:rPr lang="es-ES" sz="1200" dirty="0" err="1"/>
              <a:t>LogoPage</a:t>
            </a:r>
            <a:r>
              <a:rPr lang="es-ES" sz="1200" dirty="0"/>
              <a:t>} </a:t>
            </a:r>
            <a:r>
              <a:rPr lang="es-ES" sz="1200" dirty="0" err="1"/>
              <a:t>from</a:t>
            </a:r>
            <a:r>
              <a:rPr lang="es-ES" sz="1200" dirty="0"/>
              <a:t> '../logo/</a:t>
            </a:r>
            <a:r>
              <a:rPr lang="es-ES" sz="1200" dirty="0" err="1"/>
              <a:t>logo.page</a:t>
            </a:r>
            <a:r>
              <a:rPr lang="es-ES" sz="1200" dirty="0"/>
              <a:t>';</a:t>
            </a:r>
          </a:p>
          <a:p>
            <a:r>
              <a:rPr lang="es-ES" sz="1200" dirty="0" err="1"/>
              <a:t>import</a:t>
            </a:r>
            <a:r>
              <a:rPr lang="es-ES" sz="1200" dirty="0"/>
              <a:t> { </a:t>
            </a:r>
            <a:r>
              <a:rPr lang="es-ES" sz="1200" dirty="0" err="1"/>
              <a:t>MaxLengthValidator</a:t>
            </a:r>
            <a:r>
              <a:rPr lang="es-ES" sz="1200" dirty="0"/>
              <a:t> } </a:t>
            </a:r>
            <a:r>
              <a:rPr lang="es-ES" sz="1200" dirty="0" err="1"/>
              <a:t>from</a:t>
            </a:r>
            <a:r>
              <a:rPr lang="es-ES" sz="1200" dirty="0"/>
              <a:t> '@angular/</a:t>
            </a:r>
            <a:r>
              <a:rPr lang="es-ES" sz="1200" dirty="0" err="1"/>
              <a:t>forms</a:t>
            </a:r>
            <a:r>
              <a:rPr lang="es-ES" sz="1200" dirty="0"/>
              <a:t>’;</a:t>
            </a:r>
          </a:p>
          <a:p>
            <a:br>
              <a:rPr lang="es-ES" sz="1200" dirty="0"/>
            </a:br>
            <a:r>
              <a:rPr lang="es-ES" sz="1200" dirty="0"/>
              <a:t>@</a:t>
            </a:r>
            <a:r>
              <a:rPr lang="es-ES" sz="1200" dirty="0" err="1"/>
              <a:t>Component</a:t>
            </a:r>
            <a:r>
              <a:rPr lang="es-ES" sz="1200" dirty="0"/>
              <a:t>({</a:t>
            </a:r>
          </a:p>
          <a:p>
            <a:r>
              <a:rPr lang="es-ES" sz="1200" dirty="0"/>
              <a:t>  selector: 'app-home',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templateUrl</a:t>
            </a:r>
            <a:r>
              <a:rPr lang="es-ES" sz="1200" dirty="0"/>
              <a:t>: './home.page.html',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styleUrls</a:t>
            </a:r>
            <a:r>
              <a:rPr lang="es-ES" sz="1200" dirty="0"/>
              <a:t>: ['./</a:t>
            </a:r>
            <a:r>
              <a:rPr lang="es-ES" sz="1200" dirty="0" err="1"/>
              <a:t>home.page.scss</a:t>
            </a:r>
            <a:r>
              <a:rPr lang="es-ES" sz="1200" dirty="0"/>
              <a:t>'],</a:t>
            </a:r>
          </a:p>
          <a:p>
            <a:r>
              <a:rPr lang="es-ES" sz="1200" dirty="0"/>
              <a:t>})</a:t>
            </a:r>
          </a:p>
          <a:p>
            <a:r>
              <a:rPr lang="es-ES" sz="1200" dirty="0" err="1"/>
              <a:t>export</a:t>
            </a:r>
            <a:r>
              <a:rPr lang="es-ES" sz="1200" dirty="0"/>
              <a:t> </a:t>
            </a:r>
            <a:r>
              <a:rPr lang="es-ES" sz="1200" dirty="0" err="1"/>
              <a:t>class</a:t>
            </a:r>
            <a:r>
              <a:rPr lang="es-ES" sz="1200" dirty="0"/>
              <a:t> </a:t>
            </a:r>
            <a:r>
              <a:rPr lang="es-ES" sz="1200" dirty="0" err="1"/>
              <a:t>HomePage</a:t>
            </a:r>
            <a:r>
              <a:rPr lang="es-ES" sz="1200" dirty="0"/>
              <a:t> </a:t>
            </a:r>
            <a:r>
              <a:rPr lang="es-ES" sz="1200" dirty="0" err="1"/>
              <a:t>implements</a:t>
            </a:r>
            <a:r>
              <a:rPr lang="es-ES" sz="1200" dirty="0"/>
              <a:t> </a:t>
            </a:r>
            <a:r>
              <a:rPr lang="es-ES" sz="1200" dirty="0" err="1"/>
              <a:t>OnInit</a:t>
            </a:r>
            <a:r>
              <a:rPr lang="es-ES" sz="1200" dirty="0"/>
              <a:t> {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public</a:t>
            </a:r>
            <a:r>
              <a:rPr lang="es-ES" sz="1200" dirty="0"/>
              <a:t> </a:t>
            </a:r>
            <a:r>
              <a:rPr lang="es-ES" sz="1200" dirty="0" err="1"/>
              <a:t>departementoss</a:t>
            </a:r>
            <a:r>
              <a:rPr lang="es-ES" sz="1200" dirty="0"/>
              <a:t> = {};</a:t>
            </a:r>
          </a:p>
          <a:p>
            <a:r>
              <a:rPr lang="es-ES" sz="1200" dirty="0"/>
              <a:t>  </a:t>
            </a:r>
            <a:r>
              <a:rPr lang="es-ES" sz="1200" dirty="0" err="1"/>
              <a:t>private</a:t>
            </a:r>
            <a:r>
              <a:rPr lang="es-ES" sz="1200" dirty="0"/>
              <a:t> departamentos: [</a:t>
            </a:r>
            <a:r>
              <a:rPr lang="es-ES" sz="1200" dirty="0" err="1"/>
              <a:t>CasosPage</a:t>
            </a:r>
            <a:r>
              <a:rPr lang="es-ES" sz="1200" dirty="0"/>
              <a:t>];</a:t>
            </a:r>
          </a:p>
          <a:p>
            <a:br>
              <a:rPr lang="es-ES" sz="1200" dirty="0"/>
            </a:br>
            <a:r>
              <a:rPr lang="es-ES" sz="1200" dirty="0"/>
              <a:t>  constructor() { }</a:t>
            </a:r>
            <a:br>
              <a:rPr lang="es-ES" sz="1200" dirty="0"/>
            </a:br>
            <a:r>
              <a:rPr lang="es-ES" sz="1200" dirty="0"/>
              <a:t> </a:t>
            </a:r>
          </a:p>
          <a:p>
            <a:r>
              <a:rPr lang="es-ES" sz="1200" dirty="0"/>
              <a:t>   </a:t>
            </a:r>
            <a:r>
              <a:rPr lang="es-ES" sz="1200" dirty="0" err="1"/>
              <a:t>ngOnInit</a:t>
            </a:r>
            <a:r>
              <a:rPr lang="es-ES" sz="1200" dirty="0"/>
              <a:t>() {</a:t>
            </a:r>
          </a:p>
          <a:p>
            <a:r>
              <a:rPr lang="es-ES" sz="1200" dirty="0"/>
              <a:t>   }</a:t>
            </a:r>
          </a:p>
          <a:p>
            <a:r>
              <a:rPr lang="es-ES" sz="1200" dirty="0"/>
              <a:t>   </a:t>
            </a:r>
            <a:r>
              <a:rPr lang="es-ES" sz="1200" dirty="0" err="1"/>
              <a:t>calcularMayor</a:t>
            </a:r>
            <a:r>
              <a:rPr lang="es-ES" sz="1200" dirty="0"/>
              <a:t>():</a:t>
            </a:r>
            <a:r>
              <a:rPr lang="es-ES" sz="1200" dirty="0" err="1"/>
              <a:t>void</a:t>
            </a:r>
            <a:endParaRPr lang="es-ES" sz="1200" dirty="0"/>
          </a:p>
          <a:p>
            <a:r>
              <a:rPr lang="es-ES" sz="1200" dirty="0"/>
              <a:t>  {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const</a:t>
            </a:r>
            <a:r>
              <a:rPr lang="es-ES" sz="1200" dirty="0"/>
              <a:t> </a:t>
            </a:r>
            <a:r>
              <a:rPr lang="es-ES" sz="1200" dirty="0" err="1"/>
              <a:t>nodeItems</a:t>
            </a:r>
            <a:r>
              <a:rPr lang="es-ES" sz="1200" dirty="0"/>
              <a:t> = </a:t>
            </a:r>
            <a:r>
              <a:rPr lang="es-ES" sz="1200" dirty="0" err="1"/>
              <a:t>Array.from</a:t>
            </a:r>
            <a:r>
              <a:rPr lang="es-ES" sz="1200" dirty="0"/>
              <a:t>(</a:t>
            </a:r>
            <a:r>
              <a:rPr lang="es-ES" sz="1200" dirty="0" err="1"/>
              <a:t>document.getElementsByClassName</a:t>
            </a:r>
            <a:r>
              <a:rPr lang="es-ES" sz="1200" dirty="0"/>
              <a:t>('ciudad'));</a:t>
            </a:r>
          </a:p>
          <a:p>
            <a:br>
              <a:rPr lang="es-ES" sz="1200" dirty="0"/>
            </a:br>
            <a:r>
              <a:rPr lang="es-ES" sz="1200" dirty="0"/>
              <a:t>    </a:t>
            </a:r>
            <a:r>
              <a:rPr lang="es-ES" sz="1200" dirty="0" err="1"/>
              <a:t>for</a:t>
            </a:r>
            <a:r>
              <a:rPr lang="es-ES" sz="1200" dirty="0"/>
              <a:t> (</a:t>
            </a:r>
            <a:r>
              <a:rPr lang="es-ES" sz="1200" dirty="0" err="1"/>
              <a:t>const</a:t>
            </a:r>
            <a:r>
              <a:rPr lang="es-ES" sz="1200" dirty="0"/>
              <a:t> c </a:t>
            </a:r>
            <a:r>
              <a:rPr lang="es-ES" sz="1200" dirty="0" err="1"/>
              <a:t>of</a:t>
            </a:r>
            <a:r>
              <a:rPr lang="es-ES" sz="1200" dirty="0"/>
              <a:t> </a:t>
            </a:r>
            <a:r>
              <a:rPr lang="es-ES" sz="1200" dirty="0" err="1"/>
              <a:t>nodeItems</a:t>
            </a:r>
            <a:r>
              <a:rPr lang="es-ES" sz="1200" dirty="0"/>
              <a:t>) {</a:t>
            </a:r>
          </a:p>
          <a:p>
            <a:r>
              <a:rPr lang="es-ES" sz="1200" dirty="0"/>
              <a:t> </a:t>
            </a:r>
            <a:br>
              <a:rPr lang="es-ES" sz="1200" dirty="0"/>
            </a:br>
            <a:r>
              <a:rPr lang="es-ES" sz="1200" dirty="0"/>
              <a:t>      </a:t>
            </a:r>
            <a:r>
              <a:rPr lang="es-ES" sz="1200" dirty="0" err="1"/>
              <a:t>let</a:t>
            </a:r>
            <a:r>
              <a:rPr lang="es-ES" sz="1200" dirty="0"/>
              <a:t>  ciudad=</a:t>
            </a:r>
            <a:r>
              <a:rPr lang="es-ES" sz="1200" dirty="0" err="1"/>
              <a:t>c.getElementsByTagName</a:t>
            </a:r>
            <a:r>
              <a:rPr lang="es-ES" sz="1200" dirty="0"/>
              <a:t>('app-casos')[0].</a:t>
            </a:r>
            <a:r>
              <a:rPr lang="es-ES" sz="1200" dirty="0" err="1"/>
              <a:t>getElementsByTagName</a:t>
            </a:r>
            <a:r>
              <a:rPr lang="es-ES" sz="1200" dirty="0"/>
              <a:t>('ion-</a:t>
            </a:r>
            <a:r>
              <a:rPr lang="es-ES" sz="1200" dirty="0" err="1"/>
              <a:t>row</a:t>
            </a:r>
            <a:r>
              <a:rPr lang="es-ES" sz="1200" dirty="0"/>
              <a:t>');</a:t>
            </a:r>
          </a:p>
          <a:p>
            <a:br>
              <a:rPr lang="es-ES" sz="1200" dirty="0"/>
            </a:br>
            <a:r>
              <a:rPr lang="es-ES" sz="1200" dirty="0"/>
              <a:t>      </a:t>
            </a:r>
            <a:r>
              <a:rPr lang="es-ES" sz="1200" dirty="0" err="1"/>
              <a:t>let</a:t>
            </a:r>
            <a:r>
              <a:rPr lang="es-ES" sz="1200" dirty="0"/>
              <a:t> </a:t>
            </a:r>
            <a:r>
              <a:rPr lang="es-ES" sz="1200" dirty="0" err="1"/>
              <a:t>casosConfirmados</a:t>
            </a:r>
            <a:r>
              <a:rPr lang="es-ES" sz="1200" dirty="0"/>
              <a:t>  = ciudad[0].</a:t>
            </a:r>
            <a:r>
              <a:rPr lang="es-ES" sz="1200" dirty="0" err="1"/>
              <a:t>getElementsByTagName</a:t>
            </a:r>
            <a:r>
              <a:rPr lang="es-ES" sz="1200" dirty="0"/>
              <a:t>('input');</a:t>
            </a:r>
          </a:p>
          <a:p>
            <a:r>
              <a:rPr lang="es-ES" sz="1200" dirty="0"/>
              <a:t>      </a:t>
            </a:r>
            <a:r>
              <a:rPr lang="es-ES" sz="1200" dirty="0" err="1"/>
              <a:t>let</a:t>
            </a:r>
            <a:r>
              <a:rPr lang="es-ES" sz="1200" dirty="0"/>
              <a:t> </a:t>
            </a:r>
            <a:r>
              <a:rPr lang="es-ES" sz="1200" dirty="0" err="1"/>
              <a:t>casosSospechosos</a:t>
            </a:r>
            <a:r>
              <a:rPr lang="es-ES" sz="1200" dirty="0"/>
              <a:t>  = ciudad[1].</a:t>
            </a:r>
            <a:r>
              <a:rPr lang="es-ES" sz="1200" dirty="0" err="1"/>
              <a:t>getElementsByTagName</a:t>
            </a:r>
            <a:r>
              <a:rPr lang="es-ES" sz="1200" dirty="0"/>
              <a:t>('input');</a:t>
            </a:r>
          </a:p>
          <a:p>
            <a:r>
              <a:rPr lang="es-ES" sz="1200" dirty="0"/>
              <a:t>      </a:t>
            </a:r>
          </a:p>
          <a:p>
            <a:r>
              <a:rPr lang="es-ES" sz="1200" dirty="0"/>
              <a:t>      </a:t>
            </a:r>
            <a:r>
              <a:rPr lang="es-ES" sz="1200" dirty="0" err="1"/>
              <a:t>let</a:t>
            </a:r>
            <a:r>
              <a:rPr lang="es-ES" sz="1200" dirty="0"/>
              <a:t> </a:t>
            </a:r>
            <a:r>
              <a:rPr lang="es-ES" sz="1200" dirty="0" err="1"/>
              <a:t>departamentoss</a:t>
            </a:r>
            <a:r>
              <a:rPr lang="es-ES" sz="1200" dirty="0"/>
              <a:t> = </a:t>
            </a:r>
            <a:r>
              <a:rPr lang="es-ES" sz="1200" dirty="0" err="1"/>
              <a:t>casosConfirmados</a:t>
            </a:r>
            <a:r>
              <a:rPr lang="es-ES" sz="1200" dirty="0"/>
              <a:t>[0].</a:t>
            </a:r>
            <a:r>
              <a:rPr lang="es-ES" sz="1200" dirty="0" err="1"/>
              <a:t>getAttribute</a:t>
            </a:r>
            <a:r>
              <a:rPr lang="es-ES" sz="1200" dirty="0"/>
              <a:t>('id');</a:t>
            </a:r>
          </a:p>
          <a:p>
            <a:r>
              <a:rPr lang="es-ES" sz="1200" dirty="0"/>
              <a:t>      </a:t>
            </a:r>
            <a:r>
              <a:rPr lang="es-ES" sz="1200" dirty="0" err="1"/>
              <a:t>let</a:t>
            </a:r>
            <a:r>
              <a:rPr lang="es-ES" sz="1200" dirty="0"/>
              <a:t> </a:t>
            </a:r>
            <a:r>
              <a:rPr lang="es-ES" sz="1200" dirty="0" err="1"/>
              <a:t>numeroDeCasosConfirmados</a:t>
            </a:r>
            <a:r>
              <a:rPr lang="es-ES" sz="1200" dirty="0"/>
              <a:t> = </a:t>
            </a:r>
            <a:r>
              <a:rPr lang="es-ES" sz="1200" dirty="0" err="1"/>
              <a:t>casosConfirmados</a:t>
            </a:r>
            <a:r>
              <a:rPr lang="es-ES" sz="1200" dirty="0"/>
              <a:t>[0].</a:t>
            </a:r>
            <a:r>
              <a:rPr lang="es-ES" sz="1200" dirty="0" err="1"/>
              <a:t>value</a:t>
            </a:r>
            <a:r>
              <a:rPr lang="es-ES" sz="1200" dirty="0"/>
              <a:t>;</a:t>
            </a:r>
          </a:p>
          <a:p>
            <a:r>
              <a:rPr lang="es-ES" sz="1200" dirty="0"/>
              <a:t>      </a:t>
            </a:r>
            <a:r>
              <a:rPr lang="es-ES" sz="1200" dirty="0" err="1"/>
              <a:t>let</a:t>
            </a:r>
            <a:r>
              <a:rPr lang="es-ES" sz="1200" dirty="0"/>
              <a:t> </a:t>
            </a:r>
            <a:r>
              <a:rPr lang="es-ES" sz="1200" dirty="0" err="1"/>
              <a:t>numeroDeCasosSospechosos</a:t>
            </a:r>
            <a:r>
              <a:rPr lang="es-ES" sz="1200" dirty="0"/>
              <a:t> = </a:t>
            </a:r>
            <a:r>
              <a:rPr lang="es-ES" sz="1200" dirty="0" err="1"/>
              <a:t>casosSospechosos</a:t>
            </a:r>
            <a:r>
              <a:rPr lang="es-ES" sz="1200" dirty="0"/>
              <a:t>[0].</a:t>
            </a:r>
            <a:r>
              <a:rPr lang="es-ES" sz="1200" dirty="0" err="1"/>
              <a:t>value</a:t>
            </a:r>
            <a:r>
              <a:rPr lang="es-ES" sz="1200" dirty="0"/>
              <a:t>; </a:t>
            </a:r>
          </a:p>
          <a:p>
            <a:br>
              <a:rPr lang="es-ES" sz="1200" dirty="0"/>
            </a:br>
            <a:r>
              <a:rPr lang="es-ES" sz="1200" dirty="0"/>
              <a:t>      console.log(</a:t>
            </a:r>
            <a:r>
              <a:rPr lang="es-ES" sz="1200" dirty="0" err="1"/>
              <a:t>departamentoss</a:t>
            </a:r>
            <a:r>
              <a:rPr lang="es-ES" sz="1200" dirty="0"/>
              <a:t>)</a:t>
            </a:r>
          </a:p>
          <a:p>
            <a:br>
              <a:rPr lang="es-ES" sz="1200" dirty="0"/>
            </a:br>
            <a:r>
              <a:rPr lang="es-ES" sz="1200" dirty="0"/>
              <a:t>      console.log(</a:t>
            </a:r>
            <a:r>
              <a:rPr lang="es-ES" sz="1200" dirty="0" err="1"/>
              <a:t>numeroDeCasosConfirmados</a:t>
            </a:r>
            <a:r>
              <a:rPr lang="es-ES" sz="1200" dirty="0"/>
              <a:t>)</a:t>
            </a:r>
          </a:p>
          <a:p>
            <a:r>
              <a:rPr lang="es-ES" sz="1200" dirty="0"/>
              <a:t>      console.log(</a:t>
            </a:r>
            <a:r>
              <a:rPr lang="es-ES" sz="1200" dirty="0" err="1"/>
              <a:t>numeroDeCasosSospechosos</a:t>
            </a:r>
            <a:r>
              <a:rPr lang="es-ES" sz="1200" dirty="0"/>
              <a:t>)</a:t>
            </a:r>
          </a:p>
          <a:p>
            <a:r>
              <a:rPr lang="es-ES" sz="1200" dirty="0"/>
              <a:t>      </a:t>
            </a:r>
            <a:r>
              <a:rPr lang="es-ES" sz="1200" dirty="0" err="1"/>
              <a:t>var</a:t>
            </a:r>
            <a:r>
              <a:rPr lang="es-ES" sz="1200" dirty="0"/>
              <a:t> </a:t>
            </a:r>
            <a:r>
              <a:rPr lang="es-ES" sz="1200" dirty="0" err="1"/>
              <a:t>num</a:t>
            </a:r>
            <a:r>
              <a:rPr lang="es-ES" sz="1200" dirty="0"/>
              <a:t> = [];</a:t>
            </a:r>
          </a:p>
          <a:p>
            <a:r>
              <a:rPr lang="es-ES" sz="1200" dirty="0"/>
              <a:t>      </a:t>
            </a:r>
            <a:r>
              <a:rPr lang="es-ES" sz="1200" dirty="0" err="1"/>
              <a:t>num.push</a:t>
            </a:r>
            <a:r>
              <a:rPr lang="es-ES" sz="1200" dirty="0"/>
              <a:t>(</a:t>
            </a:r>
            <a:r>
              <a:rPr lang="es-ES" sz="1200" dirty="0" err="1"/>
              <a:t>numeroDeCasosConfirmados</a:t>
            </a:r>
            <a:r>
              <a:rPr lang="es-ES" sz="1200" dirty="0"/>
              <a:t>); </a:t>
            </a:r>
          </a:p>
          <a:p>
            <a:r>
              <a:rPr lang="es-ES" sz="1200" dirty="0"/>
              <a:t>     // </a:t>
            </a:r>
            <a:r>
              <a:rPr lang="es-ES" sz="1200" dirty="0" err="1"/>
              <a:t>Array.prototype.push.apply</a:t>
            </a:r>
            <a:r>
              <a:rPr lang="es-ES" sz="1200" dirty="0"/>
              <a:t>(</a:t>
            </a:r>
            <a:r>
              <a:rPr lang="es-ES" sz="1200" dirty="0" err="1"/>
              <a:t>num</a:t>
            </a:r>
            <a:r>
              <a:rPr lang="es-ES" sz="1200" dirty="0"/>
              <a:t> , </a:t>
            </a:r>
            <a:r>
              <a:rPr lang="es-ES" sz="1200" dirty="0" err="1"/>
              <a:t>numeroDeCasosConfirmados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}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var</a:t>
            </a:r>
            <a:r>
              <a:rPr lang="es-ES" sz="1200" dirty="0"/>
              <a:t> </a:t>
            </a:r>
            <a:r>
              <a:rPr lang="es-ES" sz="1200" dirty="0" err="1"/>
              <a:t>may</a:t>
            </a:r>
            <a:r>
              <a:rPr lang="es-ES" sz="1200" dirty="0"/>
              <a:t> 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may</a:t>
            </a:r>
            <a:r>
              <a:rPr lang="es-ES" sz="1200" dirty="0"/>
              <a:t> = </a:t>
            </a:r>
            <a:r>
              <a:rPr lang="es-ES" sz="1200" dirty="0" err="1"/>
              <a:t>Math.max.apply</a:t>
            </a:r>
            <a:r>
              <a:rPr lang="es-ES" sz="1200" dirty="0"/>
              <a:t>(</a:t>
            </a:r>
            <a:r>
              <a:rPr lang="es-ES" sz="1200" dirty="0" err="1"/>
              <a:t>Math,num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console.log(</a:t>
            </a:r>
            <a:r>
              <a:rPr lang="es-ES" sz="1200" dirty="0" err="1"/>
              <a:t>num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console.log("el mayor es " + </a:t>
            </a:r>
            <a:r>
              <a:rPr lang="es-ES" sz="1200" dirty="0" err="1"/>
              <a:t>may</a:t>
            </a:r>
            <a:r>
              <a:rPr lang="es-ES" sz="1200" dirty="0"/>
              <a:t>);</a:t>
            </a:r>
          </a:p>
          <a:p>
            <a:r>
              <a:rPr lang="es-ES" sz="1200" dirty="0"/>
              <a:t>  }</a:t>
            </a:r>
          </a:p>
          <a:p>
            <a:br>
              <a:rPr lang="es-ES" sz="1200" dirty="0"/>
            </a:br>
            <a:r>
              <a:rPr lang="es-ES" sz="1200" dirty="0"/>
              <a:t>}</a:t>
            </a:r>
          </a:p>
          <a:p>
            <a:br>
              <a:rPr lang="es-ES" sz="1200" dirty="0"/>
            </a:br>
            <a:endParaRPr lang="es-ES" sz="1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8203450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950</Words>
  <Application>Microsoft Office PowerPoint</Application>
  <PresentationFormat>Panorámica</PresentationFormat>
  <Paragraphs>143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Hind</vt:lpstr>
      <vt:lpstr>Dumaine</vt:lpstr>
      <vt:lpstr>Defensa Hito 2</vt:lpstr>
      <vt:lpstr>COMPONENTE LOGO </vt:lpstr>
      <vt:lpstr>COMPONENTES CASOS - CVCASOS</vt:lpstr>
      <vt:lpstr>COMPONENTES CIUDAD- CVCIUDAD</vt:lpstr>
      <vt:lpstr>COMPONENTES SCREEN -CVSCREEN</vt:lpstr>
      <vt:lpstr>COMPONENTE SCREEN – CVSCREEN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2</dc:title>
  <dc:creator>omen</dc:creator>
  <cp:lastModifiedBy>omen</cp:lastModifiedBy>
  <cp:revision>2</cp:revision>
  <dcterms:created xsi:type="dcterms:W3CDTF">2020-04-11T22:08:30Z</dcterms:created>
  <dcterms:modified xsi:type="dcterms:W3CDTF">2020-04-11T22:25:51Z</dcterms:modified>
</cp:coreProperties>
</file>